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1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1.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68" r:id="rId5"/>
    <p:sldId id="269" r:id="rId6"/>
    <p:sldId id="270" r:id="rId7"/>
    <p:sldId id="271" r:id="rId8"/>
    <p:sldId id="272" r:id="rId9"/>
    <p:sldId id="264" r:id="rId10"/>
    <p:sldId id="273" r:id="rId11"/>
    <p:sldId id="274" r:id="rId12"/>
    <p:sldId id="275" r:id="rId13"/>
    <p:sldId id="276" r:id="rId14"/>
    <p:sldId id="265" r:id="rId15"/>
    <p:sldId id="277" r:id="rId16"/>
    <p:sldId id="278" r:id="rId17"/>
    <p:sldId id="279" r:id="rId18"/>
    <p:sldId id="280" r:id="rId19"/>
    <p:sldId id="266" r:id="rId20"/>
    <p:sldId id="281" r:id="rId21"/>
    <p:sldId id="282" r:id="rId22"/>
    <p:sldId id="283" r:id="rId23"/>
    <p:sldId id="284" r:id="rId24"/>
    <p:sldId id="261"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userDrawn="1">
          <p15:clr>
            <a:srgbClr val="A4A3A4"/>
          </p15:clr>
        </p15:guide>
        <p15:guide id="2" orient="horz" pos="4190" userDrawn="1">
          <p15:clr>
            <a:srgbClr val="A4A3A4"/>
          </p15:clr>
        </p15:guide>
        <p15:guide id="3" pos="230" userDrawn="1">
          <p15:clr>
            <a:srgbClr val="A4A3A4"/>
          </p15:clr>
        </p15:guide>
        <p15:guide id="4" pos="7449" userDrawn="1">
          <p15:clr>
            <a:srgbClr val="A4A3A4"/>
          </p15:clr>
        </p15:guide>
        <p15:guide id="5" orient="horz" pos="561" userDrawn="1">
          <p15:clr>
            <a:srgbClr val="A4A3A4"/>
          </p15:clr>
        </p15:guide>
        <p15:guide id="6" orient="horz" pos="691" userDrawn="1">
          <p15:clr>
            <a:srgbClr val="A4A3A4"/>
          </p15:clr>
        </p15:guide>
        <p15:guide id="7" orient="horz" pos="4017" userDrawn="1">
          <p15:clr>
            <a:srgbClr val="A4A3A4"/>
          </p15:clr>
        </p15:guide>
        <p15:guide id="8"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EF7"/>
    <a:srgbClr val="E6E6E6"/>
    <a:srgbClr val="FFFFFF"/>
    <a:srgbClr val="FFFFFC"/>
    <a:srgbClr val="F7FCFE"/>
    <a:srgbClr val="F3F3F3"/>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8" autoAdjust="0"/>
  </p:normalViewPr>
  <p:slideViewPr>
    <p:cSldViewPr snapToGrid="0" showGuides="1">
      <p:cViewPr varScale="1">
        <p:scale>
          <a:sx n="82" d="100"/>
          <a:sy n="82" d="100"/>
        </p:scale>
        <p:origin x="480" y="60"/>
      </p:cViewPr>
      <p:guideLst>
        <p:guide orient="horz" pos="129"/>
        <p:guide orient="horz" pos="4190"/>
        <p:guide pos="230"/>
        <p:guide pos="7449"/>
        <p:guide orient="horz" pos="561"/>
        <p:guide orient="horz" pos="691"/>
        <p:guide orient="horz" pos="4017"/>
        <p:guide orient="horz" pos="3888"/>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2017/12/8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extLst>
      <p:ext uri="{BB962C8B-B14F-4D97-AF65-F5344CB8AC3E}">
        <p14:creationId xmlns:p14="http://schemas.microsoft.com/office/powerpoint/2010/main" val="229973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extLst>
      <p:ext uri="{BB962C8B-B14F-4D97-AF65-F5344CB8AC3E}">
        <p14:creationId xmlns:p14="http://schemas.microsoft.com/office/powerpoint/2010/main" val="3132243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extLst>
      <p:ext uri="{BB962C8B-B14F-4D97-AF65-F5344CB8AC3E}">
        <p14:creationId xmlns:p14="http://schemas.microsoft.com/office/powerpoint/2010/main" val="215708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extLst>
      <p:ext uri="{BB962C8B-B14F-4D97-AF65-F5344CB8AC3E}">
        <p14:creationId xmlns:p14="http://schemas.microsoft.com/office/powerpoint/2010/main" val="2910123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extLst>
      <p:ext uri="{BB962C8B-B14F-4D97-AF65-F5344CB8AC3E}">
        <p14:creationId xmlns:p14="http://schemas.microsoft.com/office/powerpoint/2010/main" val="475851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extLst>
      <p:ext uri="{BB962C8B-B14F-4D97-AF65-F5344CB8AC3E}">
        <p14:creationId xmlns:p14="http://schemas.microsoft.com/office/powerpoint/2010/main" val="685460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extLst>
      <p:ext uri="{BB962C8B-B14F-4D97-AF65-F5344CB8AC3E}">
        <p14:creationId xmlns:p14="http://schemas.microsoft.com/office/powerpoint/2010/main" val="10848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extLst>
      <p:ext uri="{BB962C8B-B14F-4D97-AF65-F5344CB8AC3E}">
        <p14:creationId xmlns:p14="http://schemas.microsoft.com/office/powerpoint/2010/main" val="2779214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extLst>
      <p:ext uri="{BB962C8B-B14F-4D97-AF65-F5344CB8AC3E}">
        <p14:creationId xmlns:p14="http://schemas.microsoft.com/office/powerpoint/2010/main" val="1045849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extLst>
      <p:ext uri="{BB962C8B-B14F-4D97-AF65-F5344CB8AC3E}">
        <p14:creationId xmlns:p14="http://schemas.microsoft.com/office/powerpoint/2010/main" val="1310023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extLst>
      <p:ext uri="{BB962C8B-B14F-4D97-AF65-F5344CB8AC3E}">
        <p14:creationId xmlns:p14="http://schemas.microsoft.com/office/powerpoint/2010/main" val="4278955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extLst>
      <p:ext uri="{BB962C8B-B14F-4D97-AF65-F5344CB8AC3E}">
        <p14:creationId xmlns:p14="http://schemas.microsoft.com/office/powerpoint/2010/main" val="414094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extLst>
      <p:ext uri="{BB962C8B-B14F-4D97-AF65-F5344CB8AC3E}">
        <p14:creationId xmlns:p14="http://schemas.microsoft.com/office/powerpoint/2010/main" val="171409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extLst>
      <p:ext uri="{BB962C8B-B14F-4D97-AF65-F5344CB8AC3E}">
        <p14:creationId xmlns:p14="http://schemas.microsoft.com/office/powerpoint/2010/main" val="691422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extLst>
      <p:ext uri="{BB962C8B-B14F-4D97-AF65-F5344CB8AC3E}">
        <p14:creationId xmlns:p14="http://schemas.microsoft.com/office/powerpoint/2010/main" val="215895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extLst>
      <p:ext uri="{BB962C8B-B14F-4D97-AF65-F5344CB8AC3E}">
        <p14:creationId xmlns:p14="http://schemas.microsoft.com/office/powerpoint/2010/main" val="2486229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extLst>
      <p:ext uri="{BB962C8B-B14F-4D97-AF65-F5344CB8AC3E}">
        <p14:creationId xmlns:p14="http://schemas.microsoft.com/office/powerpoint/2010/main" val="1731436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extLst>
      <p:ext uri="{BB962C8B-B14F-4D97-AF65-F5344CB8AC3E}">
        <p14:creationId xmlns:p14="http://schemas.microsoft.com/office/powerpoint/2010/main" val="240258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extLst>
      <p:ext uri="{BB962C8B-B14F-4D97-AF65-F5344CB8AC3E}">
        <p14:creationId xmlns:p14="http://schemas.microsoft.com/office/powerpoint/2010/main" val="1356644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extLst>
      <p:ext uri="{BB962C8B-B14F-4D97-AF65-F5344CB8AC3E}">
        <p14:creationId xmlns:p14="http://schemas.microsoft.com/office/powerpoint/2010/main" val="296887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extLst>
      <p:ext uri="{BB962C8B-B14F-4D97-AF65-F5344CB8AC3E}">
        <p14:creationId xmlns:p14="http://schemas.microsoft.com/office/powerpoint/2010/main" val="434603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extLst>
      <p:ext uri="{BB962C8B-B14F-4D97-AF65-F5344CB8AC3E}">
        <p14:creationId xmlns:p14="http://schemas.microsoft.com/office/powerpoint/2010/main" val="337387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extLst>
      <p:ext uri="{BB962C8B-B14F-4D97-AF65-F5344CB8AC3E}">
        <p14:creationId xmlns:p14="http://schemas.microsoft.com/office/powerpoint/2010/main" val="404855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extLst>
      <p:ext uri="{BB962C8B-B14F-4D97-AF65-F5344CB8AC3E}">
        <p14:creationId xmlns:p14="http://schemas.microsoft.com/office/powerpoint/2010/main" val="2733746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extLst>
      <p:ext uri="{BB962C8B-B14F-4D97-AF65-F5344CB8AC3E}">
        <p14:creationId xmlns:p14="http://schemas.microsoft.com/office/powerpoint/2010/main" val="1749885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68283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04920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53826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42839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A54641-3AC5-4436-9BBC-E339FEFCC244}"/>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lang="zh-CN" altLang="en-US" b="1" dirty="0">
                <a:solidFill>
                  <a:schemeClr val="accent1"/>
                </a:solidFill>
              </a:rPr>
              <a:t>教学工作回顾</a:t>
            </a:r>
          </a:p>
        </p:txBody>
      </p:sp>
      <p:cxnSp>
        <p:nvCxnSpPr>
          <p:cNvPr id="3" name="直接连接符 2">
            <a:extLst>
              <a:ext uri="{FF2B5EF4-FFF2-40B4-BE49-F238E27FC236}">
                <a16:creationId xmlns:a16="http://schemas.microsoft.com/office/drawing/2014/main" id="{4F39E405-68DC-46CF-89F2-60BF110D832B}"/>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08A1AB2C-D5B5-4B93-A116-CEC475412C51}"/>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solidFill>
                <a:schemeClr val="accent1"/>
              </a:solidFill>
            </a:endParaRPr>
          </a:p>
        </p:txBody>
      </p:sp>
      <p:sp>
        <p:nvSpPr>
          <p:cNvPr id="5" name="KSO_Shape">
            <a:extLst>
              <a:ext uri="{FF2B5EF4-FFF2-40B4-BE49-F238E27FC236}">
                <a16:creationId xmlns:a16="http://schemas.microsoft.com/office/drawing/2014/main" id="{1D0DC374-A003-46D5-8F5E-841F397BA0E0}"/>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p>
        </p:txBody>
      </p:sp>
    </p:spTree>
    <p:extLst>
      <p:ext uri="{BB962C8B-B14F-4D97-AF65-F5344CB8AC3E}">
        <p14:creationId xmlns:p14="http://schemas.microsoft.com/office/powerpoint/2010/main" val="119625948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61267F7-4197-4D13-B2A0-6E6AF799706C}"/>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lang="zh-CN" altLang="en-US" b="1" dirty="0">
                <a:solidFill>
                  <a:schemeClr val="accent1"/>
                </a:solidFill>
              </a:rPr>
              <a:t>教学完成情况</a:t>
            </a:r>
          </a:p>
        </p:txBody>
      </p:sp>
      <p:cxnSp>
        <p:nvCxnSpPr>
          <p:cNvPr id="3" name="直接连接符 2">
            <a:extLst>
              <a:ext uri="{FF2B5EF4-FFF2-40B4-BE49-F238E27FC236}">
                <a16:creationId xmlns:a16="http://schemas.microsoft.com/office/drawing/2014/main" id="{82764C76-7099-4CD4-BB2E-9FCD4A04E46E}"/>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BBBC166D-7F0F-4E11-9161-993DA454AED0}"/>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solidFill>
                <a:schemeClr val="accent1"/>
              </a:solidFill>
            </a:endParaRPr>
          </a:p>
        </p:txBody>
      </p:sp>
      <p:sp>
        <p:nvSpPr>
          <p:cNvPr id="5" name="KSO_Shape">
            <a:extLst>
              <a:ext uri="{FF2B5EF4-FFF2-40B4-BE49-F238E27FC236}">
                <a16:creationId xmlns:a16="http://schemas.microsoft.com/office/drawing/2014/main" id="{51B6AFE2-7275-4C58-BE3E-3A6C652FC7B1}"/>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p>
        </p:txBody>
      </p:sp>
    </p:spTree>
    <p:extLst>
      <p:ext uri="{BB962C8B-B14F-4D97-AF65-F5344CB8AC3E}">
        <p14:creationId xmlns:p14="http://schemas.microsoft.com/office/powerpoint/2010/main" val="291248071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D883A6-89A9-4E08-BDBC-5714005B2793}"/>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lang="zh-CN" altLang="en-US" b="1" dirty="0">
                <a:solidFill>
                  <a:schemeClr val="accent1"/>
                </a:solidFill>
              </a:rPr>
              <a:t>教学成果展示</a:t>
            </a:r>
          </a:p>
        </p:txBody>
      </p:sp>
      <p:cxnSp>
        <p:nvCxnSpPr>
          <p:cNvPr id="3" name="直接连接符 2">
            <a:extLst>
              <a:ext uri="{FF2B5EF4-FFF2-40B4-BE49-F238E27FC236}">
                <a16:creationId xmlns:a16="http://schemas.microsoft.com/office/drawing/2014/main" id="{73B2B8EC-7089-4141-B627-77DB7BF5BE90}"/>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97CC5183-6A1C-4181-94B2-F9E3DC6B4DD4}"/>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solidFill>
                <a:schemeClr val="accent1"/>
              </a:solidFill>
            </a:endParaRPr>
          </a:p>
        </p:txBody>
      </p:sp>
      <p:sp>
        <p:nvSpPr>
          <p:cNvPr id="5" name="KSO_Shape">
            <a:extLst>
              <a:ext uri="{FF2B5EF4-FFF2-40B4-BE49-F238E27FC236}">
                <a16:creationId xmlns:a16="http://schemas.microsoft.com/office/drawing/2014/main" id="{84F19E5A-399F-4ADC-9A01-9D4FB9B2B33F}"/>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p>
        </p:txBody>
      </p:sp>
    </p:spTree>
    <p:extLst>
      <p:ext uri="{BB962C8B-B14F-4D97-AF65-F5344CB8AC3E}">
        <p14:creationId xmlns:p14="http://schemas.microsoft.com/office/powerpoint/2010/main" val="132282552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C0986F-7CD8-482C-BFFA-EE275ACFE254}"/>
              </a:ext>
            </a:extLst>
          </p:cNvPr>
          <p:cNvSpPr txBox="1">
            <a:spLocks/>
          </p:cNvSpPr>
          <p:nvPr userDrawn="1"/>
        </p:nvSpPr>
        <p:spPr>
          <a:xfrm>
            <a:off x="929622" y="170021"/>
            <a:ext cx="9975273" cy="85875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lang="zh-CN" altLang="en-US" sz="3200" b="0" i="0" kern="12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mj-cs"/>
              </a:defRPr>
            </a:lvl1pPr>
          </a:lstStyle>
          <a:p>
            <a:pPr defTabSz="685783"/>
            <a:r>
              <a:rPr lang="zh-CN" altLang="en-US" b="1" dirty="0">
                <a:solidFill>
                  <a:schemeClr val="accent1"/>
                </a:solidFill>
              </a:rPr>
              <a:t>教学工作总结</a:t>
            </a:r>
          </a:p>
        </p:txBody>
      </p:sp>
      <p:cxnSp>
        <p:nvCxnSpPr>
          <p:cNvPr id="3" name="直接连接符 2">
            <a:extLst>
              <a:ext uri="{FF2B5EF4-FFF2-40B4-BE49-F238E27FC236}">
                <a16:creationId xmlns:a16="http://schemas.microsoft.com/office/drawing/2014/main" id="{C3CA2B08-4128-4CFF-A2EA-3FA7DA8F5988}"/>
              </a:ext>
            </a:extLst>
          </p:cNvPr>
          <p:cNvCxnSpPr/>
          <p:nvPr userDrawn="1"/>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BF7CEBC7-3F4B-4F71-85C8-F4CDDFD41E57}"/>
              </a:ext>
            </a:extLst>
          </p:cNvPr>
          <p:cNvSpPr/>
          <p:nvPr userDrawn="1"/>
        </p:nvSpPr>
        <p:spPr>
          <a:xfrm>
            <a:off x="431371" y="504908"/>
            <a:ext cx="192021"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a:solidFill>
                <a:schemeClr val="accent1"/>
              </a:solidFill>
            </a:endParaRPr>
          </a:p>
        </p:txBody>
      </p:sp>
      <p:sp>
        <p:nvSpPr>
          <p:cNvPr id="5" name="KSO_Shape">
            <a:extLst>
              <a:ext uri="{FF2B5EF4-FFF2-40B4-BE49-F238E27FC236}">
                <a16:creationId xmlns:a16="http://schemas.microsoft.com/office/drawing/2014/main" id="{B9A0196E-45AD-44FC-A399-184A54B67B83}"/>
              </a:ext>
            </a:extLst>
          </p:cNvPr>
          <p:cNvSpPr>
            <a:spLocks/>
          </p:cNvSpPr>
          <p:nvPr userDrawn="1"/>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a:p>
        </p:txBody>
      </p:sp>
    </p:spTree>
    <p:extLst>
      <p:ext uri="{BB962C8B-B14F-4D97-AF65-F5344CB8AC3E}">
        <p14:creationId xmlns:p14="http://schemas.microsoft.com/office/powerpoint/2010/main" val="366380190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900" fill="hold"/>
                                        <p:tgtEl>
                                          <p:spTgt spid="5"/>
                                        </p:tgtEl>
                                        <p:attrNameLst>
                                          <p:attrName>ppt_x</p:attrName>
                                        </p:attrNameLst>
                                      </p:cBhvr>
                                      <p:tavLst>
                                        <p:tav tm="0">
                                          <p:val>
                                            <p:strVal val="0-#ppt_w/2"/>
                                          </p:val>
                                        </p:tav>
                                        <p:tav tm="100000">
                                          <p:val>
                                            <p:strVal val="#ppt_x"/>
                                          </p:val>
                                        </p:tav>
                                      </p:tavLst>
                                    </p:anim>
                                    <p:anim calcmode="lin" valueType="num">
                                      <p:cBhvr additive="base">
                                        <p:cTn id="19" dur="9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21628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470188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11D91DF-36C7-4814-9B36-01202A2E3D3A}"/>
              </a:ext>
            </a:extLst>
          </p:cNvPr>
          <p:cNvSpPr/>
          <p:nvPr userDrawn="1"/>
        </p:nvSpPr>
        <p:spPr>
          <a:xfrm>
            <a:off x="0" y="0"/>
            <a:ext cx="12192000" cy="6858000"/>
          </a:xfrm>
          <a:prstGeom prst="rect">
            <a:avLst/>
          </a:pr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Tree>
    <p:extLst>
      <p:ext uri="{BB962C8B-B14F-4D97-AF65-F5344CB8AC3E}">
        <p14:creationId xmlns:p14="http://schemas.microsoft.com/office/powerpoint/2010/main" val="300298872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7" r:id="rId3"/>
    <p:sldLayoutId id="2147483672" r:id="rId4"/>
    <p:sldLayoutId id="2147483683" r:id="rId5"/>
    <p:sldLayoutId id="2147483684" r:id="rId6"/>
    <p:sldLayoutId id="2147483685" r:id="rId7"/>
    <p:sldLayoutId id="2147483686" r:id="rId8"/>
    <p:sldLayoutId id="2147483682" r:id="rId9"/>
    <p:sldLayoutId id="2147483678" r:id="rId10"/>
  </p:sldLayoutIdLst>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Layout" Target="../slideLayouts/slideLayout1.xml"/><Relationship Id="rId18" Type="http://schemas.openxmlformats.org/officeDocument/2006/relationships/image" Target="../media/image4.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1.xml"/><Relationship Id="rId17" Type="http://schemas.openxmlformats.org/officeDocument/2006/relationships/image" Target="../media/image3.png"/><Relationship Id="rId2" Type="http://schemas.openxmlformats.org/officeDocument/2006/relationships/tags" Target="../tags/tag3.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audio" Target="../media/media1.MP3"/><Relationship Id="rId5" Type="http://schemas.openxmlformats.org/officeDocument/2006/relationships/tags" Target="../tags/tag6.xml"/><Relationship Id="rId15" Type="http://schemas.openxmlformats.org/officeDocument/2006/relationships/image" Target="../media/image1.png"/><Relationship Id="rId10" Type="http://schemas.microsoft.com/office/2007/relationships/media" Target="../media/media1.MP3"/><Relationship Id="rId19" Type="http://schemas.openxmlformats.org/officeDocument/2006/relationships/image" Target="../media/image5.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10.xml"/><Relationship Id="rId5" Type="http://schemas.openxmlformats.org/officeDocument/2006/relationships/slideLayout" Target="../slideLayouts/slideLayout5.xml"/><Relationship Id="rId4" Type="http://schemas.openxmlformats.org/officeDocument/2006/relationships/tags" Target="../tags/tag5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3.xml"/><Relationship Id="rId7" Type="http://schemas.openxmlformats.org/officeDocument/2006/relationships/slideLayout" Target="../slideLayouts/slideLayout5.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notesSlide" Target="../notesSlides/notesSlide1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5.xml"/><Relationship Id="rId5" Type="http://schemas.openxmlformats.org/officeDocument/2006/relationships/tags" Target="../tags/tag61.xml"/><Relationship Id="rId4" Type="http://schemas.openxmlformats.org/officeDocument/2006/relationships/tags" Target="../tags/tag60.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notesSlide" Target="../notesSlides/notesSlide13.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Layout" Target="../slideLayouts/slideLayout5.xml"/><Relationship Id="rId5" Type="http://schemas.openxmlformats.org/officeDocument/2006/relationships/tags" Target="../tags/tag66.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notesSlide" Target="../notesSlides/notesSlide14.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72.xml"/></Relationships>
</file>

<file path=ppt/slides/_rels/slide16.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notesSlide" Target="../notesSlides/notesSlide16.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slideLayout" Target="../slideLayouts/slideLayout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s>
</file>

<file path=ppt/slides/_rels/slide17.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0" Type="http://schemas.openxmlformats.org/officeDocument/2006/relationships/notesSlide" Target="../notesSlides/notesSlide17.xml"/><Relationship Id="rId4" Type="http://schemas.openxmlformats.org/officeDocument/2006/relationships/tags" Target="../tags/tag87.xml"/><Relationship Id="rId9"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tags" Target="../tags/tag95.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notesSlide" Target="../notesSlides/notesSlide19.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notesSlide" Target="../notesSlides/notesSlide2.xml"/><Relationship Id="rId18" Type="http://schemas.openxmlformats.org/officeDocument/2006/relationships/image" Target="../media/image5.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slideLayout" Target="../slideLayouts/slideLayout2.xml"/><Relationship Id="rId17" Type="http://schemas.openxmlformats.org/officeDocument/2006/relationships/image" Target="../media/image4.png"/><Relationship Id="rId2" Type="http://schemas.openxmlformats.org/officeDocument/2006/relationships/tags" Target="../tags/tag13.xml"/><Relationship Id="rId16" Type="http://schemas.openxmlformats.org/officeDocument/2006/relationships/image" Target="../media/image3.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image" Target="../media/image2.png"/><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20.xml"/><Relationship Id="rId5" Type="http://schemas.openxmlformats.org/officeDocument/2006/relationships/slideLayout" Target="../slideLayouts/slideLayout7.xml"/><Relationship Id="rId4" Type="http://schemas.openxmlformats.org/officeDocument/2006/relationships/tags" Target="../tags/tag101.xml"/></Relationships>
</file>

<file path=ppt/slides/_rels/slide2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tags" Target="../tags/tag105.xml"/></Relationships>
</file>

<file path=ppt/slides/_rels/slide22.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tags" Target="../tags/tag118.xml"/><Relationship Id="rId18" Type="http://schemas.openxmlformats.org/officeDocument/2006/relationships/slideLayout" Target="../slideLayouts/slideLayout7.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tags" Target="../tags/tag117.xml"/><Relationship Id="rId17" Type="http://schemas.openxmlformats.org/officeDocument/2006/relationships/tags" Target="../tags/tag122.xml"/><Relationship Id="rId2" Type="http://schemas.openxmlformats.org/officeDocument/2006/relationships/tags" Target="../tags/tag107.xml"/><Relationship Id="rId16" Type="http://schemas.openxmlformats.org/officeDocument/2006/relationships/tags" Target="../tags/tag121.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5" Type="http://schemas.openxmlformats.org/officeDocument/2006/relationships/tags" Target="../tags/tag120.xml"/><Relationship Id="rId10" Type="http://schemas.openxmlformats.org/officeDocument/2006/relationships/tags" Target="../tags/tag115.xml"/><Relationship Id="rId19" Type="http://schemas.openxmlformats.org/officeDocument/2006/relationships/notesSlide" Target="../notesSlides/notesSlide22.xml"/><Relationship Id="rId4" Type="http://schemas.openxmlformats.org/officeDocument/2006/relationships/tags" Target="../tags/tag109.xml"/><Relationship Id="rId9" Type="http://schemas.openxmlformats.org/officeDocument/2006/relationships/tags" Target="../tags/tag114.xml"/><Relationship Id="rId14" Type="http://schemas.openxmlformats.org/officeDocument/2006/relationships/tags" Target="../tags/tag119.xml"/></Relationships>
</file>

<file path=ppt/slides/_rels/slide23.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26.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9.xml"/><Relationship Id="rId7" Type="http://schemas.openxmlformats.org/officeDocument/2006/relationships/image" Target="../media/image1.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24.xml"/><Relationship Id="rId11" Type="http://schemas.openxmlformats.org/officeDocument/2006/relationships/image" Target="../media/image5.png"/><Relationship Id="rId5" Type="http://schemas.openxmlformats.org/officeDocument/2006/relationships/slideLayout" Target="../slideLayouts/slideLayout9.xml"/><Relationship Id="rId10" Type="http://schemas.openxmlformats.org/officeDocument/2006/relationships/image" Target="../media/image4.png"/><Relationship Id="rId4" Type="http://schemas.openxmlformats.org/officeDocument/2006/relationships/tags" Target="../tags/tag130.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7.xml"/><Relationship Id="rId7"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notesSlide" Target="../notesSlides/notesSlide8.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7.png"/><Relationship Id="rId4" Type="http://schemas.openxmlformats.org/officeDocument/2006/relationships/notesSlide" Target="../notesSlides/notesSlide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_组合 5">
            <a:extLst>
              <a:ext uri="{FF2B5EF4-FFF2-40B4-BE49-F238E27FC236}">
                <a16:creationId xmlns:a16="http://schemas.microsoft.com/office/drawing/2014/main" id="{7D2DC554-7587-41EC-881D-A4D35389B23A}"/>
              </a:ext>
            </a:extLst>
          </p:cNvPr>
          <p:cNvGrpSpPr/>
          <p:nvPr>
            <p:custDataLst>
              <p:tags r:id="rId1"/>
            </p:custDataLst>
          </p:nvPr>
        </p:nvGrpSpPr>
        <p:grpSpPr>
          <a:xfrm>
            <a:off x="0" y="0"/>
            <a:ext cx="12192000" cy="6858000"/>
            <a:chOff x="0" y="0"/>
            <a:chExt cx="12192000" cy="6858000"/>
          </a:xfrm>
        </p:grpSpPr>
        <p:sp>
          <p:nvSpPr>
            <p:cNvPr id="4" name="矩形 3">
              <a:extLst>
                <a:ext uri="{FF2B5EF4-FFF2-40B4-BE49-F238E27FC236}">
                  <a16:creationId xmlns:a16="http://schemas.microsoft.com/office/drawing/2014/main" id="{E920F326-C30D-4B34-A62B-6F81855F157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5" name="任意多边形: 形状 4">
              <a:extLst>
                <a:ext uri="{FF2B5EF4-FFF2-40B4-BE49-F238E27FC236}">
                  <a16:creationId xmlns:a16="http://schemas.microsoft.com/office/drawing/2014/main" id="{66D02BEC-B119-4E6E-B27C-0D444245E936}"/>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10" name="PA_图片 9">
            <a:extLst>
              <a:ext uri="{FF2B5EF4-FFF2-40B4-BE49-F238E27FC236}">
                <a16:creationId xmlns:a16="http://schemas.microsoft.com/office/drawing/2014/main" id="{7E0CD998-F60D-41BB-8A5A-16A73202DB8C}"/>
              </a:ext>
            </a:extLst>
          </p:cNvPr>
          <p:cNvPicPr>
            <a:picLocks noChangeAspect="1"/>
          </p:cNvPicPr>
          <p:nvPr>
            <p:custDataLst>
              <p:tags r:id="rId2"/>
            </p:custDataLst>
          </p:nvPr>
        </p:nvPicPr>
        <p:blipFill>
          <a:blip r:embed="rId15"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13" name="PA_图片 12">
            <a:extLst>
              <a:ext uri="{FF2B5EF4-FFF2-40B4-BE49-F238E27FC236}">
                <a16:creationId xmlns:a16="http://schemas.microsoft.com/office/drawing/2014/main" id="{F00B450D-DBE3-42E8-8AD4-A94E14832065}"/>
              </a:ext>
            </a:extLst>
          </p:cNvPr>
          <p:cNvPicPr>
            <a:picLocks noChangeAspect="1"/>
          </p:cNvPicPr>
          <p:nvPr>
            <p:custDataLst>
              <p:tags r:id="rId3"/>
            </p:custDataLst>
          </p:nvPr>
        </p:nvPicPr>
        <p:blipFill>
          <a:blip r:embed="rId16"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15" name="PA_图片 14">
            <a:extLst>
              <a:ext uri="{FF2B5EF4-FFF2-40B4-BE49-F238E27FC236}">
                <a16:creationId xmlns:a16="http://schemas.microsoft.com/office/drawing/2014/main" id="{6BD6CEE7-1589-4BD9-861B-962B18335202}"/>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17" name="PA_图片 16">
            <a:extLst>
              <a:ext uri="{FF2B5EF4-FFF2-40B4-BE49-F238E27FC236}">
                <a16:creationId xmlns:a16="http://schemas.microsoft.com/office/drawing/2014/main" id="{20D9AD90-1CC0-418F-83EB-A841E2EBD2E1}"/>
              </a:ext>
            </a:extLst>
          </p:cNvPr>
          <p:cNvPicPr>
            <a:picLocks noChangeAspect="1"/>
          </p:cNvPicPr>
          <p:nvPr>
            <p:custDataLst>
              <p:tags r:id="rId5"/>
            </p:custDataLst>
          </p:nvPr>
        </p:nvPicPr>
        <p:blipFill>
          <a:blip r:embed="rId18"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19" name="PA_图片 18">
            <a:extLst>
              <a:ext uri="{FF2B5EF4-FFF2-40B4-BE49-F238E27FC236}">
                <a16:creationId xmlns:a16="http://schemas.microsoft.com/office/drawing/2014/main" id="{11BC83E5-FD8D-456F-97F7-EC96C2FE3789}"/>
              </a:ext>
            </a:extLst>
          </p:cNvPr>
          <p:cNvPicPr>
            <a:picLocks noChangeAspect="1"/>
          </p:cNvPicPr>
          <p:nvPr>
            <p:custDataLst>
              <p:tags r:id="rId6"/>
            </p:custDataLst>
          </p:nvPr>
        </p:nvPicPr>
        <p:blipFill>
          <a:blip r:embed="rId19"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20" name="PA_文本框 19">
            <a:extLst>
              <a:ext uri="{FF2B5EF4-FFF2-40B4-BE49-F238E27FC236}">
                <a16:creationId xmlns:a16="http://schemas.microsoft.com/office/drawing/2014/main" id="{68B3601F-9B6C-491C-B9F1-6BC10122F7E9}"/>
              </a:ext>
            </a:extLst>
          </p:cNvPr>
          <p:cNvSpPr txBox="1"/>
          <p:nvPr>
            <p:custDataLst>
              <p:tags r:id="rId7"/>
            </p:custDataLst>
          </p:nvPr>
        </p:nvSpPr>
        <p:spPr>
          <a:xfrm>
            <a:off x="1571963" y="2225289"/>
            <a:ext cx="8590813" cy="1015663"/>
          </a:xfrm>
          <a:prstGeom prst="rect">
            <a:avLst/>
          </a:prstGeom>
          <a:noFill/>
        </p:spPr>
        <p:txBody>
          <a:bodyPr wrap="none" rtlCol="0" anchor="ctr" anchorCtr="0">
            <a:spAutoFit/>
          </a:bodyPr>
          <a:lstStyle/>
          <a:p>
            <a:pPr algn="l"/>
            <a:r>
              <a:rPr lang="zh-CN" altLang="en-US" sz="6000" spc="600" dirty="0">
                <a:solidFill>
                  <a:schemeClr val="accent1"/>
                </a:solidFill>
                <a:effectLst>
                  <a:outerShdw blurRad="38100" dist="38100" dir="2700000" algn="tl">
                    <a:srgbClr val="000000">
                      <a:alpha val="43137"/>
                    </a:srgbClr>
                  </a:outerShdw>
                </a:effectLst>
                <a:latin typeface="萝莉体 第二版" panose="02000500000000000000" pitchFamily="2" charset="-122"/>
                <a:ea typeface="萝莉体 第二版" panose="02000500000000000000" pitchFamily="2" charset="-122"/>
                <a:cs typeface="萝莉体 第二版" panose="02000500000000000000" pitchFamily="2" charset="-122"/>
              </a:rPr>
              <a:t>小学生幼儿家长会</a:t>
            </a:r>
            <a:r>
              <a:rPr lang="en-US" altLang="zh-CN" sz="6000" spc="600" dirty="0">
                <a:solidFill>
                  <a:schemeClr val="accent1"/>
                </a:solidFill>
                <a:effectLst>
                  <a:outerShdw blurRad="38100" dist="38100" dir="2700000" algn="tl">
                    <a:srgbClr val="000000">
                      <a:alpha val="43137"/>
                    </a:srgbClr>
                  </a:outerShdw>
                </a:effectLst>
                <a:latin typeface="萝莉体 第二版" panose="02000500000000000000" pitchFamily="2" charset="-122"/>
                <a:ea typeface="萝莉体 第二版" panose="02000500000000000000" pitchFamily="2" charset="-122"/>
                <a:cs typeface="萝莉体 第二版" panose="02000500000000000000" pitchFamily="2" charset="-122"/>
              </a:rPr>
              <a:t>PPT</a:t>
            </a:r>
            <a:endParaRPr lang="zh-CN" altLang="en-US" sz="6000" spc="600" dirty="0">
              <a:solidFill>
                <a:schemeClr val="accent1"/>
              </a:solidFill>
              <a:effectLst>
                <a:outerShdw blurRad="38100" dist="38100" dir="2700000" algn="tl">
                  <a:srgbClr val="000000">
                    <a:alpha val="43137"/>
                  </a:srgbClr>
                </a:outerShdw>
              </a:effectLst>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
        <p:nvSpPr>
          <p:cNvPr id="22" name="PA_矩形 21">
            <a:extLst>
              <a:ext uri="{FF2B5EF4-FFF2-40B4-BE49-F238E27FC236}">
                <a16:creationId xmlns:a16="http://schemas.microsoft.com/office/drawing/2014/main" id="{694B1D95-F9C6-46A2-AB54-492C7DE117EB}"/>
              </a:ext>
            </a:extLst>
          </p:cNvPr>
          <p:cNvSpPr/>
          <p:nvPr>
            <p:custDataLst>
              <p:tags r:id="rId8"/>
            </p:custDataLst>
          </p:nvPr>
        </p:nvSpPr>
        <p:spPr>
          <a:xfrm>
            <a:off x="1857829" y="3364446"/>
            <a:ext cx="8476342" cy="954107"/>
          </a:xfrm>
          <a:prstGeom prst="rect">
            <a:avLst/>
          </a:prstGeom>
        </p:spPr>
        <p:txBody>
          <a:bodyPr wrap="square">
            <a:spAutoFit/>
          </a:bodyPr>
          <a:lstStyle/>
          <a:p>
            <a:pPr algn="ctr"/>
            <a:r>
              <a:rPr lang="en-US" altLang="zh-CN" sz="1400" dirty="0">
                <a:solidFill>
                  <a:schemeClr val="bg1">
                    <a:lumMod val="50000"/>
                  </a:schemeClr>
                </a:solidFill>
                <a:latin typeface="华文细黑" panose="02010600040101010101" pitchFamily="2" charset="-122"/>
                <a:ea typeface="华文细黑" panose="02010600040101010101" pitchFamily="2" charset="-122"/>
              </a:rPr>
              <a:t>Design format consistent with the PPT, on the one hand can make the project team members to write their own PPT can be effectively integrated, on the one hand can also give customers a good customer experience, show the project team of professional.</a:t>
            </a:r>
          </a:p>
          <a:p>
            <a:pPr algn="ctr"/>
            <a:r>
              <a:rPr lang="zh-CN" altLang="en-US" sz="1400" dirty="0">
                <a:solidFill>
                  <a:schemeClr val="bg1">
                    <a:lumMod val="50000"/>
                  </a:schemeClr>
                </a:solidFill>
                <a:latin typeface="华文细黑" panose="02010600040101010101" pitchFamily="2" charset="-122"/>
                <a:ea typeface="华文细黑" panose="02010600040101010101" pitchFamily="2" charset="-122"/>
              </a:rPr>
              <a:t>汇报人：千库网       汇报时间：</a:t>
            </a:r>
            <a:r>
              <a:rPr lang="en-US" altLang="zh-CN" sz="1400" dirty="0">
                <a:solidFill>
                  <a:schemeClr val="bg1">
                    <a:lumMod val="50000"/>
                  </a:schemeClr>
                </a:solidFill>
                <a:latin typeface="华文细黑" panose="02010600040101010101" pitchFamily="2" charset="-122"/>
                <a:ea typeface="华文细黑" panose="02010600040101010101" pitchFamily="2" charset="-122"/>
              </a:rPr>
              <a:t>xx</a:t>
            </a:r>
            <a:r>
              <a:rPr lang="zh-CN" altLang="en-US" sz="1400" dirty="0">
                <a:solidFill>
                  <a:schemeClr val="bg1">
                    <a:lumMod val="50000"/>
                  </a:schemeClr>
                </a:solidFill>
                <a:latin typeface="华文细黑" panose="02010600040101010101" pitchFamily="2" charset="-122"/>
                <a:ea typeface="华文细黑" panose="02010600040101010101" pitchFamily="2" charset="-122"/>
              </a:rPr>
              <a:t>年</a:t>
            </a:r>
            <a:r>
              <a:rPr lang="en-US" altLang="zh-CN" sz="1400" dirty="0">
                <a:solidFill>
                  <a:schemeClr val="bg1">
                    <a:lumMod val="50000"/>
                  </a:schemeClr>
                </a:solidFill>
                <a:latin typeface="华文细黑" panose="02010600040101010101" pitchFamily="2" charset="-122"/>
                <a:ea typeface="华文细黑" panose="02010600040101010101" pitchFamily="2" charset="-122"/>
              </a:rPr>
              <a:t>xx</a:t>
            </a:r>
            <a:r>
              <a:rPr lang="zh-CN" altLang="en-US" sz="1400" dirty="0">
                <a:solidFill>
                  <a:schemeClr val="bg1">
                    <a:lumMod val="50000"/>
                  </a:schemeClr>
                </a:solidFill>
                <a:latin typeface="华文细黑" panose="02010600040101010101" pitchFamily="2" charset="-122"/>
                <a:ea typeface="华文细黑" panose="02010600040101010101" pitchFamily="2" charset="-122"/>
              </a:rPr>
              <a:t>月</a:t>
            </a:r>
          </a:p>
        </p:txBody>
      </p:sp>
      <p:sp>
        <p:nvSpPr>
          <p:cNvPr id="23" name="PA_矩形 22">
            <a:extLst>
              <a:ext uri="{FF2B5EF4-FFF2-40B4-BE49-F238E27FC236}">
                <a16:creationId xmlns:a16="http://schemas.microsoft.com/office/drawing/2014/main" id="{195D8ABB-1B85-4277-8264-F11C5F386CA4}"/>
              </a:ext>
            </a:extLst>
          </p:cNvPr>
          <p:cNvSpPr/>
          <p:nvPr>
            <p:custDataLst>
              <p:tags r:id="rId9"/>
            </p:custDataLst>
          </p:nvPr>
        </p:nvSpPr>
        <p:spPr>
          <a:xfrm>
            <a:off x="2531115" y="1725110"/>
            <a:ext cx="7129770" cy="1149782"/>
          </a:xfrm>
          <a:prstGeom prst="rect">
            <a:avLst/>
          </a:prstGeom>
        </p:spPr>
        <p:txBody>
          <a:bodyPr wrap="none">
            <a:prstTxWarp prst="textArchUp">
              <a:avLst>
                <a:gd name="adj" fmla="val 6330828"/>
              </a:avLst>
            </a:prstTxWarp>
            <a:spAutoFit/>
          </a:bodyPr>
          <a:lstStyle/>
          <a:p>
            <a:pPr algn="ctr"/>
            <a:r>
              <a:rPr lang="en-US" altLang="zh-CN" sz="3200" dirty="0">
                <a:solidFill>
                  <a:schemeClr val="accent1"/>
                </a:solidFill>
                <a:latin typeface="Action Jackson" panose="00000400000000000000" pitchFamily="2" charset="0"/>
              </a:rPr>
              <a:t>childhood education</a:t>
            </a:r>
            <a:endParaRPr lang="zh-CN" altLang="en-US" sz="3200" dirty="0">
              <a:solidFill>
                <a:schemeClr val="accent1"/>
              </a:solidFill>
              <a:latin typeface="Action Jackson" panose="00000400000000000000" pitchFamily="2" charset="0"/>
            </a:endParaRPr>
          </a:p>
        </p:txBody>
      </p:sp>
      <p:pic>
        <p:nvPicPr>
          <p:cNvPr id="24" name="PA_纯净女声 可爱俏皮 又是萌萌的一天 Forever &amp; Forever - echo回声 - 潮流音乐生活方式-3D音乐 弹幕社交 趣味铃声 变声录音 KTV">
            <a:hlinkClick r:id="" action="ppaction://media"/>
            <a:extLst>
              <a:ext uri="{FF2B5EF4-FFF2-40B4-BE49-F238E27FC236}">
                <a16:creationId xmlns:a16="http://schemas.microsoft.com/office/drawing/2014/main" id="{F1EBBCFA-8446-4AA2-9B1E-A1B34E7978F4}"/>
              </a:ext>
            </a:extLst>
          </p:cNvPr>
          <p:cNvPicPr>
            <a:picLocks noChangeAspect="1"/>
          </p:cNvPicPr>
          <p:nvPr>
            <a:audioFile r:link="rId11"/>
            <p:custDataLst>
              <p:tags r:id="rId12"/>
            </p:custDataLst>
            <p:extLst>
              <p:ext uri="{DAA4B4D4-6D71-4841-9C94-3DE7FCFB9230}">
                <p14:media xmlns:p14="http://schemas.microsoft.com/office/powerpoint/2010/main" r:embed="rId10"/>
              </p:ext>
            </p:extLst>
          </p:nvPr>
        </p:nvPicPr>
        <p:blipFill>
          <a:blip r:embed="rId20"/>
          <a:stretch>
            <a:fillRect/>
          </a:stretch>
        </p:blipFill>
        <p:spPr>
          <a:xfrm>
            <a:off x="-986972" y="-1651000"/>
            <a:ext cx="609600" cy="609600"/>
          </a:xfrm>
          <a:prstGeom prst="rect">
            <a:avLst/>
          </a:prstGeom>
        </p:spPr>
      </p:pic>
    </p:spTree>
    <p:extLst>
      <p:ext uri="{BB962C8B-B14F-4D97-AF65-F5344CB8AC3E}">
        <p14:creationId xmlns:p14="http://schemas.microsoft.com/office/powerpoint/2010/main" val="121303013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4"/>
                </p:tgtEl>
              </p:cMediaNode>
            </p:audio>
          </p:childTnLst>
        </p:cTn>
      </p:par>
    </p:tnLst>
    <p:bldLst>
      <p:bldP spid="20" grpId="0"/>
      <p:bldP spid="22"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设计师MC：ID 29795607库_矩形 31">
            <a:extLst>
              <a:ext uri="{FF2B5EF4-FFF2-40B4-BE49-F238E27FC236}">
                <a16:creationId xmlns:a16="http://schemas.microsoft.com/office/drawing/2014/main" id="{9F0E3A46-736F-441B-A40D-52CB9FF08FDD}"/>
              </a:ext>
            </a:extLst>
          </p:cNvPr>
          <p:cNvSpPr/>
          <p:nvPr>
            <p:custDataLst>
              <p:tags r:id="rId1"/>
            </p:custDataLst>
          </p:nvPr>
        </p:nvSpPr>
        <p:spPr>
          <a:xfrm>
            <a:off x="0" y="3320989"/>
            <a:ext cx="12192000" cy="17281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设计师MC：ID 29795607库_组合 1">
            <a:extLst>
              <a:ext uri="{FF2B5EF4-FFF2-40B4-BE49-F238E27FC236}">
                <a16:creationId xmlns:a16="http://schemas.microsoft.com/office/drawing/2014/main" id="{B0B1F7AE-DFDB-4545-B6E2-7E648D30902D}"/>
              </a:ext>
            </a:extLst>
          </p:cNvPr>
          <p:cNvGrpSpPr/>
          <p:nvPr>
            <p:custDataLst>
              <p:tags r:id="rId2"/>
            </p:custDataLst>
          </p:nvPr>
        </p:nvGrpSpPr>
        <p:grpSpPr>
          <a:xfrm>
            <a:off x="1429841" y="1407594"/>
            <a:ext cx="2637917" cy="3470374"/>
            <a:chOff x="1429841" y="1407594"/>
            <a:chExt cx="2637917" cy="3470374"/>
          </a:xfrm>
        </p:grpSpPr>
        <p:sp>
          <p:nvSpPr>
            <p:cNvPr id="5" name="Teardrop 32">
              <a:extLst>
                <a:ext uri="{FF2B5EF4-FFF2-40B4-BE49-F238E27FC236}">
                  <a16:creationId xmlns:a16="http://schemas.microsoft.com/office/drawing/2014/main" id="{8D9E818F-9073-4633-9F46-E7741894A124}"/>
                </a:ext>
              </a:extLst>
            </p:cNvPr>
            <p:cNvSpPr/>
            <p:nvPr/>
          </p:nvSpPr>
          <p:spPr>
            <a:xfrm rot="8100000">
              <a:off x="2262395" y="1407594"/>
              <a:ext cx="960107" cy="960107"/>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36">
              <a:extLst>
                <a:ext uri="{FF2B5EF4-FFF2-40B4-BE49-F238E27FC236}">
                  <a16:creationId xmlns:a16="http://schemas.microsoft.com/office/drawing/2014/main" id="{E2286551-C661-4498-AE45-E23263870399}"/>
                </a:ext>
              </a:extLst>
            </p:cNvPr>
            <p:cNvSpPr/>
            <p:nvPr/>
          </p:nvSpPr>
          <p:spPr>
            <a:xfrm>
              <a:off x="2543605" y="3128962"/>
              <a:ext cx="384043" cy="384043"/>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Group 47">
              <a:extLst>
                <a:ext uri="{FF2B5EF4-FFF2-40B4-BE49-F238E27FC236}">
                  <a16:creationId xmlns:a16="http://schemas.microsoft.com/office/drawing/2014/main" id="{139E40E9-9C83-41FC-9F01-2EF9F8635F23}"/>
                </a:ext>
              </a:extLst>
            </p:cNvPr>
            <p:cNvGrpSpPr/>
            <p:nvPr/>
          </p:nvGrpSpPr>
          <p:grpSpPr>
            <a:xfrm>
              <a:off x="2553484" y="1604634"/>
              <a:ext cx="390632" cy="566415"/>
              <a:chOff x="-990600" y="3375025"/>
              <a:chExt cx="571500" cy="828675"/>
            </a:xfrm>
            <a:solidFill>
              <a:schemeClr val="bg1"/>
            </a:solidFill>
          </p:grpSpPr>
          <p:sp>
            <p:nvSpPr>
              <p:cNvPr id="32" name="Freeform: Shape 48">
                <a:extLst>
                  <a:ext uri="{FF2B5EF4-FFF2-40B4-BE49-F238E27FC236}">
                    <a16:creationId xmlns:a16="http://schemas.microsoft.com/office/drawing/2014/main" id="{FAD49714-2A05-475C-A1F9-081AB3F3AE5D}"/>
                  </a:ext>
                </a:extLst>
              </p:cNvPr>
              <p:cNvSpPr>
                <a:spLocks/>
              </p:cNvSpPr>
              <p:nvPr/>
            </p:nvSpPr>
            <p:spPr bwMode="auto">
              <a:xfrm>
                <a:off x="-990600" y="3375025"/>
                <a:ext cx="571500" cy="828675"/>
              </a:xfrm>
              <a:custGeom>
                <a:avLst/>
                <a:gdLst>
                  <a:gd name="T0" fmla="*/ 131 w 152"/>
                  <a:gd name="T1" fmla="*/ 0 h 220"/>
                  <a:gd name="T2" fmla="*/ 21 w 152"/>
                  <a:gd name="T3" fmla="*/ 0 h 220"/>
                  <a:gd name="T4" fmla="*/ 0 w 152"/>
                  <a:gd name="T5" fmla="*/ 21 h 220"/>
                  <a:gd name="T6" fmla="*/ 0 w 152"/>
                  <a:gd name="T7" fmla="*/ 199 h 220"/>
                  <a:gd name="T8" fmla="*/ 21 w 152"/>
                  <a:gd name="T9" fmla="*/ 220 h 220"/>
                  <a:gd name="T10" fmla="*/ 131 w 152"/>
                  <a:gd name="T11" fmla="*/ 220 h 220"/>
                  <a:gd name="T12" fmla="*/ 152 w 152"/>
                  <a:gd name="T13" fmla="*/ 199 h 220"/>
                  <a:gd name="T14" fmla="*/ 152 w 152"/>
                  <a:gd name="T15" fmla="*/ 21 h 220"/>
                  <a:gd name="T16" fmla="*/ 131 w 152"/>
                  <a:gd name="T17" fmla="*/ 0 h 220"/>
                  <a:gd name="T18" fmla="*/ 138 w 152"/>
                  <a:gd name="T19" fmla="*/ 199 h 220"/>
                  <a:gd name="T20" fmla="*/ 131 w 152"/>
                  <a:gd name="T21" fmla="*/ 206 h 220"/>
                  <a:gd name="T22" fmla="*/ 21 w 152"/>
                  <a:gd name="T23" fmla="*/ 206 h 220"/>
                  <a:gd name="T24" fmla="*/ 14 w 152"/>
                  <a:gd name="T25" fmla="*/ 199 h 220"/>
                  <a:gd name="T26" fmla="*/ 14 w 152"/>
                  <a:gd name="T27" fmla="*/ 186 h 220"/>
                  <a:gd name="T28" fmla="*/ 138 w 152"/>
                  <a:gd name="T29" fmla="*/ 186 h 220"/>
                  <a:gd name="T30" fmla="*/ 138 w 152"/>
                  <a:gd name="T31" fmla="*/ 199 h 220"/>
                  <a:gd name="T32" fmla="*/ 138 w 152"/>
                  <a:gd name="T33" fmla="*/ 179 h 220"/>
                  <a:gd name="T34" fmla="*/ 14 w 152"/>
                  <a:gd name="T35" fmla="*/ 179 h 220"/>
                  <a:gd name="T36" fmla="*/ 14 w 152"/>
                  <a:gd name="T37" fmla="*/ 41 h 220"/>
                  <a:gd name="T38" fmla="*/ 138 w 152"/>
                  <a:gd name="T39" fmla="*/ 41 h 220"/>
                  <a:gd name="T40" fmla="*/ 138 w 152"/>
                  <a:gd name="T41" fmla="*/ 179 h 220"/>
                  <a:gd name="T42" fmla="*/ 138 w 152"/>
                  <a:gd name="T43" fmla="*/ 34 h 220"/>
                  <a:gd name="T44" fmla="*/ 14 w 152"/>
                  <a:gd name="T45" fmla="*/ 34 h 220"/>
                  <a:gd name="T46" fmla="*/ 14 w 152"/>
                  <a:gd name="T47" fmla="*/ 21 h 220"/>
                  <a:gd name="T48" fmla="*/ 21 w 152"/>
                  <a:gd name="T49" fmla="*/ 14 h 220"/>
                  <a:gd name="T50" fmla="*/ 131 w 152"/>
                  <a:gd name="T51" fmla="*/ 14 h 220"/>
                  <a:gd name="T52" fmla="*/ 138 w 152"/>
                  <a:gd name="T53" fmla="*/ 21 h 220"/>
                  <a:gd name="T54" fmla="*/ 138 w 152"/>
                  <a:gd name="T55" fmla="*/ 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2" h="220">
                    <a:moveTo>
                      <a:pt x="131" y="0"/>
                    </a:moveTo>
                    <a:cubicBezTo>
                      <a:pt x="21" y="0"/>
                      <a:pt x="21" y="0"/>
                      <a:pt x="21" y="0"/>
                    </a:cubicBezTo>
                    <a:cubicBezTo>
                      <a:pt x="10" y="0"/>
                      <a:pt x="0" y="9"/>
                      <a:pt x="0" y="21"/>
                    </a:cubicBezTo>
                    <a:cubicBezTo>
                      <a:pt x="0" y="199"/>
                      <a:pt x="0" y="199"/>
                      <a:pt x="0" y="199"/>
                    </a:cubicBezTo>
                    <a:cubicBezTo>
                      <a:pt x="0" y="211"/>
                      <a:pt x="10" y="220"/>
                      <a:pt x="21" y="220"/>
                    </a:cubicBezTo>
                    <a:cubicBezTo>
                      <a:pt x="131" y="220"/>
                      <a:pt x="131" y="220"/>
                      <a:pt x="131" y="220"/>
                    </a:cubicBezTo>
                    <a:cubicBezTo>
                      <a:pt x="142" y="220"/>
                      <a:pt x="152" y="211"/>
                      <a:pt x="152" y="199"/>
                    </a:cubicBezTo>
                    <a:cubicBezTo>
                      <a:pt x="152" y="21"/>
                      <a:pt x="152" y="21"/>
                      <a:pt x="152" y="21"/>
                    </a:cubicBezTo>
                    <a:cubicBezTo>
                      <a:pt x="152" y="9"/>
                      <a:pt x="142" y="0"/>
                      <a:pt x="131" y="0"/>
                    </a:cubicBezTo>
                    <a:close/>
                    <a:moveTo>
                      <a:pt x="138" y="199"/>
                    </a:moveTo>
                    <a:cubicBezTo>
                      <a:pt x="138" y="203"/>
                      <a:pt x="135" y="206"/>
                      <a:pt x="131" y="206"/>
                    </a:cubicBezTo>
                    <a:cubicBezTo>
                      <a:pt x="21" y="206"/>
                      <a:pt x="21" y="206"/>
                      <a:pt x="21" y="206"/>
                    </a:cubicBezTo>
                    <a:cubicBezTo>
                      <a:pt x="17" y="206"/>
                      <a:pt x="14" y="203"/>
                      <a:pt x="14" y="199"/>
                    </a:cubicBezTo>
                    <a:cubicBezTo>
                      <a:pt x="14" y="186"/>
                      <a:pt x="14" y="186"/>
                      <a:pt x="14" y="186"/>
                    </a:cubicBezTo>
                    <a:cubicBezTo>
                      <a:pt x="138" y="186"/>
                      <a:pt x="138" y="186"/>
                      <a:pt x="138" y="186"/>
                    </a:cubicBezTo>
                    <a:lnTo>
                      <a:pt x="138" y="199"/>
                    </a:lnTo>
                    <a:close/>
                    <a:moveTo>
                      <a:pt x="138" y="179"/>
                    </a:moveTo>
                    <a:cubicBezTo>
                      <a:pt x="14" y="179"/>
                      <a:pt x="14" y="179"/>
                      <a:pt x="14" y="179"/>
                    </a:cubicBezTo>
                    <a:cubicBezTo>
                      <a:pt x="14" y="41"/>
                      <a:pt x="14" y="41"/>
                      <a:pt x="14" y="41"/>
                    </a:cubicBezTo>
                    <a:cubicBezTo>
                      <a:pt x="138" y="41"/>
                      <a:pt x="138" y="41"/>
                      <a:pt x="138" y="41"/>
                    </a:cubicBezTo>
                    <a:lnTo>
                      <a:pt x="138" y="179"/>
                    </a:lnTo>
                    <a:close/>
                    <a:moveTo>
                      <a:pt x="138" y="34"/>
                    </a:moveTo>
                    <a:cubicBezTo>
                      <a:pt x="14" y="34"/>
                      <a:pt x="14" y="34"/>
                      <a:pt x="14" y="34"/>
                    </a:cubicBezTo>
                    <a:cubicBezTo>
                      <a:pt x="14" y="21"/>
                      <a:pt x="14" y="21"/>
                      <a:pt x="14" y="21"/>
                    </a:cubicBezTo>
                    <a:cubicBezTo>
                      <a:pt x="14" y="17"/>
                      <a:pt x="17" y="14"/>
                      <a:pt x="21" y="14"/>
                    </a:cubicBezTo>
                    <a:cubicBezTo>
                      <a:pt x="131" y="14"/>
                      <a:pt x="131" y="14"/>
                      <a:pt x="131" y="14"/>
                    </a:cubicBezTo>
                    <a:cubicBezTo>
                      <a:pt x="135" y="14"/>
                      <a:pt x="138" y="17"/>
                      <a:pt x="138" y="21"/>
                    </a:cubicBezTo>
                    <a:lnTo>
                      <a:pt x="138"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Freeform: Shape 49">
                <a:extLst>
                  <a:ext uri="{FF2B5EF4-FFF2-40B4-BE49-F238E27FC236}">
                    <a16:creationId xmlns:a16="http://schemas.microsoft.com/office/drawing/2014/main" id="{F2AD2BAE-A937-44AA-BD81-D12EADE7020E}"/>
                  </a:ext>
                </a:extLst>
              </p:cNvPr>
              <p:cNvSpPr>
                <a:spLocks/>
              </p:cNvSpPr>
              <p:nvPr/>
            </p:nvSpPr>
            <p:spPr bwMode="auto">
              <a:xfrm>
                <a:off x="-757238" y="3454400"/>
                <a:ext cx="104775" cy="22225"/>
              </a:xfrm>
              <a:custGeom>
                <a:avLst/>
                <a:gdLst>
                  <a:gd name="T0" fmla="*/ 28 w 28"/>
                  <a:gd name="T1" fmla="*/ 3 h 6"/>
                  <a:gd name="T2" fmla="*/ 24 w 28"/>
                  <a:gd name="T3" fmla="*/ 6 h 6"/>
                  <a:gd name="T4" fmla="*/ 4 w 28"/>
                  <a:gd name="T5" fmla="*/ 6 h 6"/>
                  <a:gd name="T6" fmla="*/ 0 w 28"/>
                  <a:gd name="T7" fmla="*/ 3 h 6"/>
                  <a:gd name="T8" fmla="*/ 0 w 28"/>
                  <a:gd name="T9" fmla="*/ 3 h 6"/>
                  <a:gd name="T10" fmla="*/ 4 w 28"/>
                  <a:gd name="T11" fmla="*/ 0 h 6"/>
                  <a:gd name="T12" fmla="*/ 24 w 28"/>
                  <a:gd name="T13" fmla="*/ 0 h 6"/>
                  <a:gd name="T14" fmla="*/ 28 w 2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
                    <a:moveTo>
                      <a:pt x="28" y="3"/>
                    </a:moveTo>
                    <a:cubicBezTo>
                      <a:pt x="28" y="5"/>
                      <a:pt x="26" y="6"/>
                      <a:pt x="24" y="6"/>
                    </a:cubicBezTo>
                    <a:cubicBezTo>
                      <a:pt x="4" y="6"/>
                      <a:pt x="4" y="6"/>
                      <a:pt x="4" y="6"/>
                    </a:cubicBezTo>
                    <a:cubicBezTo>
                      <a:pt x="2" y="6"/>
                      <a:pt x="0" y="5"/>
                      <a:pt x="0" y="3"/>
                    </a:cubicBezTo>
                    <a:cubicBezTo>
                      <a:pt x="0" y="3"/>
                      <a:pt x="0" y="3"/>
                      <a:pt x="0" y="3"/>
                    </a:cubicBezTo>
                    <a:cubicBezTo>
                      <a:pt x="0" y="1"/>
                      <a:pt x="2" y="0"/>
                      <a:pt x="4" y="0"/>
                    </a:cubicBezTo>
                    <a:cubicBezTo>
                      <a:pt x="24" y="0"/>
                      <a:pt x="24" y="0"/>
                      <a:pt x="24" y="0"/>
                    </a:cubicBezTo>
                    <a:cubicBezTo>
                      <a:pt x="26" y="0"/>
                      <a:pt x="28" y="1"/>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Freeform: Shape 50">
                <a:extLst>
                  <a:ext uri="{FF2B5EF4-FFF2-40B4-BE49-F238E27FC236}">
                    <a16:creationId xmlns:a16="http://schemas.microsoft.com/office/drawing/2014/main" id="{83E88065-D848-4A8F-A15C-BF3A73B1C800}"/>
                  </a:ext>
                </a:extLst>
              </p:cNvPr>
              <p:cNvSpPr>
                <a:spLocks/>
              </p:cNvSpPr>
              <p:nvPr/>
            </p:nvSpPr>
            <p:spPr bwMode="auto">
              <a:xfrm>
                <a:off x="-730250" y="4097338"/>
                <a:ext cx="52387" cy="26988"/>
              </a:xfrm>
              <a:custGeom>
                <a:avLst/>
                <a:gdLst>
                  <a:gd name="T0" fmla="*/ 14 w 14"/>
                  <a:gd name="T1" fmla="*/ 4 h 7"/>
                  <a:gd name="T2" fmla="*/ 10 w 14"/>
                  <a:gd name="T3" fmla="*/ 7 h 7"/>
                  <a:gd name="T4" fmla="*/ 4 w 14"/>
                  <a:gd name="T5" fmla="*/ 7 h 7"/>
                  <a:gd name="T6" fmla="*/ 0 w 14"/>
                  <a:gd name="T7" fmla="*/ 4 h 7"/>
                  <a:gd name="T8" fmla="*/ 0 w 14"/>
                  <a:gd name="T9" fmla="*/ 4 h 7"/>
                  <a:gd name="T10" fmla="*/ 4 w 14"/>
                  <a:gd name="T11" fmla="*/ 0 h 7"/>
                  <a:gd name="T12" fmla="*/ 10 w 14"/>
                  <a:gd name="T13" fmla="*/ 0 h 7"/>
                  <a:gd name="T14" fmla="*/ 14 w 1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7">
                    <a:moveTo>
                      <a:pt x="14" y="4"/>
                    </a:moveTo>
                    <a:cubicBezTo>
                      <a:pt x="14" y="6"/>
                      <a:pt x="12" y="7"/>
                      <a:pt x="10" y="7"/>
                    </a:cubicBezTo>
                    <a:cubicBezTo>
                      <a:pt x="4" y="7"/>
                      <a:pt x="4" y="7"/>
                      <a:pt x="4" y="7"/>
                    </a:cubicBezTo>
                    <a:cubicBezTo>
                      <a:pt x="2" y="7"/>
                      <a:pt x="0" y="6"/>
                      <a:pt x="0" y="4"/>
                    </a:cubicBezTo>
                    <a:cubicBezTo>
                      <a:pt x="0" y="4"/>
                      <a:pt x="0" y="4"/>
                      <a:pt x="0" y="4"/>
                    </a:cubicBezTo>
                    <a:cubicBezTo>
                      <a:pt x="0" y="2"/>
                      <a:pt x="2" y="0"/>
                      <a:pt x="4" y="0"/>
                    </a:cubicBezTo>
                    <a:cubicBezTo>
                      <a:pt x="10" y="0"/>
                      <a:pt x="10" y="0"/>
                      <a:pt x="10" y="0"/>
                    </a:cubicBezTo>
                    <a:cubicBezTo>
                      <a:pt x="12" y="0"/>
                      <a:pt x="14" y="2"/>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4" name="Group 59">
              <a:extLst>
                <a:ext uri="{FF2B5EF4-FFF2-40B4-BE49-F238E27FC236}">
                  <a16:creationId xmlns:a16="http://schemas.microsoft.com/office/drawing/2014/main" id="{61370B55-E9EB-405D-B00C-9116DD1D1CEF}"/>
                </a:ext>
              </a:extLst>
            </p:cNvPr>
            <p:cNvGrpSpPr/>
            <p:nvPr/>
          </p:nvGrpSpPr>
          <p:grpSpPr>
            <a:xfrm>
              <a:off x="1429841" y="3513005"/>
              <a:ext cx="2637917" cy="1364963"/>
              <a:chOff x="5157231" y="843943"/>
              <a:chExt cx="2699991" cy="1364963"/>
            </a:xfrm>
          </p:grpSpPr>
          <p:sp>
            <p:nvSpPr>
              <p:cNvPr id="24" name="TextBox 60">
                <a:extLst>
                  <a:ext uri="{FF2B5EF4-FFF2-40B4-BE49-F238E27FC236}">
                    <a16:creationId xmlns:a16="http://schemas.microsoft.com/office/drawing/2014/main" id="{3C06D62C-D79C-43A9-98C4-384B38E4DB6C}"/>
                  </a:ext>
                </a:extLst>
              </p:cNvPr>
              <p:cNvSpPr txBox="1"/>
              <p:nvPr/>
            </p:nvSpPr>
            <p:spPr>
              <a:xfrm>
                <a:off x="5157231" y="843943"/>
                <a:ext cx="2699991" cy="656146"/>
              </a:xfrm>
              <a:prstGeom prst="rect">
                <a:avLst/>
              </a:prstGeom>
              <a:noFill/>
            </p:spPr>
            <p:txBody>
              <a:bodyPr wrap="none" lIns="216000" tIns="0" rIns="216000" bIns="0" anchor="ctr" anchorCtr="1">
                <a:normAutofit/>
              </a:bodyPr>
              <a:lstStyle/>
              <a:p>
                <a:pPr algn="ctr"/>
                <a:r>
                  <a:rPr lang="zh-CN" altLang="en-US" sz="1600" b="1" dirty="0">
                    <a:solidFill>
                      <a:schemeClr val="bg1">
                        <a:lumMod val="100000"/>
                      </a:schemeClr>
                    </a:solidFill>
                  </a:rPr>
                  <a:t>输入标题文本</a:t>
                </a:r>
              </a:p>
            </p:txBody>
          </p:sp>
          <p:sp>
            <p:nvSpPr>
              <p:cNvPr id="25" name="TextBox 61">
                <a:extLst>
                  <a:ext uri="{FF2B5EF4-FFF2-40B4-BE49-F238E27FC236}">
                    <a16:creationId xmlns:a16="http://schemas.microsoft.com/office/drawing/2014/main" id="{2671782D-7569-442F-A853-9FE658E547C7}"/>
                  </a:ext>
                </a:extLst>
              </p:cNvPr>
              <p:cNvSpPr txBox="1">
                <a:spLocks/>
              </p:cNvSpPr>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1050" dirty="0">
                    <a:solidFill>
                      <a:schemeClr val="bg1">
                        <a:lumMod val="100000"/>
                      </a:schemeClr>
                    </a:solidFill>
                  </a:rPr>
                  <a:t>请替换文字内容复制你的内容到此 </a:t>
                </a:r>
                <a:br>
                  <a:rPr lang="zh-CN" altLang="en-US" sz="1050" dirty="0">
                    <a:solidFill>
                      <a:schemeClr val="bg1">
                        <a:lumMod val="100000"/>
                      </a:schemeClr>
                    </a:solidFill>
                  </a:rPr>
                </a:br>
                <a:endParaRPr lang="zh-CN" altLang="en-US" sz="1050" dirty="0">
                  <a:solidFill>
                    <a:schemeClr val="bg1">
                      <a:lumMod val="100000"/>
                    </a:schemeClr>
                  </a:solidFill>
                </a:endParaRPr>
              </a:p>
            </p:txBody>
          </p:sp>
        </p:grpSp>
        <p:cxnSp>
          <p:nvCxnSpPr>
            <p:cNvPr id="17" name="Straight Connector 4">
              <a:extLst>
                <a:ext uri="{FF2B5EF4-FFF2-40B4-BE49-F238E27FC236}">
                  <a16:creationId xmlns:a16="http://schemas.microsoft.com/office/drawing/2014/main" id="{A5AE50F9-55AF-4F38-9F86-5164F787279F}"/>
                </a:ext>
              </a:extLst>
            </p:cNvPr>
            <p:cNvCxnSpPr/>
            <p:nvPr/>
          </p:nvCxnSpPr>
          <p:spPr>
            <a:xfrm>
              <a:off x="2027546" y="4053065"/>
              <a:ext cx="1429803" cy="0"/>
            </a:xfrm>
            <a:prstGeom prst="line">
              <a:avLst/>
            </a:prstGeom>
            <a:ln w="12700" cap="flat" cmpd="sng" algn="ctr">
              <a:solidFill>
                <a:schemeClr val="bg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5" name="千图设计师MC：ID 29795607库_组合 34">
            <a:extLst>
              <a:ext uri="{FF2B5EF4-FFF2-40B4-BE49-F238E27FC236}">
                <a16:creationId xmlns:a16="http://schemas.microsoft.com/office/drawing/2014/main" id="{B9B6371F-E270-48F4-A1DE-7563A60C2D3E}"/>
              </a:ext>
            </a:extLst>
          </p:cNvPr>
          <p:cNvGrpSpPr/>
          <p:nvPr>
            <p:custDataLst>
              <p:tags r:id="rId3"/>
            </p:custDataLst>
          </p:nvPr>
        </p:nvGrpSpPr>
        <p:grpSpPr>
          <a:xfrm>
            <a:off x="4777041" y="1407594"/>
            <a:ext cx="2637917" cy="3470374"/>
            <a:chOff x="4777041" y="1407594"/>
            <a:chExt cx="2637917" cy="3470374"/>
          </a:xfrm>
        </p:grpSpPr>
        <p:sp>
          <p:nvSpPr>
            <p:cNvPr id="6" name="Teardrop 33">
              <a:extLst>
                <a:ext uri="{FF2B5EF4-FFF2-40B4-BE49-F238E27FC236}">
                  <a16:creationId xmlns:a16="http://schemas.microsoft.com/office/drawing/2014/main" id="{65D28938-D535-40DA-94B5-7944AFC332C4}"/>
                </a:ext>
              </a:extLst>
            </p:cNvPr>
            <p:cNvSpPr/>
            <p:nvPr/>
          </p:nvSpPr>
          <p:spPr>
            <a:xfrm rot="8100000">
              <a:off x="5622769" y="1407594"/>
              <a:ext cx="960107" cy="960107"/>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35">
              <a:extLst>
                <a:ext uri="{FF2B5EF4-FFF2-40B4-BE49-F238E27FC236}">
                  <a16:creationId xmlns:a16="http://schemas.microsoft.com/office/drawing/2014/main" id="{64F3DB2A-BE66-4AA9-B199-B5DC2EA924CC}"/>
                </a:ext>
              </a:extLst>
            </p:cNvPr>
            <p:cNvSpPr/>
            <p:nvPr/>
          </p:nvSpPr>
          <p:spPr>
            <a:xfrm>
              <a:off x="5903979" y="3128962"/>
              <a:ext cx="384043" cy="384043"/>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Group 51">
              <a:extLst>
                <a:ext uri="{FF2B5EF4-FFF2-40B4-BE49-F238E27FC236}">
                  <a16:creationId xmlns:a16="http://schemas.microsoft.com/office/drawing/2014/main" id="{43707E76-7013-4CF7-9779-26C6A70216AF}"/>
                </a:ext>
              </a:extLst>
            </p:cNvPr>
            <p:cNvGrpSpPr/>
            <p:nvPr/>
          </p:nvGrpSpPr>
          <p:grpSpPr>
            <a:xfrm>
              <a:off x="5847574" y="1606176"/>
              <a:ext cx="514932" cy="514728"/>
              <a:chOff x="0" y="1588"/>
              <a:chExt cx="4016375" cy="4014787"/>
            </a:xfrm>
            <a:solidFill>
              <a:schemeClr val="bg1"/>
            </a:solidFill>
          </p:grpSpPr>
          <p:sp>
            <p:nvSpPr>
              <p:cNvPr id="30" name="Freeform: Shape 52">
                <a:extLst>
                  <a:ext uri="{FF2B5EF4-FFF2-40B4-BE49-F238E27FC236}">
                    <a16:creationId xmlns:a16="http://schemas.microsoft.com/office/drawing/2014/main" id="{A114065C-D22D-4D53-8E31-5F95EE1D138E}"/>
                  </a:ext>
                </a:extLst>
              </p:cNvPr>
              <p:cNvSpPr>
                <a:spLocks/>
              </p:cNvSpPr>
              <p:nvPr/>
            </p:nvSpPr>
            <p:spPr bwMode="auto">
              <a:xfrm>
                <a:off x="0" y="1588"/>
                <a:ext cx="4016375" cy="4014787"/>
              </a:xfrm>
              <a:custGeom>
                <a:avLst/>
                <a:gdLst>
                  <a:gd name="T0" fmla="*/ 690 w 1068"/>
                  <a:gd name="T1" fmla="*/ 335 h 1068"/>
                  <a:gd name="T2" fmla="*/ 534 w 1068"/>
                  <a:gd name="T3" fmla="*/ 0 h 1068"/>
                  <a:gd name="T4" fmla="*/ 301 w 1068"/>
                  <a:gd name="T5" fmla="*/ 342 h 1068"/>
                  <a:gd name="T6" fmla="*/ 267 w 1068"/>
                  <a:gd name="T7" fmla="*/ 360 h 1068"/>
                  <a:gd name="T8" fmla="*/ 100 w 1068"/>
                  <a:gd name="T9" fmla="*/ 334 h 1068"/>
                  <a:gd name="T10" fmla="*/ 0 w 1068"/>
                  <a:gd name="T11" fmla="*/ 968 h 1068"/>
                  <a:gd name="T12" fmla="*/ 201 w 1068"/>
                  <a:gd name="T13" fmla="*/ 1068 h 1068"/>
                  <a:gd name="T14" fmla="*/ 291 w 1068"/>
                  <a:gd name="T15" fmla="*/ 1011 h 1068"/>
                  <a:gd name="T16" fmla="*/ 301 w 1068"/>
                  <a:gd name="T17" fmla="*/ 1013 h 1068"/>
                  <a:gd name="T18" fmla="*/ 635 w 1068"/>
                  <a:gd name="T19" fmla="*/ 1068 h 1068"/>
                  <a:gd name="T20" fmla="*/ 937 w 1068"/>
                  <a:gd name="T21" fmla="*/ 1004 h 1068"/>
                  <a:gd name="T22" fmla="*/ 952 w 1068"/>
                  <a:gd name="T23" fmla="*/ 909 h 1068"/>
                  <a:gd name="T24" fmla="*/ 1007 w 1068"/>
                  <a:gd name="T25" fmla="*/ 732 h 1068"/>
                  <a:gd name="T26" fmla="*/ 1039 w 1068"/>
                  <a:gd name="T27" fmla="*/ 560 h 1068"/>
                  <a:gd name="T28" fmla="*/ 1068 w 1068"/>
                  <a:gd name="T29" fmla="*/ 481 h 1068"/>
                  <a:gd name="T30" fmla="*/ 974 w 1068"/>
                  <a:gd name="T31" fmla="*/ 349 h 1068"/>
                  <a:gd name="T32" fmla="*/ 201 w 1068"/>
                  <a:gd name="T33" fmla="*/ 1001 h 1068"/>
                  <a:gd name="T34" fmla="*/ 67 w 1068"/>
                  <a:gd name="T35" fmla="*/ 968 h 1068"/>
                  <a:gd name="T36" fmla="*/ 100 w 1068"/>
                  <a:gd name="T37" fmla="*/ 401 h 1068"/>
                  <a:gd name="T38" fmla="*/ 234 w 1068"/>
                  <a:gd name="T39" fmla="*/ 434 h 1068"/>
                  <a:gd name="T40" fmla="*/ 1001 w 1068"/>
                  <a:gd name="T41" fmla="*/ 485 h 1068"/>
                  <a:gd name="T42" fmla="*/ 868 w 1068"/>
                  <a:gd name="T43" fmla="*/ 534 h 1068"/>
                  <a:gd name="T44" fmla="*/ 868 w 1068"/>
                  <a:gd name="T45" fmla="*/ 567 h 1068"/>
                  <a:gd name="T46" fmla="*/ 986 w 1068"/>
                  <a:gd name="T47" fmla="*/ 629 h 1068"/>
                  <a:gd name="T48" fmla="*/ 835 w 1068"/>
                  <a:gd name="T49" fmla="*/ 701 h 1068"/>
                  <a:gd name="T50" fmla="*/ 835 w 1068"/>
                  <a:gd name="T51" fmla="*/ 734 h 1068"/>
                  <a:gd name="T52" fmla="*/ 944 w 1068"/>
                  <a:gd name="T53" fmla="*/ 803 h 1068"/>
                  <a:gd name="T54" fmla="*/ 801 w 1068"/>
                  <a:gd name="T55" fmla="*/ 868 h 1068"/>
                  <a:gd name="T56" fmla="*/ 801 w 1068"/>
                  <a:gd name="T57" fmla="*/ 901 h 1068"/>
                  <a:gd name="T58" fmla="*/ 888 w 1068"/>
                  <a:gd name="T59" fmla="*/ 948 h 1068"/>
                  <a:gd name="T60" fmla="*/ 818 w 1068"/>
                  <a:gd name="T61" fmla="*/ 1001 h 1068"/>
                  <a:gd name="T62" fmla="*/ 450 w 1068"/>
                  <a:gd name="T63" fmla="*/ 980 h 1068"/>
                  <a:gd name="T64" fmla="*/ 268 w 1068"/>
                  <a:gd name="T65" fmla="*/ 914 h 1068"/>
                  <a:gd name="T66" fmla="*/ 294 w 1068"/>
                  <a:gd name="T67" fmla="*/ 418 h 1068"/>
                  <a:gd name="T68" fmla="*/ 501 w 1068"/>
                  <a:gd name="T69" fmla="*/ 100 h 1068"/>
                  <a:gd name="T70" fmla="*/ 632 w 1068"/>
                  <a:gd name="T71" fmla="*/ 225 h 1068"/>
                  <a:gd name="T72" fmla="*/ 962 w 1068"/>
                  <a:gd name="T73" fmla="*/ 413 h 1068"/>
                  <a:gd name="T74" fmla="*/ 1001 w 1068"/>
                  <a:gd name="T75" fmla="*/ 485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68" h="1068">
                    <a:moveTo>
                      <a:pt x="974" y="349"/>
                    </a:moveTo>
                    <a:cubicBezTo>
                      <a:pt x="932" y="339"/>
                      <a:pt x="834" y="339"/>
                      <a:pt x="690" y="335"/>
                    </a:cubicBezTo>
                    <a:cubicBezTo>
                      <a:pt x="697" y="304"/>
                      <a:pt x="699" y="275"/>
                      <a:pt x="699" y="225"/>
                    </a:cubicBezTo>
                    <a:cubicBezTo>
                      <a:pt x="699" y="105"/>
                      <a:pt x="611" y="0"/>
                      <a:pt x="534" y="0"/>
                    </a:cubicBezTo>
                    <a:cubicBezTo>
                      <a:pt x="480" y="0"/>
                      <a:pt x="435" y="45"/>
                      <a:pt x="434" y="99"/>
                    </a:cubicBezTo>
                    <a:cubicBezTo>
                      <a:pt x="433" y="167"/>
                      <a:pt x="413" y="283"/>
                      <a:pt x="301" y="342"/>
                    </a:cubicBezTo>
                    <a:cubicBezTo>
                      <a:pt x="292" y="346"/>
                      <a:pt x="269" y="357"/>
                      <a:pt x="265" y="359"/>
                    </a:cubicBezTo>
                    <a:cubicBezTo>
                      <a:pt x="267" y="360"/>
                      <a:pt x="267" y="360"/>
                      <a:pt x="267" y="360"/>
                    </a:cubicBezTo>
                    <a:cubicBezTo>
                      <a:pt x="250" y="345"/>
                      <a:pt x="225" y="334"/>
                      <a:pt x="201" y="334"/>
                    </a:cubicBezTo>
                    <a:cubicBezTo>
                      <a:pt x="100" y="334"/>
                      <a:pt x="100" y="334"/>
                      <a:pt x="100" y="334"/>
                    </a:cubicBezTo>
                    <a:cubicBezTo>
                      <a:pt x="45" y="334"/>
                      <a:pt x="0" y="379"/>
                      <a:pt x="0" y="434"/>
                    </a:cubicBezTo>
                    <a:cubicBezTo>
                      <a:pt x="0" y="968"/>
                      <a:pt x="0" y="968"/>
                      <a:pt x="0" y="968"/>
                    </a:cubicBezTo>
                    <a:cubicBezTo>
                      <a:pt x="0" y="1023"/>
                      <a:pt x="45" y="1068"/>
                      <a:pt x="100" y="1068"/>
                    </a:cubicBezTo>
                    <a:cubicBezTo>
                      <a:pt x="201" y="1068"/>
                      <a:pt x="201" y="1068"/>
                      <a:pt x="201" y="1068"/>
                    </a:cubicBezTo>
                    <a:cubicBezTo>
                      <a:pt x="240" y="1068"/>
                      <a:pt x="273" y="1044"/>
                      <a:pt x="290" y="1010"/>
                    </a:cubicBezTo>
                    <a:cubicBezTo>
                      <a:pt x="290" y="1011"/>
                      <a:pt x="291" y="1011"/>
                      <a:pt x="291" y="1011"/>
                    </a:cubicBezTo>
                    <a:cubicBezTo>
                      <a:pt x="293" y="1011"/>
                      <a:pt x="296" y="1012"/>
                      <a:pt x="299" y="1013"/>
                    </a:cubicBezTo>
                    <a:cubicBezTo>
                      <a:pt x="300" y="1013"/>
                      <a:pt x="300" y="1013"/>
                      <a:pt x="301" y="1013"/>
                    </a:cubicBezTo>
                    <a:cubicBezTo>
                      <a:pt x="320" y="1018"/>
                      <a:pt x="357" y="1027"/>
                      <a:pt x="436" y="1045"/>
                    </a:cubicBezTo>
                    <a:cubicBezTo>
                      <a:pt x="453" y="1049"/>
                      <a:pt x="542" y="1068"/>
                      <a:pt x="635" y="1068"/>
                    </a:cubicBezTo>
                    <a:cubicBezTo>
                      <a:pt x="818" y="1068"/>
                      <a:pt x="818" y="1068"/>
                      <a:pt x="818" y="1068"/>
                    </a:cubicBezTo>
                    <a:cubicBezTo>
                      <a:pt x="873" y="1068"/>
                      <a:pt x="913" y="1047"/>
                      <a:pt x="937" y="1004"/>
                    </a:cubicBezTo>
                    <a:cubicBezTo>
                      <a:pt x="938" y="1003"/>
                      <a:pt x="945" y="988"/>
                      <a:pt x="952" y="968"/>
                    </a:cubicBezTo>
                    <a:cubicBezTo>
                      <a:pt x="956" y="952"/>
                      <a:pt x="958" y="931"/>
                      <a:pt x="952" y="909"/>
                    </a:cubicBezTo>
                    <a:cubicBezTo>
                      <a:pt x="988" y="884"/>
                      <a:pt x="1000" y="847"/>
                      <a:pt x="1007" y="823"/>
                    </a:cubicBezTo>
                    <a:cubicBezTo>
                      <a:pt x="1020" y="783"/>
                      <a:pt x="1016" y="753"/>
                      <a:pt x="1007" y="732"/>
                    </a:cubicBezTo>
                    <a:cubicBezTo>
                      <a:pt x="1027" y="713"/>
                      <a:pt x="1045" y="684"/>
                      <a:pt x="1052" y="640"/>
                    </a:cubicBezTo>
                    <a:cubicBezTo>
                      <a:pt x="1056" y="612"/>
                      <a:pt x="1052" y="584"/>
                      <a:pt x="1039" y="560"/>
                    </a:cubicBezTo>
                    <a:cubicBezTo>
                      <a:pt x="1058" y="539"/>
                      <a:pt x="1066" y="513"/>
                      <a:pt x="1067" y="488"/>
                    </a:cubicBezTo>
                    <a:cubicBezTo>
                      <a:pt x="1068" y="481"/>
                      <a:pt x="1068" y="481"/>
                      <a:pt x="1068" y="481"/>
                    </a:cubicBezTo>
                    <a:cubicBezTo>
                      <a:pt x="1068" y="476"/>
                      <a:pt x="1068" y="474"/>
                      <a:pt x="1068" y="464"/>
                    </a:cubicBezTo>
                    <a:cubicBezTo>
                      <a:pt x="1068" y="422"/>
                      <a:pt x="1039" y="368"/>
                      <a:pt x="974" y="349"/>
                    </a:cubicBezTo>
                    <a:close/>
                    <a:moveTo>
                      <a:pt x="234" y="968"/>
                    </a:moveTo>
                    <a:cubicBezTo>
                      <a:pt x="234" y="986"/>
                      <a:pt x="219" y="1001"/>
                      <a:pt x="201" y="1001"/>
                    </a:cubicBezTo>
                    <a:cubicBezTo>
                      <a:pt x="100" y="1001"/>
                      <a:pt x="100" y="1001"/>
                      <a:pt x="100" y="1001"/>
                    </a:cubicBezTo>
                    <a:cubicBezTo>
                      <a:pt x="82" y="1001"/>
                      <a:pt x="67" y="986"/>
                      <a:pt x="67" y="968"/>
                    </a:cubicBezTo>
                    <a:cubicBezTo>
                      <a:pt x="67" y="434"/>
                      <a:pt x="67" y="434"/>
                      <a:pt x="67" y="434"/>
                    </a:cubicBezTo>
                    <a:cubicBezTo>
                      <a:pt x="67" y="415"/>
                      <a:pt x="82" y="401"/>
                      <a:pt x="100" y="401"/>
                    </a:cubicBezTo>
                    <a:cubicBezTo>
                      <a:pt x="201" y="401"/>
                      <a:pt x="201" y="401"/>
                      <a:pt x="201" y="401"/>
                    </a:cubicBezTo>
                    <a:cubicBezTo>
                      <a:pt x="219" y="401"/>
                      <a:pt x="234" y="415"/>
                      <a:pt x="234" y="434"/>
                    </a:cubicBezTo>
                    <a:lnTo>
                      <a:pt x="234" y="968"/>
                    </a:lnTo>
                    <a:close/>
                    <a:moveTo>
                      <a:pt x="1001" y="485"/>
                    </a:moveTo>
                    <a:cubicBezTo>
                      <a:pt x="1000" y="502"/>
                      <a:pt x="993" y="534"/>
                      <a:pt x="935" y="534"/>
                    </a:cubicBezTo>
                    <a:cubicBezTo>
                      <a:pt x="885" y="534"/>
                      <a:pt x="868" y="534"/>
                      <a:pt x="868" y="534"/>
                    </a:cubicBezTo>
                    <a:cubicBezTo>
                      <a:pt x="859" y="534"/>
                      <a:pt x="851" y="541"/>
                      <a:pt x="851" y="551"/>
                    </a:cubicBezTo>
                    <a:cubicBezTo>
                      <a:pt x="851" y="560"/>
                      <a:pt x="859" y="567"/>
                      <a:pt x="868" y="567"/>
                    </a:cubicBezTo>
                    <a:cubicBezTo>
                      <a:pt x="868" y="567"/>
                      <a:pt x="883" y="567"/>
                      <a:pt x="933" y="567"/>
                    </a:cubicBezTo>
                    <a:cubicBezTo>
                      <a:pt x="983" y="567"/>
                      <a:pt x="989" y="609"/>
                      <a:pt x="986" y="629"/>
                    </a:cubicBezTo>
                    <a:cubicBezTo>
                      <a:pt x="982" y="654"/>
                      <a:pt x="970" y="701"/>
                      <a:pt x="914" y="701"/>
                    </a:cubicBezTo>
                    <a:cubicBezTo>
                      <a:pt x="858" y="701"/>
                      <a:pt x="835" y="701"/>
                      <a:pt x="835" y="701"/>
                    </a:cubicBezTo>
                    <a:cubicBezTo>
                      <a:pt x="825" y="701"/>
                      <a:pt x="818" y="708"/>
                      <a:pt x="818" y="718"/>
                    </a:cubicBezTo>
                    <a:cubicBezTo>
                      <a:pt x="818" y="727"/>
                      <a:pt x="825" y="734"/>
                      <a:pt x="835" y="734"/>
                    </a:cubicBezTo>
                    <a:cubicBezTo>
                      <a:pt x="835" y="734"/>
                      <a:pt x="874" y="734"/>
                      <a:pt x="900" y="734"/>
                    </a:cubicBezTo>
                    <a:cubicBezTo>
                      <a:pt x="957" y="734"/>
                      <a:pt x="952" y="777"/>
                      <a:pt x="944" y="803"/>
                    </a:cubicBezTo>
                    <a:cubicBezTo>
                      <a:pt x="933" y="837"/>
                      <a:pt x="926" y="868"/>
                      <a:pt x="856" y="868"/>
                    </a:cubicBezTo>
                    <a:cubicBezTo>
                      <a:pt x="831" y="868"/>
                      <a:pt x="801" y="868"/>
                      <a:pt x="801" y="868"/>
                    </a:cubicBezTo>
                    <a:cubicBezTo>
                      <a:pt x="792" y="868"/>
                      <a:pt x="784" y="875"/>
                      <a:pt x="784" y="884"/>
                    </a:cubicBezTo>
                    <a:cubicBezTo>
                      <a:pt x="784" y="894"/>
                      <a:pt x="792" y="901"/>
                      <a:pt x="801" y="901"/>
                    </a:cubicBezTo>
                    <a:cubicBezTo>
                      <a:pt x="801" y="901"/>
                      <a:pt x="824" y="901"/>
                      <a:pt x="853" y="901"/>
                    </a:cubicBezTo>
                    <a:cubicBezTo>
                      <a:pt x="890" y="901"/>
                      <a:pt x="892" y="936"/>
                      <a:pt x="888" y="948"/>
                    </a:cubicBezTo>
                    <a:cubicBezTo>
                      <a:pt x="884" y="962"/>
                      <a:pt x="879" y="972"/>
                      <a:pt x="878" y="972"/>
                    </a:cubicBezTo>
                    <a:cubicBezTo>
                      <a:pt x="868" y="990"/>
                      <a:pt x="852" y="1001"/>
                      <a:pt x="818" y="1001"/>
                    </a:cubicBezTo>
                    <a:cubicBezTo>
                      <a:pt x="635" y="1001"/>
                      <a:pt x="635" y="1001"/>
                      <a:pt x="635" y="1001"/>
                    </a:cubicBezTo>
                    <a:cubicBezTo>
                      <a:pt x="544" y="1001"/>
                      <a:pt x="453" y="980"/>
                      <a:pt x="450" y="980"/>
                    </a:cubicBezTo>
                    <a:cubicBezTo>
                      <a:pt x="312" y="948"/>
                      <a:pt x="304" y="946"/>
                      <a:pt x="296" y="943"/>
                    </a:cubicBezTo>
                    <a:cubicBezTo>
                      <a:pt x="296" y="943"/>
                      <a:pt x="268" y="938"/>
                      <a:pt x="268" y="914"/>
                    </a:cubicBezTo>
                    <a:cubicBezTo>
                      <a:pt x="267" y="453"/>
                      <a:pt x="267" y="453"/>
                      <a:pt x="267" y="453"/>
                    </a:cubicBezTo>
                    <a:cubicBezTo>
                      <a:pt x="267" y="437"/>
                      <a:pt x="277" y="423"/>
                      <a:pt x="294" y="418"/>
                    </a:cubicBezTo>
                    <a:cubicBezTo>
                      <a:pt x="296" y="417"/>
                      <a:pt x="299" y="416"/>
                      <a:pt x="301" y="415"/>
                    </a:cubicBezTo>
                    <a:cubicBezTo>
                      <a:pt x="453" y="352"/>
                      <a:pt x="500" y="214"/>
                      <a:pt x="501" y="100"/>
                    </a:cubicBezTo>
                    <a:cubicBezTo>
                      <a:pt x="501" y="84"/>
                      <a:pt x="513" y="67"/>
                      <a:pt x="534" y="67"/>
                    </a:cubicBezTo>
                    <a:cubicBezTo>
                      <a:pt x="570" y="67"/>
                      <a:pt x="632" y="138"/>
                      <a:pt x="632" y="225"/>
                    </a:cubicBezTo>
                    <a:cubicBezTo>
                      <a:pt x="632" y="304"/>
                      <a:pt x="629" y="318"/>
                      <a:pt x="601" y="401"/>
                    </a:cubicBezTo>
                    <a:cubicBezTo>
                      <a:pt x="935" y="401"/>
                      <a:pt x="932" y="405"/>
                      <a:pt x="962" y="413"/>
                    </a:cubicBezTo>
                    <a:cubicBezTo>
                      <a:pt x="998" y="423"/>
                      <a:pt x="1002" y="454"/>
                      <a:pt x="1002" y="464"/>
                    </a:cubicBezTo>
                    <a:cubicBezTo>
                      <a:pt x="1002" y="476"/>
                      <a:pt x="1001" y="474"/>
                      <a:pt x="1001"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Freeform: Shape 53">
                <a:extLst>
                  <a:ext uri="{FF2B5EF4-FFF2-40B4-BE49-F238E27FC236}">
                    <a16:creationId xmlns:a16="http://schemas.microsoft.com/office/drawing/2014/main" id="{5A01FDBE-71B1-46B4-8C94-5CE4109EB4E0}"/>
                  </a:ext>
                </a:extLst>
              </p:cNvPr>
              <p:cNvSpPr>
                <a:spLocks/>
              </p:cNvSpPr>
              <p:nvPr/>
            </p:nvSpPr>
            <p:spPr bwMode="auto">
              <a:xfrm>
                <a:off x="376238" y="3263900"/>
                <a:ext cx="379413" cy="376237"/>
              </a:xfrm>
              <a:custGeom>
                <a:avLst/>
                <a:gdLst>
                  <a:gd name="T0" fmla="*/ 50 w 101"/>
                  <a:gd name="T1" fmla="*/ 0 h 100"/>
                  <a:gd name="T2" fmla="*/ 0 w 101"/>
                  <a:gd name="T3" fmla="*/ 50 h 100"/>
                  <a:gd name="T4" fmla="*/ 50 w 101"/>
                  <a:gd name="T5" fmla="*/ 100 h 100"/>
                  <a:gd name="T6" fmla="*/ 101 w 101"/>
                  <a:gd name="T7" fmla="*/ 50 h 100"/>
                  <a:gd name="T8" fmla="*/ 50 w 101"/>
                  <a:gd name="T9" fmla="*/ 0 h 100"/>
                  <a:gd name="T10" fmla="*/ 50 w 101"/>
                  <a:gd name="T11" fmla="*/ 67 h 100"/>
                  <a:gd name="T12" fmla="*/ 34 w 101"/>
                  <a:gd name="T13" fmla="*/ 50 h 100"/>
                  <a:gd name="T14" fmla="*/ 50 w 101"/>
                  <a:gd name="T15" fmla="*/ 33 h 100"/>
                  <a:gd name="T16" fmla="*/ 67 w 101"/>
                  <a:gd name="T17" fmla="*/ 50 h 100"/>
                  <a:gd name="T18" fmla="*/ 50 w 101"/>
                  <a:gd name="T19" fmla="*/ 6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23" y="0"/>
                      <a:pt x="0" y="22"/>
                      <a:pt x="0" y="50"/>
                    </a:cubicBezTo>
                    <a:cubicBezTo>
                      <a:pt x="0" y="77"/>
                      <a:pt x="23" y="100"/>
                      <a:pt x="50" y="100"/>
                    </a:cubicBezTo>
                    <a:cubicBezTo>
                      <a:pt x="78" y="100"/>
                      <a:pt x="101" y="77"/>
                      <a:pt x="101" y="50"/>
                    </a:cubicBezTo>
                    <a:cubicBezTo>
                      <a:pt x="101" y="22"/>
                      <a:pt x="78" y="0"/>
                      <a:pt x="50" y="0"/>
                    </a:cubicBezTo>
                    <a:close/>
                    <a:moveTo>
                      <a:pt x="50" y="67"/>
                    </a:moveTo>
                    <a:cubicBezTo>
                      <a:pt x="41" y="67"/>
                      <a:pt x="34" y="59"/>
                      <a:pt x="34" y="50"/>
                    </a:cubicBezTo>
                    <a:cubicBezTo>
                      <a:pt x="34" y="41"/>
                      <a:pt x="41" y="33"/>
                      <a:pt x="50" y="33"/>
                    </a:cubicBezTo>
                    <a:cubicBezTo>
                      <a:pt x="60" y="33"/>
                      <a:pt x="67" y="41"/>
                      <a:pt x="67" y="50"/>
                    </a:cubicBezTo>
                    <a:cubicBezTo>
                      <a:pt x="67" y="59"/>
                      <a:pt x="60" y="67"/>
                      <a:pt x="50"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5" name="Group 62">
              <a:extLst>
                <a:ext uri="{FF2B5EF4-FFF2-40B4-BE49-F238E27FC236}">
                  <a16:creationId xmlns:a16="http://schemas.microsoft.com/office/drawing/2014/main" id="{5D965314-62BC-46CF-9E58-AE13D4576C57}"/>
                </a:ext>
              </a:extLst>
            </p:cNvPr>
            <p:cNvGrpSpPr/>
            <p:nvPr/>
          </p:nvGrpSpPr>
          <p:grpSpPr>
            <a:xfrm>
              <a:off x="4777041" y="3513005"/>
              <a:ext cx="2637917" cy="1364963"/>
              <a:chOff x="5157231" y="843943"/>
              <a:chExt cx="2699991" cy="1364963"/>
            </a:xfrm>
          </p:grpSpPr>
          <p:sp>
            <p:nvSpPr>
              <p:cNvPr id="22" name="TextBox 63">
                <a:extLst>
                  <a:ext uri="{FF2B5EF4-FFF2-40B4-BE49-F238E27FC236}">
                    <a16:creationId xmlns:a16="http://schemas.microsoft.com/office/drawing/2014/main" id="{E946A8F7-45DC-4249-A986-6AFF7FB36D50}"/>
                  </a:ext>
                </a:extLst>
              </p:cNvPr>
              <p:cNvSpPr txBox="1"/>
              <p:nvPr/>
            </p:nvSpPr>
            <p:spPr>
              <a:xfrm>
                <a:off x="5157231" y="843943"/>
                <a:ext cx="2699991" cy="656146"/>
              </a:xfrm>
              <a:prstGeom prst="rect">
                <a:avLst/>
              </a:prstGeom>
              <a:noFill/>
            </p:spPr>
            <p:txBody>
              <a:bodyPr wrap="none" lIns="216000" tIns="0" rIns="216000" bIns="0" anchor="ctr" anchorCtr="1">
                <a:normAutofit/>
              </a:bodyPr>
              <a:lstStyle/>
              <a:p>
                <a:pPr algn="ctr"/>
                <a:r>
                  <a:rPr lang="zh-CN" altLang="en-US" sz="1600" b="1" dirty="0">
                    <a:solidFill>
                      <a:schemeClr val="bg1">
                        <a:lumMod val="100000"/>
                      </a:schemeClr>
                    </a:solidFill>
                  </a:rPr>
                  <a:t>输入标题文本</a:t>
                </a:r>
              </a:p>
            </p:txBody>
          </p:sp>
          <p:sp>
            <p:nvSpPr>
              <p:cNvPr id="23" name="TextBox 64">
                <a:extLst>
                  <a:ext uri="{FF2B5EF4-FFF2-40B4-BE49-F238E27FC236}">
                    <a16:creationId xmlns:a16="http://schemas.microsoft.com/office/drawing/2014/main" id="{BE9DF47C-7A86-4FA1-A030-7580B6BCDE81}"/>
                  </a:ext>
                </a:extLst>
              </p:cNvPr>
              <p:cNvSpPr txBox="1">
                <a:spLocks/>
              </p:cNvSpPr>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1050" dirty="0">
                    <a:solidFill>
                      <a:schemeClr val="bg1">
                        <a:lumMod val="100000"/>
                      </a:schemeClr>
                    </a:solidFill>
                  </a:rPr>
                  <a:t>请替换文字内容复制你的内容到此 </a:t>
                </a:r>
                <a:br>
                  <a:rPr lang="zh-CN" altLang="en-US" sz="1050" dirty="0">
                    <a:solidFill>
                      <a:schemeClr val="bg1">
                        <a:lumMod val="100000"/>
                      </a:schemeClr>
                    </a:solidFill>
                  </a:rPr>
                </a:br>
                <a:endParaRPr lang="zh-CN" altLang="en-US" sz="1050" dirty="0">
                  <a:solidFill>
                    <a:schemeClr val="bg1">
                      <a:lumMod val="100000"/>
                    </a:schemeClr>
                  </a:solidFill>
                </a:endParaRPr>
              </a:p>
            </p:txBody>
          </p:sp>
        </p:grpSp>
        <p:cxnSp>
          <p:nvCxnSpPr>
            <p:cNvPr id="18" name="Straight Connector 68">
              <a:extLst>
                <a:ext uri="{FF2B5EF4-FFF2-40B4-BE49-F238E27FC236}">
                  <a16:creationId xmlns:a16="http://schemas.microsoft.com/office/drawing/2014/main" id="{055757A0-B23B-4E0F-8E67-3F2A19102349}"/>
                </a:ext>
              </a:extLst>
            </p:cNvPr>
            <p:cNvCxnSpPr/>
            <p:nvPr/>
          </p:nvCxnSpPr>
          <p:spPr>
            <a:xfrm>
              <a:off x="5381097" y="4053065"/>
              <a:ext cx="1429803" cy="0"/>
            </a:xfrm>
            <a:prstGeom prst="line">
              <a:avLst/>
            </a:prstGeom>
            <a:ln w="12700" cap="flat" cmpd="sng" algn="ctr">
              <a:solidFill>
                <a:schemeClr val="bg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6" name="千图设计师MC：ID 29795607库_组合 35">
            <a:extLst>
              <a:ext uri="{FF2B5EF4-FFF2-40B4-BE49-F238E27FC236}">
                <a16:creationId xmlns:a16="http://schemas.microsoft.com/office/drawing/2014/main" id="{7B67FAB3-FEA5-4F5D-A0A8-7926F87BDBEC}"/>
              </a:ext>
            </a:extLst>
          </p:cNvPr>
          <p:cNvGrpSpPr/>
          <p:nvPr>
            <p:custDataLst>
              <p:tags r:id="rId4"/>
            </p:custDataLst>
          </p:nvPr>
        </p:nvGrpSpPr>
        <p:grpSpPr>
          <a:xfrm>
            <a:off x="8124241" y="1407593"/>
            <a:ext cx="2637917" cy="3470375"/>
            <a:chOff x="8124241" y="1407593"/>
            <a:chExt cx="2637917" cy="3470375"/>
          </a:xfrm>
        </p:grpSpPr>
        <p:sp>
          <p:nvSpPr>
            <p:cNvPr id="7" name="Teardrop 34">
              <a:extLst>
                <a:ext uri="{FF2B5EF4-FFF2-40B4-BE49-F238E27FC236}">
                  <a16:creationId xmlns:a16="http://schemas.microsoft.com/office/drawing/2014/main" id="{974E0D8B-BCBA-4DE3-9E6F-99BAEBB238C1}"/>
                </a:ext>
              </a:extLst>
            </p:cNvPr>
            <p:cNvSpPr/>
            <p:nvPr/>
          </p:nvSpPr>
          <p:spPr>
            <a:xfrm rot="8100000">
              <a:off x="8983144" y="1407593"/>
              <a:ext cx="960107" cy="9601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37">
              <a:extLst>
                <a:ext uri="{FF2B5EF4-FFF2-40B4-BE49-F238E27FC236}">
                  <a16:creationId xmlns:a16="http://schemas.microsoft.com/office/drawing/2014/main" id="{286E9677-2F00-424D-9B1A-42EFFA4F47E9}"/>
                </a:ext>
              </a:extLst>
            </p:cNvPr>
            <p:cNvSpPr/>
            <p:nvPr/>
          </p:nvSpPr>
          <p:spPr>
            <a:xfrm>
              <a:off x="9264352" y="3128962"/>
              <a:ext cx="384043" cy="384043"/>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Group 54">
              <a:extLst>
                <a:ext uri="{FF2B5EF4-FFF2-40B4-BE49-F238E27FC236}">
                  <a16:creationId xmlns:a16="http://schemas.microsoft.com/office/drawing/2014/main" id="{763F2377-8F35-485E-9305-78FF820C1EAC}"/>
                </a:ext>
              </a:extLst>
            </p:cNvPr>
            <p:cNvGrpSpPr/>
            <p:nvPr/>
          </p:nvGrpSpPr>
          <p:grpSpPr>
            <a:xfrm>
              <a:off x="9134871" y="1632339"/>
              <a:ext cx="599354" cy="486042"/>
              <a:chOff x="3175" y="1588"/>
              <a:chExt cx="4962526" cy="4024312"/>
            </a:xfrm>
            <a:solidFill>
              <a:schemeClr val="bg1"/>
            </a:solidFill>
          </p:grpSpPr>
          <p:sp>
            <p:nvSpPr>
              <p:cNvPr id="26" name="Freeform: Shape 55">
                <a:extLst>
                  <a:ext uri="{FF2B5EF4-FFF2-40B4-BE49-F238E27FC236}">
                    <a16:creationId xmlns:a16="http://schemas.microsoft.com/office/drawing/2014/main" id="{EADF0E40-AC8B-46EE-B8FC-CFA53E90DC89}"/>
                  </a:ext>
                </a:extLst>
              </p:cNvPr>
              <p:cNvSpPr>
                <a:spLocks/>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Freeform: Shape 56">
                <a:extLst>
                  <a:ext uri="{FF2B5EF4-FFF2-40B4-BE49-F238E27FC236}">
                    <a16:creationId xmlns:a16="http://schemas.microsoft.com/office/drawing/2014/main" id="{9F0B8D12-DA77-48C7-9778-7A7B1619254D}"/>
                  </a:ext>
                </a:extLst>
              </p:cNvPr>
              <p:cNvSpPr>
                <a:spLocks/>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Freeform: Shape 57">
                <a:extLst>
                  <a:ext uri="{FF2B5EF4-FFF2-40B4-BE49-F238E27FC236}">
                    <a16:creationId xmlns:a16="http://schemas.microsoft.com/office/drawing/2014/main" id="{111918FF-3DB4-4AC1-AAAC-8DFC149C3B19}"/>
                  </a:ext>
                </a:extLst>
              </p:cNvPr>
              <p:cNvSpPr>
                <a:spLocks/>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Freeform: Shape 58">
                <a:extLst>
                  <a:ext uri="{FF2B5EF4-FFF2-40B4-BE49-F238E27FC236}">
                    <a16:creationId xmlns:a16="http://schemas.microsoft.com/office/drawing/2014/main" id="{2AD7124A-B790-41F3-8FDC-6967906FC64A}"/>
                  </a:ext>
                </a:extLst>
              </p:cNvPr>
              <p:cNvSpPr>
                <a:spLocks/>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grpSp>
          <p:nvGrpSpPr>
            <p:cNvPr id="16" name="Group 65">
              <a:extLst>
                <a:ext uri="{FF2B5EF4-FFF2-40B4-BE49-F238E27FC236}">
                  <a16:creationId xmlns:a16="http://schemas.microsoft.com/office/drawing/2014/main" id="{D8831AF2-665C-4023-91B9-F191B1EA5F83}"/>
                </a:ext>
              </a:extLst>
            </p:cNvPr>
            <p:cNvGrpSpPr/>
            <p:nvPr/>
          </p:nvGrpSpPr>
          <p:grpSpPr>
            <a:xfrm>
              <a:off x="8124241" y="3513005"/>
              <a:ext cx="2637917" cy="1364963"/>
              <a:chOff x="5157231" y="843943"/>
              <a:chExt cx="2699991" cy="1364963"/>
            </a:xfrm>
          </p:grpSpPr>
          <p:sp>
            <p:nvSpPr>
              <p:cNvPr id="20" name="TextBox 66">
                <a:extLst>
                  <a:ext uri="{FF2B5EF4-FFF2-40B4-BE49-F238E27FC236}">
                    <a16:creationId xmlns:a16="http://schemas.microsoft.com/office/drawing/2014/main" id="{E621C0E7-D2A4-45AE-A6A7-551DD74AB67E}"/>
                  </a:ext>
                </a:extLst>
              </p:cNvPr>
              <p:cNvSpPr txBox="1"/>
              <p:nvPr/>
            </p:nvSpPr>
            <p:spPr>
              <a:xfrm>
                <a:off x="5157231" y="843943"/>
                <a:ext cx="2699991" cy="656146"/>
              </a:xfrm>
              <a:prstGeom prst="rect">
                <a:avLst/>
              </a:prstGeom>
              <a:noFill/>
            </p:spPr>
            <p:txBody>
              <a:bodyPr wrap="none" lIns="216000" tIns="0" rIns="216000" bIns="0" anchor="ctr" anchorCtr="1">
                <a:normAutofit/>
              </a:bodyPr>
              <a:lstStyle/>
              <a:p>
                <a:pPr algn="ctr"/>
                <a:r>
                  <a:rPr lang="zh-CN" altLang="en-US" sz="1600" b="1" dirty="0">
                    <a:solidFill>
                      <a:schemeClr val="bg1">
                        <a:lumMod val="100000"/>
                      </a:schemeClr>
                    </a:solidFill>
                  </a:rPr>
                  <a:t>输入标题文本</a:t>
                </a:r>
              </a:p>
            </p:txBody>
          </p:sp>
          <p:sp>
            <p:nvSpPr>
              <p:cNvPr id="21" name="TextBox 67">
                <a:extLst>
                  <a:ext uri="{FF2B5EF4-FFF2-40B4-BE49-F238E27FC236}">
                    <a16:creationId xmlns:a16="http://schemas.microsoft.com/office/drawing/2014/main" id="{0C6AD8B3-210B-4119-BCFC-1545FD9E0492}"/>
                  </a:ext>
                </a:extLst>
              </p:cNvPr>
              <p:cNvSpPr txBox="1">
                <a:spLocks/>
              </p:cNvSpPr>
              <p:nvPr/>
            </p:nvSpPr>
            <p:spPr>
              <a:xfrm>
                <a:off x="5157231" y="1500087"/>
                <a:ext cx="2699990" cy="708819"/>
              </a:xfrm>
              <a:prstGeom prst="rect">
                <a:avLst/>
              </a:prstGeom>
            </p:spPr>
            <p:txBody>
              <a:bodyPr vert="horz" wrap="square" lIns="216000" tIns="0" rIns="216000" bIns="0" anchor="t" anchorCtr="1">
                <a:normAutofit/>
              </a:bodyPr>
              <a:lstStyle/>
              <a:p>
                <a:pPr>
                  <a:lnSpc>
                    <a:spcPct val="120000"/>
                  </a:lnSpc>
                </a:pPr>
                <a:r>
                  <a:rPr lang="zh-CN" altLang="en-US" sz="1050" dirty="0">
                    <a:solidFill>
                      <a:schemeClr val="bg1">
                        <a:lumMod val="100000"/>
                      </a:schemeClr>
                    </a:solidFill>
                  </a:rPr>
                  <a:t>请替换文字内容复制你的内容到此 </a:t>
                </a:r>
                <a:br>
                  <a:rPr lang="zh-CN" altLang="en-US" sz="1050" dirty="0">
                    <a:solidFill>
                      <a:schemeClr val="bg1">
                        <a:lumMod val="100000"/>
                      </a:schemeClr>
                    </a:solidFill>
                  </a:rPr>
                </a:br>
                <a:endParaRPr lang="zh-CN" altLang="en-US" sz="1050" dirty="0">
                  <a:solidFill>
                    <a:schemeClr val="bg1">
                      <a:lumMod val="100000"/>
                    </a:schemeClr>
                  </a:solidFill>
                </a:endParaRPr>
              </a:p>
            </p:txBody>
          </p:sp>
        </p:grpSp>
        <p:cxnSp>
          <p:nvCxnSpPr>
            <p:cNvPr id="19" name="Straight Connector 69">
              <a:extLst>
                <a:ext uri="{FF2B5EF4-FFF2-40B4-BE49-F238E27FC236}">
                  <a16:creationId xmlns:a16="http://schemas.microsoft.com/office/drawing/2014/main" id="{664865F0-E4CE-47F6-A87B-FD4471482D4F}"/>
                </a:ext>
              </a:extLst>
            </p:cNvPr>
            <p:cNvCxnSpPr/>
            <p:nvPr/>
          </p:nvCxnSpPr>
          <p:spPr>
            <a:xfrm>
              <a:off x="8734648" y="4053065"/>
              <a:ext cx="1429803" cy="0"/>
            </a:xfrm>
            <a:prstGeom prst="line">
              <a:avLst/>
            </a:prstGeom>
            <a:ln w="12700" cap="flat" cmpd="sng" algn="ctr">
              <a:solidFill>
                <a:schemeClr val="bg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979738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7"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ppt_h/2"/>
                                          </p:val>
                                        </p:tav>
                                        <p:tav tm="100000">
                                          <p:val>
                                            <p:strVal val="#ppt_y"/>
                                          </p:val>
                                        </p:tav>
                                      </p:tavLst>
                                    </p:anim>
                                    <p:anim calcmode="lin" valueType="num">
                                      <p:cBhvr>
                                        <p:cTn id="13" dur="500" fill="hold"/>
                                        <p:tgtEl>
                                          <p:spTgt spid="2"/>
                                        </p:tgtEl>
                                        <p:attrNameLst>
                                          <p:attrName>ppt_w</p:attrName>
                                        </p:attrNameLst>
                                      </p:cBhvr>
                                      <p:tavLst>
                                        <p:tav tm="0">
                                          <p:val>
                                            <p:strVal val="#ppt_w"/>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7" presetClass="entr" presetSubtype="4"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500" fill="hold"/>
                                        <p:tgtEl>
                                          <p:spTgt spid="35"/>
                                        </p:tgtEl>
                                        <p:attrNameLst>
                                          <p:attrName>ppt_x</p:attrName>
                                        </p:attrNameLst>
                                      </p:cBhvr>
                                      <p:tavLst>
                                        <p:tav tm="0">
                                          <p:val>
                                            <p:strVal val="#ppt_x"/>
                                          </p:val>
                                        </p:tav>
                                        <p:tav tm="100000">
                                          <p:val>
                                            <p:strVal val="#ppt_x"/>
                                          </p:val>
                                        </p:tav>
                                      </p:tavLst>
                                    </p:anim>
                                    <p:anim calcmode="lin" valueType="num">
                                      <p:cBhvr>
                                        <p:cTn id="19" dur="500" fill="hold"/>
                                        <p:tgtEl>
                                          <p:spTgt spid="35"/>
                                        </p:tgtEl>
                                        <p:attrNameLst>
                                          <p:attrName>ppt_y</p:attrName>
                                        </p:attrNameLst>
                                      </p:cBhvr>
                                      <p:tavLst>
                                        <p:tav tm="0">
                                          <p:val>
                                            <p:strVal val="#ppt_y+#ppt_h/2"/>
                                          </p:val>
                                        </p:tav>
                                        <p:tav tm="100000">
                                          <p:val>
                                            <p:strVal val="#ppt_y"/>
                                          </p:val>
                                        </p:tav>
                                      </p:tavLst>
                                    </p:anim>
                                    <p:anim calcmode="lin" valueType="num">
                                      <p:cBhvr>
                                        <p:cTn id="20" dur="500" fill="hold"/>
                                        <p:tgtEl>
                                          <p:spTgt spid="35"/>
                                        </p:tgtEl>
                                        <p:attrNameLst>
                                          <p:attrName>ppt_w</p:attrName>
                                        </p:attrNameLst>
                                      </p:cBhvr>
                                      <p:tavLst>
                                        <p:tav tm="0">
                                          <p:val>
                                            <p:strVal val="#ppt_w"/>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17" presetClass="entr" presetSubtype="4"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ppt_x</p:attrName>
                                        </p:attrNameLst>
                                      </p:cBhvr>
                                      <p:tavLst>
                                        <p:tav tm="0">
                                          <p:val>
                                            <p:strVal val="#ppt_x"/>
                                          </p:val>
                                        </p:tav>
                                        <p:tav tm="100000">
                                          <p:val>
                                            <p:strVal val="#ppt_x"/>
                                          </p:val>
                                        </p:tav>
                                      </p:tavLst>
                                    </p:anim>
                                    <p:anim calcmode="lin" valueType="num">
                                      <p:cBhvr>
                                        <p:cTn id="26" dur="500" fill="hold"/>
                                        <p:tgtEl>
                                          <p:spTgt spid="36"/>
                                        </p:tgtEl>
                                        <p:attrNameLst>
                                          <p:attrName>ppt_y</p:attrName>
                                        </p:attrNameLst>
                                      </p:cBhvr>
                                      <p:tavLst>
                                        <p:tav tm="0">
                                          <p:val>
                                            <p:strVal val="#ppt_y+#ppt_h/2"/>
                                          </p:val>
                                        </p:tav>
                                        <p:tav tm="100000">
                                          <p:val>
                                            <p:strVal val="#ppt_y"/>
                                          </p:val>
                                        </p:tav>
                                      </p:tavLst>
                                    </p:anim>
                                    <p:anim calcmode="lin" valueType="num">
                                      <p:cBhvr>
                                        <p:cTn id="27" dur="500" fill="hold"/>
                                        <p:tgtEl>
                                          <p:spTgt spid="36"/>
                                        </p:tgtEl>
                                        <p:attrNameLst>
                                          <p:attrName>ppt_w</p:attrName>
                                        </p:attrNameLst>
                                      </p:cBhvr>
                                      <p:tavLst>
                                        <p:tav tm="0">
                                          <p:val>
                                            <p:strVal val="#ppt_w"/>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a:extLst>
              <a:ext uri="{FF2B5EF4-FFF2-40B4-BE49-F238E27FC236}">
                <a16:creationId xmlns:a16="http://schemas.microsoft.com/office/drawing/2014/main" id="{AD632A2C-11F0-4FAC-BD69-FDF7C1D63E00}"/>
              </a:ext>
            </a:extLst>
          </p:cNvPr>
          <p:cNvGrpSpPr/>
          <p:nvPr>
            <p:custDataLst>
              <p:tags r:id="rId1"/>
            </p:custDataLst>
          </p:nvPr>
        </p:nvGrpSpPr>
        <p:grpSpPr>
          <a:xfrm>
            <a:off x="755650" y="1319745"/>
            <a:ext cx="3562350" cy="3037682"/>
            <a:chOff x="755650" y="1319745"/>
            <a:chExt cx="3562350" cy="3037682"/>
          </a:xfrm>
        </p:grpSpPr>
        <p:sp>
          <p:nvSpPr>
            <p:cNvPr id="4" name="Oval 4">
              <a:extLst>
                <a:ext uri="{FF2B5EF4-FFF2-40B4-BE49-F238E27FC236}">
                  <a16:creationId xmlns:a16="http://schemas.microsoft.com/office/drawing/2014/main" id="{980B53C8-69F0-43EA-9C4D-FF1A18833076}"/>
                </a:ext>
              </a:extLst>
            </p:cNvPr>
            <p:cNvSpPr>
              <a:spLocks/>
            </p:cNvSpPr>
            <p:nvPr/>
          </p:nvSpPr>
          <p:spPr bwMode="auto">
            <a:xfrm>
              <a:off x="1560731" y="1654001"/>
              <a:ext cx="2222500" cy="2223081"/>
            </a:xfrm>
            <a:prstGeom prst="ellipse">
              <a:avLst/>
            </a:prstGeom>
            <a:solidFill>
              <a:schemeClr val="accent4"/>
            </a:solidFill>
            <a:ln w="50800" cap="flat">
              <a:solidFill>
                <a:schemeClr val="tx1">
                  <a:alpha val="0"/>
                </a:schemeClr>
              </a:solidFill>
              <a:prstDash val="solid"/>
              <a:miter lim="800000"/>
              <a:headEnd type="none" w="med" len="med"/>
              <a:tailEnd type="none" w="med" len="med"/>
            </a:ln>
          </p:spPr>
          <p:txBody>
            <a:bodyPr wrap="none" lIns="0" tIns="0" rIns="0" bIns="0" anchor="ctr">
              <a:normAutofit/>
            </a:bodyPr>
            <a:lstStyle/>
            <a:p>
              <a:pPr algn="ctr">
                <a:defRPr/>
              </a:pPr>
              <a:r>
                <a:rPr lang="zh-CN" altLang="en-US" sz="1600" b="1" dirty="0">
                  <a:solidFill>
                    <a:schemeClr val="bg1"/>
                  </a:solidFill>
                </a:rPr>
                <a:t>输入标题文本</a:t>
              </a:r>
            </a:p>
          </p:txBody>
        </p:sp>
        <p:sp>
          <p:nvSpPr>
            <p:cNvPr id="5" name="Oval 6">
              <a:extLst>
                <a:ext uri="{FF2B5EF4-FFF2-40B4-BE49-F238E27FC236}">
                  <a16:creationId xmlns:a16="http://schemas.microsoft.com/office/drawing/2014/main" id="{0118E18A-9694-41B6-ADD7-92951488D88C}"/>
                </a:ext>
              </a:extLst>
            </p:cNvPr>
            <p:cNvSpPr>
              <a:spLocks/>
            </p:cNvSpPr>
            <p:nvPr/>
          </p:nvSpPr>
          <p:spPr bwMode="auto">
            <a:xfrm>
              <a:off x="3967956" y="2991820"/>
              <a:ext cx="350044"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6" name="Oval 7">
              <a:extLst>
                <a:ext uri="{FF2B5EF4-FFF2-40B4-BE49-F238E27FC236}">
                  <a16:creationId xmlns:a16="http://schemas.microsoft.com/office/drawing/2014/main" id="{EDC9358F-9AC8-4CCE-BFCD-452F9A29EE74}"/>
                </a:ext>
              </a:extLst>
            </p:cNvPr>
            <p:cNvSpPr>
              <a:spLocks/>
            </p:cNvSpPr>
            <p:nvPr/>
          </p:nvSpPr>
          <p:spPr bwMode="auto">
            <a:xfrm>
              <a:off x="1524000" y="3225243"/>
              <a:ext cx="349250" cy="34934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7" name="Oval 8">
              <a:extLst>
                <a:ext uri="{FF2B5EF4-FFF2-40B4-BE49-F238E27FC236}">
                  <a16:creationId xmlns:a16="http://schemas.microsoft.com/office/drawing/2014/main" id="{DF55478F-D67F-4F79-8818-14E7CE0D4B56}"/>
                </a:ext>
              </a:extLst>
            </p:cNvPr>
            <p:cNvSpPr>
              <a:spLocks/>
            </p:cNvSpPr>
            <p:nvPr/>
          </p:nvSpPr>
          <p:spPr bwMode="auto">
            <a:xfrm>
              <a:off x="2010569" y="3754019"/>
              <a:ext cx="603250" cy="603408"/>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8" name="Oval 9">
              <a:extLst>
                <a:ext uri="{FF2B5EF4-FFF2-40B4-BE49-F238E27FC236}">
                  <a16:creationId xmlns:a16="http://schemas.microsoft.com/office/drawing/2014/main" id="{3A4D4A30-8040-4062-924D-982194C0C2FB}"/>
                </a:ext>
              </a:extLst>
            </p:cNvPr>
            <p:cNvSpPr>
              <a:spLocks/>
            </p:cNvSpPr>
            <p:nvPr/>
          </p:nvSpPr>
          <p:spPr bwMode="auto">
            <a:xfrm>
              <a:off x="2486819" y="1319745"/>
              <a:ext cx="200819" cy="200871"/>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p>
          </p:txBody>
        </p:sp>
        <p:sp>
          <p:nvSpPr>
            <p:cNvPr id="9" name="Oval 10">
              <a:extLst>
                <a:ext uri="{FF2B5EF4-FFF2-40B4-BE49-F238E27FC236}">
                  <a16:creationId xmlns:a16="http://schemas.microsoft.com/office/drawing/2014/main" id="{D2A7A2D1-07C1-4A12-8D3D-4DD1300066AD}"/>
                </a:ext>
              </a:extLst>
            </p:cNvPr>
            <p:cNvSpPr>
              <a:spLocks/>
            </p:cNvSpPr>
            <p:nvPr/>
          </p:nvSpPr>
          <p:spPr bwMode="auto">
            <a:xfrm>
              <a:off x="755650" y="2500360"/>
              <a:ext cx="433388" cy="435089"/>
            </a:xfrm>
            <a:prstGeom prst="ellipse">
              <a:avLst/>
            </a:prstGeom>
            <a:solidFill>
              <a:schemeClr val="bg1">
                <a:lumMod val="75000"/>
                <a:alpha val="39999"/>
              </a:schemeClr>
            </a:solidFill>
            <a:ln w="50800" cap="flat">
              <a:solidFill>
                <a:schemeClr val="tx1">
                  <a:alpha val="0"/>
                </a:schemeClr>
              </a:solidFill>
              <a:prstDash val="solid"/>
              <a:miter lim="800000"/>
              <a:headEnd type="none" w="med" len="med"/>
              <a:tailEnd type="none" w="med" len="med"/>
            </a:ln>
          </p:spPr>
          <p:txBody>
            <a:bodyPr anchor="ctr"/>
            <a:lstStyle/>
            <a:p>
              <a:pPr algn="ctr"/>
              <a:endParaRPr/>
            </a:p>
          </p:txBody>
        </p:sp>
      </p:grpSp>
      <p:grpSp>
        <p:nvGrpSpPr>
          <p:cNvPr id="31" name="千图设计师MC：ID 29795607库_组合 30">
            <a:extLst>
              <a:ext uri="{FF2B5EF4-FFF2-40B4-BE49-F238E27FC236}">
                <a16:creationId xmlns:a16="http://schemas.microsoft.com/office/drawing/2014/main" id="{2CCF8277-27E3-4EFC-8912-CE74FB5EBEB0}"/>
              </a:ext>
            </a:extLst>
          </p:cNvPr>
          <p:cNvGrpSpPr/>
          <p:nvPr>
            <p:custDataLst>
              <p:tags r:id="rId2"/>
            </p:custDataLst>
          </p:nvPr>
        </p:nvGrpSpPr>
        <p:grpSpPr>
          <a:xfrm>
            <a:off x="4561682" y="1591208"/>
            <a:ext cx="3219450" cy="2697163"/>
            <a:chOff x="4561682" y="1591208"/>
            <a:chExt cx="3219450" cy="2697163"/>
          </a:xfrm>
        </p:grpSpPr>
        <p:sp>
          <p:nvSpPr>
            <p:cNvPr id="10" name="Oval 12">
              <a:extLst>
                <a:ext uri="{FF2B5EF4-FFF2-40B4-BE49-F238E27FC236}">
                  <a16:creationId xmlns:a16="http://schemas.microsoft.com/office/drawing/2014/main" id="{747CD856-B27D-4768-9ACE-3C156F6B94DD}"/>
                </a:ext>
              </a:extLst>
            </p:cNvPr>
            <p:cNvSpPr>
              <a:spLocks/>
            </p:cNvSpPr>
            <p:nvPr/>
          </p:nvSpPr>
          <p:spPr bwMode="auto">
            <a:xfrm>
              <a:off x="4996764" y="1591208"/>
              <a:ext cx="2284976" cy="2283619"/>
            </a:xfrm>
            <a:prstGeom prst="ellipse">
              <a:avLst/>
            </a:prstGeom>
            <a:solidFill>
              <a:schemeClr val="accent1"/>
            </a:solidFill>
            <a:ln w="50800">
              <a:solidFill>
                <a:schemeClr val="tx1">
                  <a:alpha val="0"/>
                </a:schemeClr>
              </a:solidFill>
              <a:miter lim="800000"/>
              <a:headEnd/>
              <a:tailEnd/>
            </a:ln>
          </p:spPr>
          <p:txBody>
            <a:bodyPr wrap="none" lIns="0" tIns="0" rIns="0" bIns="0" anchor="ctr">
              <a:normAutofit/>
            </a:bodyPr>
            <a:lstStyle/>
            <a:p>
              <a:pPr algn="ctr"/>
              <a:r>
                <a:rPr lang="zh-CN" altLang="en-US" sz="1600" b="1" dirty="0">
                  <a:solidFill>
                    <a:schemeClr val="bg1"/>
                  </a:solidFill>
                </a:rPr>
                <a:t>输入标题文本</a:t>
              </a:r>
            </a:p>
          </p:txBody>
        </p:sp>
        <p:sp>
          <p:nvSpPr>
            <p:cNvPr id="11" name="Oval 14">
              <a:extLst>
                <a:ext uri="{FF2B5EF4-FFF2-40B4-BE49-F238E27FC236}">
                  <a16:creationId xmlns:a16="http://schemas.microsoft.com/office/drawing/2014/main" id="{5D3C055E-DA7A-4133-957F-0D11AFFD3DFA}"/>
                </a:ext>
              </a:extLst>
            </p:cNvPr>
            <p:cNvSpPr>
              <a:spLocks/>
            </p:cNvSpPr>
            <p:nvPr/>
          </p:nvSpPr>
          <p:spPr bwMode="auto">
            <a:xfrm>
              <a:off x="4561682" y="2438933"/>
              <a:ext cx="326312" cy="3262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p>
          </p:txBody>
        </p:sp>
        <p:sp>
          <p:nvSpPr>
            <p:cNvPr id="12" name="Oval 15">
              <a:extLst>
                <a:ext uri="{FF2B5EF4-FFF2-40B4-BE49-F238E27FC236}">
                  <a16:creationId xmlns:a16="http://schemas.microsoft.com/office/drawing/2014/main" id="{25905EB6-9ACC-420C-A5F8-DA8FCEA97CD4}"/>
                </a:ext>
              </a:extLst>
            </p:cNvPr>
            <p:cNvSpPr>
              <a:spLocks/>
            </p:cNvSpPr>
            <p:nvPr/>
          </p:nvSpPr>
          <p:spPr bwMode="auto">
            <a:xfrm>
              <a:off x="5878044" y="3744652"/>
              <a:ext cx="543853" cy="543719"/>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p>
          </p:txBody>
        </p:sp>
        <p:sp>
          <p:nvSpPr>
            <p:cNvPr id="13" name="Oval 16">
              <a:extLst>
                <a:ext uri="{FF2B5EF4-FFF2-40B4-BE49-F238E27FC236}">
                  <a16:creationId xmlns:a16="http://schemas.microsoft.com/office/drawing/2014/main" id="{D4D5A105-2316-4840-BADA-218C53D25A3D}"/>
                </a:ext>
              </a:extLst>
            </p:cNvPr>
            <p:cNvSpPr>
              <a:spLocks/>
            </p:cNvSpPr>
            <p:nvPr/>
          </p:nvSpPr>
          <p:spPr bwMode="auto">
            <a:xfrm>
              <a:off x="6856979" y="1612639"/>
              <a:ext cx="173874" cy="1738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p>
          </p:txBody>
        </p:sp>
        <p:sp>
          <p:nvSpPr>
            <p:cNvPr id="14" name="Oval 17">
              <a:extLst>
                <a:ext uri="{FF2B5EF4-FFF2-40B4-BE49-F238E27FC236}">
                  <a16:creationId xmlns:a16="http://schemas.microsoft.com/office/drawing/2014/main" id="{60ABD487-661E-4749-935E-1F8636C67288}"/>
                </a:ext>
              </a:extLst>
            </p:cNvPr>
            <p:cNvSpPr>
              <a:spLocks/>
            </p:cNvSpPr>
            <p:nvPr/>
          </p:nvSpPr>
          <p:spPr bwMode="auto">
            <a:xfrm>
              <a:off x="7118187" y="3298565"/>
              <a:ext cx="402530" cy="402431"/>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p>
          </p:txBody>
        </p:sp>
        <p:sp>
          <p:nvSpPr>
            <p:cNvPr id="15" name="Oval 18">
              <a:extLst>
                <a:ext uri="{FF2B5EF4-FFF2-40B4-BE49-F238E27FC236}">
                  <a16:creationId xmlns:a16="http://schemas.microsoft.com/office/drawing/2014/main" id="{6B6754AC-5644-4C96-B99A-DAAC2546ED8A}"/>
                </a:ext>
              </a:extLst>
            </p:cNvPr>
            <p:cNvSpPr>
              <a:spLocks/>
            </p:cNvSpPr>
            <p:nvPr/>
          </p:nvSpPr>
          <p:spPr bwMode="auto">
            <a:xfrm>
              <a:off x="7292061" y="2330189"/>
              <a:ext cx="489071" cy="489744"/>
            </a:xfrm>
            <a:prstGeom prst="ellipse">
              <a:avLst/>
            </a:prstGeom>
            <a:solidFill>
              <a:schemeClr val="bg1">
                <a:lumMod val="75000"/>
                <a:alpha val="20000"/>
              </a:schemeClr>
            </a:solidFill>
            <a:ln w="50800">
              <a:solidFill>
                <a:schemeClr val="tx1">
                  <a:alpha val="0"/>
                </a:schemeClr>
              </a:solidFill>
              <a:miter lim="800000"/>
              <a:headEnd/>
              <a:tailEnd/>
            </a:ln>
          </p:spPr>
          <p:txBody>
            <a:bodyPr anchor="ctr"/>
            <a:lstStyle/>
            <a:p>
              <a:pPr algn="ctr"/>
              <a:endParaRPr/>
            </a:p>
          </p:txBody>
        </p:sp>
      </p:grpSp>
      <p:grpSp>
        <p:nvGrpSpPr>
          <p:cNvPr id="32" name="千图设计师MC：ID 29795607库_组合 31">
            <a:extLst>
              <a:ext uri="{FF2B5EF4-FFF2-40B4-BE49-F238E27FC236}">
                <a16:creationId xmlns:a16="http://schemas.microsoft.com/office/drawing/2014/main" id="{268B5B8B-C8DA-49BD-993B-8FFA7BD49061}"/>
              </a:ext>
            </a:extLst>
          </p:cNvPr>
          <p:cNvGrpSpPr/>
          <p:nvPr>
            <p:custDataLst>
              <p:tags r:id="rId3"/>
            </p:custDataLst>
          </p:nvPr>
        </p:nvGrpSpPr>
        <p:grpSpPr>
          <a:xfrm>
            <a:off x="7981950" y="912552"/>
            <a:ext cx="3551238" cy="3016250"/>
            <a:chOff x="7981950" y="912552"/>
            <a:chExt cx="3551238" cy="3016250"/>
          </a:xfrm>
        </p:grpSpPr>
        <p:sp>
          <p:nvSpPr>
            <p:cNvPr id="16" name="Oval 20">
              <a:extLst>
                <a:ext uri="{FF2B5EF4-FFF2-40B4-BE49-F238E27FC236}">
                  <a16:creationId xmlns:a16="http://schemas.microsoft.com/office/drawing/2014/main" id="{798D815E-1C0B-4A71-A9A9-0D2D8D63D9DE}"/>
                </a:ext>
              </a:extLst>
            </p:cNvPr>
            <p:cNvSpPr>
              <a:spLocks/>
            </p:cNvSpPr>
            <p:nvPr/>
          </p:nvSpPr>
          <p:spPr bwMode="auto">
            <a:xfrm>
              <a:off x="8528050" y="1592796"/>
              <a:ext cx="2294732" cy="2295525"/>
            </a:xfrm>
            <a:prstGeom prst="ellipse">
              <a:avLst/>
            </a:prstGeom>
            <a:solidFill>
              <a:schemeClr val="accent2"/>
            </a:solidFill>
            <a:ln w="50800">
              <a:solidFill>
                <a:schemeClr val="tx1">
                  <a:alpha val="0"/>
                </a:schemeClr>
              </a:solidFill>
              <a:miter lim="800000"/>
              <a:headEnd/>
              <a:tailEnd/>
            </a:ln>
          </p:spPr>
          <p:txBody>
            <a:bodyPr wrap="none" lIns="0" tIns="0" rIns="0" bIns="0" anchor="ctr">
              <a:normAutofit/>
            </a:bodyPr>
            <a:lstStyle/>
            <a:p>
              <a:pPr algn="ctr"/>
              <a:r>
                <a:rPr lang="zh-CN" altLang="en-US" sz="1600" b="1" dirty="0">
                  <a:solidFill>
                    <a:schemeClr val="bg1"/>
                  </a:solidFill>
                </a:rPr>
                <a:t>输入标题文本</a:t>
              </a:r>
            </a:p>
          </p:txBody>
        </p:sp>
        <p:sp>
          <p:nvSpPr>
            <p:cNvPr id="17" name="Oval 22">
              <a:extLst>
                <a:ext uri="{FF2B5EF4-FFF2-40B4-BE49-F238E27FC236}">
                  <a16:creationId xmlns:a16="http://schemas.microsoft.com/office/drawing/2014/main" id="{E6E0E544-27A3-49E9-B15D-08FDEA570FBE}"/>
                </a:ext>
              </a:extLst>
            </p:cNvPr>
            <p:cNvSpPr>
              <a:spLocks/>
            </p:cNvSpPr>
            <p:nvPr/>
          </p:nvSpPr>
          <p:spPr bwMode="auto">
            <a:xfrm>
              <a:off x="7981950" y="2551646"/>
              <a:ext cx="491331" cy="4913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p>
          </p:txBody>
        </p:sp>
        <p:sp>
          <p:nvSpPr>
            <p:cNvPr id="18" name="Oval 23">
              <a:extLst>
                <a:ext uri="{FF2B5EF4-FFF2-40B4-BE49-F238E27FC236}">
                  <a16:creationId xmlns:a16="http://schemas.microsoft.com/office/drawing/2014/main" id="{363D1F64-2BC0-4911-91EC-2F2D4383E0AE}"/>
                </a:ext>
              </a:extLst>
            </p:cNvPr>
            <p:cNvSpPr>
              <a:spLocks/>
            </p:cNvSpPr>
            <p:nvPr/>
          </p:nvSpPr>
          <p:spPr bwMode="auto">
            <a:xfrm>
              <a:off x="9205913" y="912552"/>
              <a:ext cx="250825" cy="2508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p>
          </p:txBody>
        </p:sp>
        <p:sp>
          <p:nvSpPr>
            <p:cNvPr id="19" name="Oval 24">
              <a:extLst>
                <a:ext uri="{FF2B5EF4-FFF2-40B4-BE49-F238E27FC236}">
                  <a16:creationId xmlns:a16="http://schemas.microsoft.com/office/drawing/2014/main" id="{8A3888A9-3636-46B8-8358-40BBA5E89A34}"/>
                </a:ext>
              </a:extLst>
            </p:cNvPr>
            <p:cNvSpPr>
              <a:spLocks/>
            </p:cNvSpPr>
            <p:nvPr/>
          </p:nvSpPr>
          <p:spPr bwMode="auto">
            <a:xfrm>
              <a:off x="10167144" y="3305708"/>
              <a:ext cx="623094" cy="623094"/>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p>
          </p:txBody>
        </p:sp>
        <p:sp>
          <p:nvSpPr>
            <p:cNvPr id="20" name="Oval 25">
              <a:extLst>
                <a:ext uri="{FF2B5EF4-FFF2-40B4-BE49-F238E27FC236}">
                  <a16:creationId xmlns:a16="http://schemas.microsoft.com/office/drawing/2014/main" id="{EA1EAFDE-41CA-422B-A0E1-B68E5C606625}"/>
                </a:ext>
              </a:extLst>
            </p:cNvPr>
            <p:cNvSpPr>
              <a:spLocks/>
            </p:cNvSpPr>
            <p:nvPr/>
          </p:nvSpPr>
          <p:spPr bwMode="auto">
            <a:xfrm>
              <a:off x="11358563" y="2868352"/>
              <a:ext cx="174625" cy="174625"/>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p>
          </p:txBody>
        </p:sp>
        <p:sp>
          <p:nvSpPr>
            <p:cNvPr id="21" name="Oval 26">
              <a:extLst>
                <a:ext uri="{FF2B5EF4-FFF2-40B4-BE49-F238E27FC236}">
                  <a16:creationId xmlns:a16="http://schemas.microsoft.com/office/drawing/2014/main" id="{91AEDD00-7304-4CDF-81ED-36A24F146731}"/>
                </a:ext>
              </a:extLst>
            </p:cNvPr>
            <p:cNvSpPr>
              <a:spLocks/>
            </p:cNvSpPr>
            <p:nvPr/>
          </p:nvSpPr>
          <p:spPr bwMode="auto">
            <a:xfrm>
              <a:off x="9752013" y="1426108"/>
              <a:ext cx="415131" cy="415131"/>
            </a:xfrm>
            <a:prstGeom prst="ellipse">
              <a:avLst/>
            </a:prstGeom>
            <a:solidFill>
              <a:schemeClr val="bg1">
                <a:lumMod val="75000"/>
                <a:alpha val="29803"/>
              </a:schemeClr>
            </a:solidFill>
            <a:ln w="50800">
              <a:solidFill>
                <a:schemeClr val="tx1">
                  <a:alpha val="0"/>
                </a:schemeClr>
              </a:solidFill>
              <a:miter lim="800000"/>
              <a:headEnd/>
              <a:tailEnd/>
            </a:ln>
          </p:spPr>
          <p:txBody>
            <a:bodyPr anchor="ctr"/>
            <a:lstStyle/>
            <a:p>
              <a:pPr algn="ctr"/>
              <a:endParaRPr/>
            </a:p>
          </p:txBody>
        </p:sp>
      </p:grpSp>
      <p:grpSp>
        <p:nvGrpSpPr>
          <p:cNvPr id="22" name="千图设计师MC：ID 29795607库_组合 30">
            <a:extLst>
              <a:ext uri="{FF2B5EF4-FFF2-40B4-BE49-F238E27FC236}">
                <a16:creationId xmlns:a16="http://schemas.microsoft.com/office/drawing/2014/main" id="{98E3C0F1-3B96-4AF9-B65C-06C9D7F2B8B1}"/>
              </a:ext>
            </a:extLst>
          </p:cNvPr>
          <p:cNvGrpSpPr/>
          <p:nvPr>
            <p:custDataLst>
              <p:tags r:id="rId4"/>
            </p:custDataLst>
          </p:nvPr>
        </p:nvGrpSpPr>
        <p:grpSpPr>
          <a:xfrm>
            <a:off x="4996764" y="3874827"/>
            <a:ext cx="2386516" cy="1473971"/>
            <a:chOff x="2237030" y="4835638"/>
            <a:chExt cx="2386516" cy="1473971"/>
          </a:xfrm>
        </p:grpSpPr>
        <p:sp>
          <p:nvSpPr>
            <p:cNvPr id="29" name="TextBox 33">
              <a:extLst>
                <a:ext uri="{FF2B5EF4-FFF2-40B4-BE49-F238E27FC236}">
                  <a16:creationId xmlns:a16="http://schemas.microsoft.com/office/drawing/2014/main" id="{7F5B6971-C899-46DB-A8B2-9321FEFA898C}"/>
                </a:ext>
              </a:extLst>
            </p:cNvPr>
            <p:cNvSpPr txBox="1">
              <a:spLocks/>
            </p:cNvSpPr>
            <p:nvPr/>
          </p:nvSpPr>
          <p:spPr bwMode="auto">
            <a:xfrm>
              <a:off x="2237030" y="4835638"/>
              <a:ext cx="2386516" cy="636357"/>
            </a:xfrm>
            <a:prstGeom prst="rect">
              <a:avLst/>
            </a:prstGeom>
            <a:noFill/>
            <a:extLst/>
          </p:spPr>
          <p:txBody>
            <a:bodyPr wrap="none" lIns="0" tIns="0" rIns="0" bIns="0" anchor="b" anchorCtr="1">
              <a:normAutofit/>
            </a:bodyPr>
            <a:lstStyle/>
            <a:p>
              <a:pPr latinLnBrk="0"/>
              <a:r>
                <a:rPr lang="zh-CN" altLang="en-US" sz="1400" dirty="0">
                  <a:solidFill>
                    <a:schemeClr val="accent1">
                      <a:lumMod val="100000"/>
                    </a:schemeClr>
                  </a:solidFill>
                  <a:effectLst/>
                </a:rPr>
                <a:t>输入标题文本</a:t>
              </a:r>
            </a:p>
          </p:txBody>
        </p:sp>
        <p:sp>
          <p:nvSpPr>
            <p:cNvPr id="30" name="TextBox 36">
              <a:extLst>
                <a:ext uri="{FF2B5EF4-FFF2-40B4-BE49-F238E27FC236}">
                  <a16:creationId xmlns:a16="http://schemas.microsoft.com/office/drawing/2014/main" id="{2044CEB9-1547-4934-83F9-22D96098435A}"/>
                </a:ext>
              </a:extLst>
            </p:cNvPr>
            <p:cNvSpPr txBox="1">
              <a:spLocks/>
            </p:cNvSpPr>
            <p:nvPr/>
          </p:nvSpPr>
          <p:spPr bwMode="auto">
            <a:xfrm>
              <a:off x="2237030" y="5471995"/>
              <a:ext cx="2386516" cy="837614"/>
            </a:xfrm>
            <a:prstGeom prst="rect">
              <a:avLst/>
            </a:prstGeom>
            <a:noFill/>
            <a:extLst/>
          </p:spPr>
          <p:txBody>
            <a:bodyPr wrap="square" lIns="90000" tIns="46800" rIns="90000" bIns="46800" anchor="ctr" anchorCtr="1">
              <a:normAutofit/>
            </a:bodyPr>
            <a:lstStyle/>
            <a:p>
              <a:pPr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nvGrpSpPr>
          <p:cNvPr id="23" name="千图设计师MC：ID 29795607库_组合 39">
            <a:extLst>
              <a:ext uri="{FF2B5EF4-FFF2-40B4-BE49-F238E27FC236}">
                <a16:creationId xmlns:a16="http://schemas.microsoft.com/office/drawing/2014/main" id="{AE91AA10-264B-4FD3-B09B-8C904D359473}"/>
              </a:ext>
            </a:extLst>
          </p:cNvPr>
          <p:cNvGrpSpPr/>
          <p:nvPr>
            <p:custDataLst>
              <p:tags r:id="rId5"/>
            </p:custDataLst>
          </p:nvPr>
        </p:nvGrpSpPr>
        <p:grpSpPr>
          <a:xfrm>
            <a:off x="8488254" y="3888321"/>
            <a:ext cx="2386516" cy="1473971"/>
            <a:chOff x="2237030" y="4835638"/>
            <a:chExt cx="2386516" cy="1473971"/>
          </a:xfrm>
        </p:grpSpPr>
        <p:sp>
          <p:nvSpPr>
            <p:cNvPr id="27" name="TextBox 40">
              <a:extLst>
                <a:ext uri="{FF2B5EF4-FFF2-40B4-BE49-F238E27FC236}">
                  <a16:creationId xmlns:a16="http://schemas.microsoft.com/office/drawing/2014/main" id="{B719BC62-1654-4699-8017-3EA2AED9DB0F}"/>
                </a:ext>
              </a:extLst>
            </p:cNvPr>
            <p:cNvSpPr txBox="1">
              <a:spLocks/>
            </p:cNvSpPr>
            <p:nvPr/>
          </p:nvSpPr>
          <p:spPr bwMode="auto">
            <a:xfrm>
              <a:off x="2237030" y="4835638"/>
              <a:ext cx="2386516" cy="636357"/>
            </a:xfrm>
            <a:prstGeom prst="rect">
              <a:avLst/>
            </a:prstGeom>
            <a:noFill/>
            <a:extLst/>
          </p:spPr>
          <p:txBody>
            <a:bodyPr wrap="none" lIns="0" tIns="0" rIns="0" bIns="0" anchor="b" anchorCtr="1">
              <a:normAutofit/>
            </a:bodyPr>
            <a:lstStyle/>
            <a:p>
              <a:pPr latinLnBrk="0"/>
              <a:r>
                <a:rPr lang="zh-CN" altLang="en-US" sz="1400" dirty="0">
                  <a:solidFill>
                    <a:schemeClr val="accent2">
                      <a:lumMod val="100000"/>
                    </a:schemeClr>
                  </a:solidFill>
                  <a:effectLst/>
                </a:rPr>
                <a:t>输入标题文本</a:t>
              </a:r>
            </a:p>
          </p:txBody>
        </p:sp>
        <p:sp>
          <p:nvSpPr>
            <p:cNvPr id="28" name="TextBox 41">
              <a:extLst>
                <a:ext uri="{FF2B5EF4-FFF2-40B4-BE49-F238E27FC236}">
                  <a16:creationId xmlns:a16="http://schemas.microsoft.com/office/drawing/2014/main" id="{1C87D00C-5EB8-43AC-91F3-BB9A270394B4}"/>
                </a:ext>
              </a:extLst>
            </p:cNvPr>
            <p:cNvSpPr txBox="1">
              <a:spLocks/>
            </p:cNvSpPr>
            <p:nvPr/>
          </p:nvSpPr>
          <p:spPr bwMode="auto">
            <a:xfrm>
              <a:off x="2237030" y="5471995"/>
              <a:ext cx="2386516" cy="837614"/>
            </a:xfrm>
            <a:prstGeom prst="rect">
              <a:avLst/>
            </a:prstGeom>
            <a:noFill/>
            <a:extLst/>
          </p:spPr>
          <p:txBody>
            <a:bodyPr wrap="square" lIns="90000" tIns="46800" rIns="90000" bIns="46800" anchor="ctr" anchorCtr="1">
              <a:normAutofit/>
            </a:bodyPr>
            <a:lstStyle/>
            <a:p>
              <a:pPr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nvGrpSpPr>
          <p:cNvPr id="24" name="千图设计师MC：ID 29795607库_组合 42">
            <a:extLst>
              <a:ext uri="{FF2B5EF4-FFF2-40B4-BE49-F238E27FC236}">
                <a16:creationId xmlns:a16="http://schemas.microsoft.com/office/drawing/2014/main" id="{3BCEE471-73DB-4275-852C-E56B73827944}"/>
              </a:ext>
            </a:extLst>
          </p:cNvPr>
          <p:cNvGrpSpPr/>
          <p:nvPr>
            <p:custDataLst>
              <p:tags r:id="rId6"/>
            </p:custDataLst>
          </p:nvPr>
        </p:nvGrpSpPr>
        <p:grpSpPr>
          <a:xfrm>
            <a:off x="1478723" y="3888321"/>
            <a:ext cx="2386516" cy="1473971"/>
            <a:chOff x="2237030" y="4835638"/>
            <a:chExt cx="2386516" cy="1473971"/>
          </a:xfrm>
        </p:grpSpPr>
        <p:sp>
          <p:nvSpPr>
            <p:cNvPr id="25" name="TextBox 43">
              <a:extLst>
                <a:ext uri="{FF2B5EF4-FFF2-40B4-BE49-F238E27FC236}">
                  <a16:creationId xmlns:a16="http://schemas.microsoft.com/office/drawing/2014/main" id="{17EC09E4-AA1A-49A0-BAA1-16BB167CDFA0}"/>
                </a:ext>
              </a:extLst>
            </p:cNvPr>
            <p:cNvSpPr txBox="1">
              <a:spLocks/>
            </p:cNvSpPr>
            <p:nvPr/>
          </p:nvSpPr>
          <p:spPr bwMode="auto">
            <a:xfrm>
              <a:off x="2237030" y="4835638"/>
              <a:ext cx="2386516" cy="636357"/>
            </a:xfrm>
            <a:prstGeom prst="rect">
              <a:avLst/>
            </a:prstGeom>
            <a:noFill/>
            <a:extLst/>
          </p:spPr>
          <p:txBody>
            <a:bodyPr wrap="none" lIns="0" tIns="0" rIns="0" bIns="0" anchor="b" anchorCtr="1">
              <a:normAutofit/>
            </a:bodyPr>
            <a:lstStyle/>
            <a:p>
              <a:pPr latinLnBrk="0"/>
              <a:r>
                <a:rPr lang="zh-CN" altLang="en-US" sz="1400" dirty="0">
                  <a:solidFill>
                    <a:schemeClr val="accent4">
                      <a:lumMod val="100000"/>
                    </a:schemeClr>
                  </a:solidFill>
                  <a:effectLst/>
                </a:rPr>
                <a:t>输入标题文本</a:t>
              </a:r>
            </a:p>
          </p:txBody>
        </p:sp>
        <p:sp>
          <p:nvSpPr>
            <p:cNvPr id="26" name="TextBox 44">
              <a:extLst>
                <a:ext uri="{FF2B5EF4-FFF2-40B4-BE49-F238E27FC236}">
                  <a16:creationId xmlns:a16="http://schemas.microsoft.com/office/drawing/2014/main" id="{03F0D09B-3FA3-4690-A5A7-8F600E708EE1}"/>
                </a:ext>
              </a:extLst>
            </p:cNvPr>
            <p:cNvSpPr txBox="1">
              <a:spLocks/>
            </p:cNvSpPr>
            <p:nvPr/>
          </p:nvSpPr>
          <p:spPr bwMode="auto">
            <a:xfrm>
              <a:off x="2237030" y="5471995"/>
              <a:ext cx="2386516" cy="837614"/>
            </a:xfrm>
            <a:prstGeom prst="rect">
              <a:avLst/>
            </a:prstGeom>
            <a:noFill/>
            <a:extLst/>
          </p:spPr>
          <p:txBody>
            <a:bodyPr wrap="square" lIns="90000" tIns="46800" rIns="90000" bIns="46800" anchor="ctr" anchorCtr="1">
              <a:normAutofit/>
            </a:bodyPr>
            <a:lstStyle/>
            <a:p>
              <a:pPr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spTree>
    <p:extLst>
      <p:ext uri="{BB962C8B-B14F-4D97-AF65-F5344CB8AC3E}">
        <p14:creationId xmlns:p14="http://schemas.microsoft.com/office/powerpoint/2010/main" val="65934530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900" decel="100000" fill="hold"/>
                                        <p:tgtEl>
                                          <p:spTgt spid="2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900" decel="100000" fill="hold"/>
                                        <p:tgtEl>
                                          <p:spTgt spid="2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37"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900" decel="100000" fill="hold"/>
                                        <p:tgtEl>
                                          <p:spTgt spid="2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千图设计师MC：ID 29795607库_Arrow: Right 21">
            <a:extLst>
              <a:ext uri="{FF2B5EF4-FFF2-40B4-BE49-F238E27FC236}">
                <a16:creationId xmlns:a16="http://schemas.microsoft.com/office/drawing/2014/main" id="{AEE71ADB-BB04-4CD2-ABFB-6EC6E69E40D0}"/>
              </a:ext>
            </a:extLst>
          </p:cNvPr>
          <p:cNvSpPr/>
          <p:nvPr>
            <p:custDataLst>
              <p:tags r:id="rId1"/>
            </p:custDataLst>
          </p:nvPr>
        </p:nvSpPr>
        <p:spPr>
          <a:xfrm rot="20223228">
            <a:off x="3798806" y="1915435"/>
            <a:ext cx="1032154" cy="580571"/>
          </a:xfrm>
          <a:prstGeom prst="rightArrow">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千图设计师MC：ID 29795607库_Arrow: Right 22">
            <a:extLst>
              <a:ext uri="{FF2B5EF4-FFF2-40B4-BE49-F238E27FC236}">
                <a16:creationId xmlns:a16="http://schemas.microsoft.com/office/drawing/2014/main" id="{D18716FA-882D-41F8-B785-3CB1268B5632}"/>
              </a:ext>
            </a:extLst>
          </p:cNvPr>
          <p:cNvSpPr/>
          <p:nvPr>
            <p:custDataLst>
              <p:tags r:id="rId2"/>
            </p:custDataLst>
          </p:nvPr>
        </p:nvSpPr>
        <p:spPr>
          <a:xfrm rot="1376772" flipH="1">
            <a:off x="7401271" y="1915435"/>
            <a:ext cx="1032154" cy="580571"/>
          </a:xfrm>
          <a:prstGeom prst="rightArrow">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设计师MC：ID 29795607库_组合 1">
            <a:extLst>
              <a:ext uri="{FF2B5EF4-FFF2-40B4-BE49-F238E27FC236}">
                <a16:creationId xmlns:a16="http://schemas.microsoft.com/office/drawing/2014/main" id="{7A794AC2-E8D7-43C8-8F0E-A938F461451C}"/>
              </a:ext>
            </a:extLst>
          </p:cNvPr>
          <p:cNvGrpSpPr/>
          <p:nvPr>
            <p:custDataLst>
              <p:tags r:id="rId3"/>
            </p:custDataLst>
          </p:nvPr>
        </p:nvGrpSpPr>
        <p:grpSpPr>
          <a:xfrm>
            <a:off x="1722398" y="2239399"/>
            <a:ext cx="2055385" cy="3270434"/>
            <a:chOff x="1722398" y="2239399"/>
            <a:chExt cx="2055385" cy="3270434"/>
          </a:xfrm>
        </p:grpSpPr>
        <p:grpSp>
          <p:nvGrpSpPr>
            <p:cNvPr id="6" name="Group 20">
              <a:extLst>
                <a:ext uri="{FF2B5EF4-FFF2-40B4-BE49-F238E27FC236}">
                  <a16:creationId xmlns:a16="http://schemas.microsoft.com/office/drawing/2014/main" id="{91B494AF-B70B-4F24-9F1A-2CCD938AE78A}"/>
                </a:ext>
              </a:extLst>
            </p:cNvPr>
            <p:cNvGrpSpPr/>
            <p:nvPr/>
          </p:nvGrpSpPr>
          <p:grpSpPr>
            <a:xfrm>
              <a:off x="1722398" y="2239399"/>
              <a:ext cx="1731367" cy="1838872"/>
              <a:chOff x="2023013" y="2210161"/>
              <a:chExt cx="1731367" cy="1838872"/>
            </a:xfrm>
          </p:grpSpPr>
          <p:sp>
            <p:nvSpPr>
              <p:cNvPr id="21" name="Isosceles Triangle 15">
                <a:extLst>
                  <a:ext uri="{FF2B5EF4-FFF2-40B4-BE49-F238E27FC236}">
                    <a16:creationId xmlns:a16="http://schemas.microsoft.com/office/drawing/2014/main" id="{E37306E6-BB51-4518-B1E8-FAF225C32AD5}"/>
                  </a:ext>
                </a:extLst>
              </p:cNvPr>
              <p:cNvSpPr/>
              <p:nvPr/>
            </p:nvSpPr>
            <p:spPr>
              <a:xfrm rot="17590688">
                <a:off x="2366542" y="2980819"/>
                <a:ext cx="503678" cy="1190736"/>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Isosceles Triangle 16">
                <a:extLst>
                  <a:ext uri="{FF2B5EF4-FFF2-40B4-BE49-F238E27FC236}">
                    <a16:creationId xmlns:a16="http://schemas.microsoft.com/office/drawing/2014/main" id="{9D74F616-3696-4B4D-AAA0-775458BA96E3}"/>
                  </a:ext>
                </a:extLst>
              </p:cNvPr>
              <p:cNvSpPr/>
              <p:nvPr/>
            </p:nvSpPr>
            <p:spPr>
              <a:xfrm flipV="1">
                <a:off x="2381441" y="2451548"/>
                <a:ext cx="1372939" cy="1597485"/>
              </a:xfrm>
              <a:prstGeom prst="triangl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17">
                <a:extLst>
                  <a:ext uri="{FF2B5EF4-FFF2-40B4-BE49-F238E27FC236}">
                    <a16:creationId xmlns:a16="http://schemas.microsoft.com/office/drawing/2014/main" id="{C62F3708-7EE4-4E87-BF7A-F7733FD67168}"/>
                  </a:ext>
                </a:extLst>
              </p:cNvPr>
              <p:cNvSpPr/>
              <p:nvPr/>
            </p:nvSpPr>
            <p:spPr>
              <a:xfrm>
                <a:off x="2381441" y="2210161"/>
                <a:ext cx="1372939" cy="482774"/>
              </a:xfrm>
              <a:prstGeom prst="ellipse">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 name="Group 29">
              <a:extLst>
                <a:ext uri="{FF2B5EF4-FFF2-40B4-BE49-F238E27FC236}">
                  <a16:creationId xmlns:a16="http://schemas.microsoft.com/office/drawing/2014/main" id="{950D7274-309B-4CC4-9AA9-EB1B8CAFCBD3}"/>
                </a:ext>
              </a:extLst>
            </p:cNvPr>
            <p:cNvGrpSpPr/>
            <p:nvPr/>
          </p:nvGrpSpPr>
          <p:grpSpPr>
            <a:xfrm>
              <a:off x="1756807" y="4582093"/>
              <a:ext cx="2020976" cy="927740"/>
              <a:chOff x="5122025" y="525814"/>
              <a:chExt cx="2020976" cy="927740"/>
            </a:xfrm>
          </p:grpSpPr>
          <p:sp>
            <p:nvSpPr>
              <p:cNvPr id="15" name="TextBox 30">
                <a:extLst>
                  <a:ext uri="{FF2B5EF4-FFF2-40B4-BE49-F238E27FC236}">
                    <a16:creationId xmlns:a16="http://schemas.microsoft.com/office/drawing/2014/main" id="{0F67C8AC-E308-475C-9BF5-620D597891A8}"/>
                  </a:ext>
                </a:extLst>
              </p:cNvPr>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t>请替换文字内容复制你的内容到此 </a:t>
                </a:r>
              </a:p>
            </p:txBody>
          </p:sp>
          <p:sp>
            <p:nvSpPr>
              <p:cNvPr id="16" name="Rectangle 31">
                <a:extLst>
                  <a:ext uri="{FF2B5EF4-FFF2-40B4-BE49-F238E27FC236}">
                    <a16:creationId xmlns:a16="http://schemas.microsoft.com/office/drawing/2014/main" id="{BD12825F-9BE7-4B00-9DED-3450642837A5}"/>
                  </a:ext>
                </a:extLst>
              </p:cNvPr>
              <p:cNvSpPr/>
              <p:nvPr/>
            </p:nvSpPr>
            <p:spPr>
              <a:xfrm>
                <a:off x="5122025" y="525814"/>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accent1"/>
                    </a:solidFill>
                  </a:rPr>
                  <a:t>输入标题文本</a:t>
                </a:r>
              </a:p>
            </p:txBody>
          </p:sp>
        </p:grpSp>
        <p:sp>
          <p:nvSpPr>
            <p:cNvPr id="12" name="Freeform: Shape 35">
              <a:extLst>
                <a:ext uri="{FF2B5EF4-FFF2-40B4-BE49-F238E27FC236}">
                  <a16:creationId xmlns:a16="http://schemas.microsoft.com/office/drawing/2014/main" id="{02BE0EA9-E710-4680-9FD9-40F0B03B056A}"/>
                </a:ext>
              </a:extLst>
            </p:cNvPr>
            <p:cNvSpPr>
              <a:spLocks/>
            </p:cNvSpPr>
            <p:nvPr/>
          </p:nvSpPr>
          <p:spPr bwMode="auto">
            <a:xfrm>
              <a:off x="2528952" y="2777390"/>
              <a:ext cx="497761" cy="578623"/>
            </a:xfrm>
            <a:custGeom>
              <a:avLst/>
              <a:gdLst>
                <a:gd name="connsiteX0" fmla="*/ 144647 w 290884"/>
                <a:gd name="connsiteY0" fmla="*/ 246063 h 338138"/>
                <a:gd name="connsiteX1" fmla="*/ 110656 w 290884"/>
                <a:gd name="connsiteY1" fmla="*/ 261816 h 338138"/>
                <a:gd name="connsiteX2" fmla="*/ 144647 w 290884"/>
                <a:gd name="connsiteY2" fmla="*/ 314326 h 338138"/>
                <a:gd name="connsiteX3" fmla="*/ 177331 w 290884"/>
                <a:gd name="connsiteY3" fmla="*/ 261816 h 338138"/>
                <a:gd name="connsiteX4" fmla="*/ 144647 w 290884"/>
                <a:gd name="connsiteY4" fmla="*/ 246063 h 338138"/>
                <a:gd name="connsiteX5" fmla="*/ 186856 w 290884"/>
                <a:gd name="connsiteY5" fmla="*/ 222250 h 338138"/>
                <a:gd name="connsiteX6" fmla="*/ 181776 w 290884"/>
                <a:gd name="connsiteY6" fmla="*/ 224790 h 338138"/>
                <a:gd name="connsiteX7" fmla="*/ 167806 w 290884"/>
                <a:gd name="connsiteY7" fmla="*/ 233680 h 338138"/>
                <a:gd name="connsiteX8" fmla="*/ 183046 w 290884"/>
                <a:gd name="connsiteY8" fmla="*/ 241300 h 338138"/>
                <a:gd name="connsiteX9" fmla="*/ 186856 w 290884"/>
                <a:gd name="connsiteY9" fmla="*/ 222250 h 338138"/>
                <a:gd name="connsiteX10" fmla="*/ 102719 w 290884"/>
                <a:gd name="connsiteY10" fmla="*/ 222250 h 338138"/>
                <a:gd name="connsiteX11" fmla="*/ 105470 w 290884"/>
                <a:gd name="connsiteY11" fmla="*/ 241300 h 338138"/>
                <a:gd name="connsiteX12" fmla="*/ 123357 w 290884"/>
                <a:gd name="connsiteY12" fmla="*/ 233680 h 338138"/>
                <a:gd name="connsiteX13" fmla="*/ 106846 w 290884"/>
                <a:gd name="connsiteY13" fmla="*/ 224790 h 338138"/>
                <a:gd name="connsiteX14" fmla="*/ 102719 w 290884"/>
                <a:gd name="connsiteY14" fmla="*/ 222250 h 338138"/>
                <a:gd name="connsiteX15" fmla="*/ 233044 w 290884"/>
                <a:gd name="connsiteY15" fmla="*/ 184150 h 338138"/>
                <a:gd name="connsiteX16" fmla="*/ 209321 w 290884"/>
                <a:gd name="connsiteY16" fmla="*/ 203710 h 338138"/>
                <a:gd name="connsiteX17" fmla="*/ 202731 w 290884"/>
                <a:gd name="connsiteY17" fmla="*/ 249351 h 338138"/>
                <a:gd name="connsiteX18" fmla="*/ 246223 w 290884"/>
                <a:gd name="connsiteY18" fmla="*/ 257175 h 338138"/>
                <a:gd name="connsiteX19" fmla="*/ 265992 w 290884"/>
                <a:gd name="connsiteY19" fmla="*/ 250655 h 338138"/>
                <a:gd name="connsiteX20" fmla="*/ 233044 w 290884"/>
                <a:gd name="connsiteY20" fmla="*/ 184150 h 338138"/>
                <a:gd name="connsiteX21" fmla="*/ 56261 w 290884"/>
                <a:gd name="connsiteY21" fmla="*/ 184150 h 338138"/>
                <a:gd name="connsiteX22" fmla="*/ 21995 w 290884"/>
                <a:gd name="connsiteY22" fmla="*/ 250655 h 338138"/>
                <a:gd name="connsiteX23" fmla="*/ 43082 w 290884"/>
                <a:gd name="connsiteY23" fmla="*/ 257175 h 338138"/>
                <a:gd name="connsiteX24" fmla="*/ 85256 w 290884"/>
                <a:gd name="connsiteY24" fmla="*/ 249351 h 338138"/>
                <a:gd name="connsiteX25" fmla="*/ 78666 w 290884"/>
                <a:gd name="connsiteY25" fmla="*/ 203710 h 338138"/>
                <a:gd name="connsiteX26" fmla="*/ 56261 w 290884"/>
                <a:gd name="connsiteY26" fmla="*/ 184150 h 338138"/>
                <a:gd name="connsiteX27" fmla="*/ 210669 w 290884"/>
                <a:gd name="connsiteY27" fmla="*/ 163513 h 338138"/>
                <a:gd name="connsiteX28" fmla="*/ 210669 w 290884"/>
                <a:gd name="connsiteY28" fmla="*/ 169070 h 338138"/>
                <a:gd name="connsiteX29" fmla="*/ 210669 w 290884"/>
                <a:gd name="connsiteY29" fmla="*/ 174626 h 338138"/>
                <a:gd name="connsiteX30" fmla="*/ 217019 w 290884"/>
                <a:gd name="connsiteY30" fmla="*/ 169070 h 338138"/>
                <a:gd name="connsiteX31" fmla="*/ 210669 w 290884"/>
                <a:gd name="connsiteY31" fmla="*/ 163513 h 338138"/>
                <a:gd name="connsiteX32" fmla="*/ 77319 w 290884"/>
                <a:gd name="connsiteY32" fmla="*/ 163513 h 338138"/>
                <a:gd name="connsiteX33" fmla="*/ 70969 w 290884"/>
                <a:gd name="connsiteY33" fmla="*/ 169070 h 338138"/>
                <a:gd name="connsiteX34" fmla="*/ 77319 w 290884"/>
                <a:gd name="connsiteY34" fmla="*/ 174626 h 338138"/>
                <a:gd name="connsiteX35" fmla="*/ 77319 w 290884"/>
                <a:gd name="connsiteY35" fmla="*/ 169070 h 338138"/>
                <a:gd name="connsiteX36" fmla="*/ 77319 w 290884"/>
                <a:gd name="connsiteY36" fmla="*/ 163513 h 338138"/>
                <a:gd name="connsiteX37" fmla="*/ 144788 w 290884"/>
                <a:gd name="connsiteY37" fmla="*/ 150813 h 338138"/>
                <a:gd name="connsiteX38" fmla="*/ 163045 w 290884"/>
                <a:gd name="connsiteY38" fmla="*/ 169070 h 338138"/>
                <a:gd name="connsiteX39" fmla="*/ 144788 w 290884"/>
                <a:gd name="connsiteY39" fmla="*/ 187327 h 338138"/>
                <a:gd name="connsiteX40" fmla="*/ 126531 w 290884"/>
                <a:gd name="connsiteY40" fmla="*/ 169070 h 338138"/>
                <a:gd name="connsiteX41" fmla="*/ 144788 w 290884"/>
                <a:gd name="connsiteY41" fmla="*/ 150813 h 338138"/>
                <a:gd name="connsiteX42" fmla="*/ 145444 w 290884"/>
                <a:gd name="connsiteY42" fmla="*/ 114300 h 338138"/>
                <a:gd name="connsiteX43" fmla="*/ 119215 w 290884"/>
                <a:gd name="connsiteY43" fmla="*/ 130293 h 338138"/>
                <a:gd name="connsiteX44" fmla="*/ 100855 w 290884"/>
                <a:gd name="connsiteY44" fmla="*/ 144952 h 338138"/>
                <a:gd name="connsiteX45" fmla="*/ 99544 w 290884"/>
                <a:gd name="connsiteY45" fmla="*/ 168941 h 338138"/>
                <a:gd name="connsiteX46" fmla="*/ 100855 w 290884"/>
                <a:gd name="connsiteY46" fmla="*/ 192930 h 338138"/>
                <a:gd name="connsiteX47" fmla="*/ 119215 w 290884"/>
                <a:gd name="connsiteY47" fmla="*/ 206257 h 338138"/>
                <a:gd name="connsiteX48" fmla="*/ 145444 w 290884"/>
                <a:gd name="connsiteY48" fmla="*/ 222250 h 338138"/>
                <a:gd name="connsiteX49" fmla="*/ 170361 w 290884"/>
                <a:gd name="connsiteY49" fmla="*/ 206257 h 338138"/>
                <a:gd name="connsiteX50" fmla="*/ 190032 w 290884"/>
                <a:gd name="connsiteY50" fmla="*/ 192930 h 338138"/>
                <a:gd name="connsiteX51" fmla="*/ 190032 w 290884"/>
                <a:gd name="connsiteY51" fmla="*/ 168941 h 338138"/>
                <a:gd name="connsiteX52" fmla="*/ 190032 w 290884"/>
                <a:gd name="connsiteY52" fmla="*/ 144952 h 338138"/>
                <a:gd name="connsiteX53" fmla="*/ 170361 w 290884"/>
                <a:gd name="connsiteY53" fmla="*/ 130293 h 338138"/>
                <a:gd name="connsiteX54" fmla="*/ 145444 w 290884"/>
                <a:gd name="connsiteY54" fmla="*/ 114300 h 338138"/>
                <a:gd name="connsiteX55" fmla="*/ 183046 w 290884"/>
                <a:gd name="connsiteY55" fmla="*/ 96838 h 338138"/>
                <a:gd name="connsiteX56" fmla="*/ 167806 w 290884"/>
                <a:gd name="connsiteY56" fmla="*/ 103188 h 338138"/>
                <a:gd name="connsiteX57" fmla="*/ 181776 w 290884"/>
                <a:gd name="connsiteY57" fmla="*/ 113348 h 338138"/>
                <a:gd name="connsiteX58" fmla="*/ 186856 w 290884"/>
                <a:gd name="connsiteY58" fmla="*/ 115888 h 338138"/>
                <a:gd name="connsiteX59" fmla="*/ 183046 w 290884"/>
                <a:gd name="connsiteY59" fmla="*/ 96838 h 338138"/>
                <a:gd name="connsiteX60" fmla="*/ 105470 w 290884"/>
                <a:gd name="connsiteY60" fmla="*/ 96838 h 338138"/>
                <a:gd name="connsiteX61" fmla="*/ 102719 w 290884"/>
                <a:gd name="connsiteY61" fmla="*/ 115888 h 338138"/>
                <a:gd name="connsiteX62" fmla="*/ 106846 w 290884"/>
                <a:gd name="connsiteY62" fmla="*/ 113348 h 338138"/>
                <a:gd name="connsiteX63" fmla="*/ 123357 w 290884"/>
                <a:gd name="connsiteY63" fmla="*/ 103188 h 338138"/>
                <a:gd name="connsiteX64" fmla="*/ 105470 w 290884"/>
                <a:gd name="connsiteY64" fmla="*/ 96838 h 338138"/>
                <a:gd name="connsiteX65" fmla="*/ 246901 w 290884"/>
                <a:gd name="connsiteY65" fmla="*/ 79375 h 338138"/>
                <a:gd name="connsiteX66" fmla="*/ 202731 w 290884"/>
                <a:gd name="connsiteY66" fmla="*/ 88503 h 338138"/>
                <a:gd name="connsiteX67" fmla="*/ 209424 w 290884"/>
                <a:gd name="connsiteY67" fmla="*/ 134144 h 338138"/>
                <a:gd name="connsiteX68" fmla="*/ 233517 w 290884"/>
                <a:gd name="connsiteY68" fmla="*/ 152400 h 338138"/>
                <a:gd name="connsiteX69" fmla="*/ 250917 w 290884"/>
                <a:gd name="connsiteY69" fmla="*/ 132840 h 338138"/>
                <a:gd name="connsiteX70" fmla="*/ 266979 w 290884"/>
                <a:gd name="connsiteY70" fmla="*/ 85895 h 338138"/>
                <a:gd name="connsiteX71" fmla="*/ 246901 w 290884"/>
                <a:gd name="connsiteY71" fmla="*/ 79375 h 338138"/>
                <a:gd name="connsiteX72" fmla="*/ 43420 w 290884"/>
                <a:gd name="connsiteY72" fmla="*/ 79375 h 338138"/>
                <a:gd name="connsiteX73" fmla="*/ 22503 w 290884"/>
                <a:gd name="connsiteY73" fmla="*/ 85895 h 338138"/>
                <a:gd name="connsiteX74" fmla="*/ 38191 w 290884"/>
                <a:gd name="connsiteY74" fmla="*/ 132840 h 338138"/>
                <a:gd name="connsiteX75" fmla="*/ 56494 w 290884"/>
                <a:gd name="connsiteY75" fmla="*/ 152400 h 338138"/>
                <a:gd name="connsiteX76" fmla="*/ 78719 w 290884"/>
                <a:gd name="connsiteY76" fmla="*/ 134144 h 338138"/>
                <a:gd name="connsiteX77" fmla="*/ 85256 w 290884"/>
                <a:gd name="connsiteY77" fmla="*/ 88503 h 338138"/>
                <a:gd name="connsiteX78" fmla="*/ 43420 w 290884"/>
                <a:gd name="connsiteY78" fmla="*/ 79375 h 338138"/>
                <a:gd name="connsiteX79" fmla="*/ 144647 w 290884"/>
                <a:gd name="connsiteY79" fmla="*/ 22225 h 338138"/>
                <a:gd name="connsiteX80" fmla="*/ 110656 w 290884"/>
                <a:gd name="connsiteY80" fmla="*/ 74942 h 338138"/>
                <a:gd name="connsiteX81" fmla="*/ 144647 w 290884"/>
                <a:gd name="connsiteY81" fmla="*/ 92075 h 338138"/>
                <a:gd name="connsiteX82" fmla="*/ 177331 w 290884"/>
                <a:gd name="connsiteY82" fmla="*/ 74942 h 338138"/>
                <a:gd name="connsiteX83" fmla="*/ 144647 w 290884"/>
                <a:gd name="connsiteY83" fmla="*/ 22225 h 338138"/>
                <a:gd name="connsiteX84" fmla="*/ 145581 w 290884"/>
                <a:gd name="connsiteY84" fmla="*/ 0 h 338138"/>
                <a:gd name="connsiteX85" fmla="*/ 199637 w 290884"/>
                <a:gd name="connsiteY85" fmla="*/ 67363 h 338138"/>
                <a:gd name="connsiteX86" fmla="*/ 247101 w 290884"/>
                <a:gd name="connsiteY86" fmla="*/ 58117 h 338138"/>
                <a:gd name="connsiteX87" fmla="*/ 285335 w 290884"/>
                <a:gd name="connsiteY87" fmla="*/ 73968 h 338138"/>
                <a:gd name="connsiteX88" fmla="*/ 268195 w 290884"/>
                <a:gd name="connsiteY88" fmla="*/ 145294 h 338138"/>
                <a:gd name="connsiteX89" fmla="*/ 248419 w 290884"/>
                <a:gd name="connsiteY89" fmla="*/ 169069 h 338138"/>
                <a:gd name="connsiteX90" fmla="*/ 285335 w 290884"/>
                <a:gd name="connsiteY90" fmla="*/ 264170 h 338138"/>
                <a:gd name="connsiteX91" fmla="*/ 247101 w 290884"/>
                <a:gd name="connsiteY91" fmla="*/ 280021 h 338138"/>
                <a:gd name="connsiteX92" fmla="*/ 199637 w 290884"/>
                <a:gd name="connsiteY92" fmla="*/ 270775 h 338138"/>
                <a:gd name="connsiteX93" fmla="*/ 145581 w 290884"/>
                <a:gd name="connsiteY93" fmla="*/ 338138 h 338138"/>
                <a:gd name="connsiteX94" fmla="*/ 91525 w 290884"/>
                <a:gd name="connsiteY94" fmla="*/ 270775 h 338138"/>
                <a:gd name="connsiteX95" fmla="*/ 44061 w 290884"/>
                <a:gd name="connsiteY95" fmla="*/ 280021 h 338138"/>
                <a:gd name="connsiteX96" fmla="*/ 5827 w 290884"/>
                <a:gd name="connsiteY96" fmla="*/ 264170 h 338138"/>
                <a:gd name="connsiteX97" fmla="*/ 41425 w 290884"/>
                <a:gd name="connsiteY97" fmla="*/ 169069 h 338138"/>
                <a:gd name="connsiteX98" fmla="*/ 21648 w 290884"/>
                <a:gd name="connsiteY98" fmla="*/ 145294 h 338138"/>
                <a:gd name="connsiteX99" fmla="*/ 5827 w 290884"/>
                <a:gd name="connsiteY99" fmla="*/ 73968 h 338138"/>
                <a:gd name="connsiteX100" fmla="*/ 44061 w 290884"/>
                <a:gd name="connsiteY100" fmla="*/ 58117 h 338138"/>
                <a:gd name="connsiteX101" fmla="*/ 91525 w 290884"/>
                <a:gd name="connsiteY101" fmla="*/ 67363 h 338138"/>
                <a:gd name="connsiteX102" fmla="*/ 145581 w 290884"/>
                <a:gd name="connsiteY10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0884" h="338138">
                  <a:moveTo>
                    <a:pt x="144647" y="246063"/>
                  </a:moveTo>
                  <a:cubicBezTo>
                    <a:pt x="132881" y="252627"/>
                    <a:pt x="121115" y="257878"/>
                    <a:pt x="110656" y="261816"/>
                  </a:cubicBezTo>
                  <a:cubicBezTo>
                    <a:pt x="119807" y="295948"/>
                    <a:pt x="132881" y="314326"/>
                    <a:pt x="144647" y="314326"/>
                  </a:cubicBezTo>
                  <a:cubicBezTo>
                    <a:pt x="155106" y="314326"/>
                    <a:pt x="168180" y="295948"/>
                    <a:pt x="177331" y="261816"/>
                  </a:cubicBezTo>
                  <a:cubicBezTo>
                    <a:pt x="166872" y="257878"/>
                    <a:pt x="155106" y="252627"/>
                    <a:pt x="144647" y="246063"/>
                  </a:cubicBezTo>
                  <a:close/>
                  <a:moveTo>
                    <a:pt x="186856" y="222250"/>
                  </a:moveTo>
                  <a:cubicBezTo>
                    <a:pt x="184316" y="222250"/>
                    <a:pt x="183046" y="223520"/>
                    <a:pt x="181776" y="224790"/>
                  </a:cubicBezTo>
                  <a:cubicBezTo>
                    <a:pt x="176696" y="228600"/>
                    <a:pt x="171616" y="231140"/>
                    <a:pt x="167806" y="233680"/>
                  </a:cubicBezTo>
                  <a:cubicBezTo>
                    <a:pt x="172886" y="237490"/>
                    <a:pt x="177966" y="238760"/>
                    <a:pt x="183046" y="241300"/>
                  </a:cubicBezTo>
                  <a:cubicBezTo>
                    <a:pt x="184316" y="234950"/>
                    <a:pt x="185586" y="228600"/>
                    <a:pt x="186856" y="222250"/>
                  </a:cubicBezTo>
                  <a:close/>
                  <a:moveTo>
                    <a:pt x="102719" y="222250"/>
                  </a:moveTo>
                  <a:cubicBezTo>
                    <a:pt x="102719" y="228600"/>
                    <a:pt x="104095" y="234950"/>
                    <a:pt x="105470" y="241300"/>
                  </a:cubicBezTo>
                  <a:cubicBezTo>
                    <a:pt x="110974" y="238760"/>
                    <a:pt x="117853" y="237490"/>
                    <a:pt x="123357" y="233680"/>
                  </a:cubicBezTo>
                  <a:cubicBezTo>
                    <a:pt x="117853" y="231140"/>
                    <a:pt x="112350" y="228600"/>
                    <a:pt x="106846" y="224790"/>
                  </a:cubicBezTo>
                  <a:cubicBezTo>
                    <a:pt x="105470" y="223520"/>
                    <a:pt x="104095" y="222250"/>
                    <a:pt x="102719" y="222250"/>
                  </a:cubicBezTo>
                  <a:close/>
                  <a:moveTo>
                    <a:pt x="233044" y="184150"/>
                  </a:moveTo>
                  <a:cubicBezTo>
                    <a:pt x="225136" y="190670"/>
                    <a:pt x="218546" y="197190"/>
                    <a:pt x="209321" y="203710"/>
                  </a:cubicBezTo>
                  <a:cubicBezTo>
                    <a:pt x="208003" y="219359"/>
                    <a:pt x="206685" y="235007"/>
                    <a:pt x="202731" y="249351"/>
                  </a:cubicBezTo>
                  <a:cubicBezTo>
                    <a:pt x="219864" y="254567"/>
                    <a:pt x="234361" y="257175"/>
                    <a:pt x="246223" y="257175"/>
                  </a:cubicBezTo>
                  <a:cubicBezTo>
                    <a:pt x="251494" y="257175"/>
                    <a:pt x="262038" y="257175"/>
                    <a:pt x="265992" y="250655"/>
                  </a:cubicBezTo>
                  <a:cubicBezTo>
                    <a:pt x="272581" y="241527"/>
                    <a:pt x="262038" y="215446"/>
                    <a:pt x="233044" y="184150"/>
                  </a:cubicBezTo>
                  <a:close/>
                  <a:moveTo>
                    <a:pt x="56261" y="184150"/>
                  </a:moveTo>
                  <a:cubicBezTo>
                    <a:pt x="25949" y="215446"/>
                    <a:pt x="15406" y="241527"/>
                    <a:pt x="21995" y="250655"/>
                  </a:cubicBezTo>
                  <a:cubicBezTo>
                    <a:pt x="25949" y="257175"/>
                    <a:pt x="36493" y="257175"/>
                    <a:pt x="43082" y="257175"/>
                  </a:cubicBezTo>
                  <a:cubicBezTo>
                    <a:pt x="54943" y="257175"/>
                    <a:pt x="69441" y="254567"/>
                    <a:pt x="85256" y="249351"/>
                  </a:cubicBezTo>
                  <a:cubicBezTo>
                    <a:pt x="82620" y="235007"/>
                    <a:pt x="79984" y="219359"/>
                    <a:pt x="78666" y="203710"/>
                  </a:cubicBezTo>
                  <a:cubicBezTo>
                    <a:pt x="70759" y="197190"/>
                    <a:pt x="62851" y="190670"/>
                    <a:pt x="56261" y="184150"/>
                  </a:cubicBezTo>
                  <a:close/>
                  <a:moveTo>
                    <a:pt x="210669" y="163513"/>
                  </a:moveTo>
                  <a:cubicBezTo>
                    <a:pt x="210669" y="164902"/>
                    <a:pt x="210669" y="166291"/>
                    <a:pt x="210669" y="169070"/>
                  </a:cubicBezTo>
                  <a:cubicBezTo>
                    <a:pt x="210669" y="170459"/>
                    <a:pt x="210669" y="173237"/>
                    <a:pt x="210669" y="174626"/>
                  </a:cubicBezTo>
                  <a:cubicBezTo>
                    <a:pt x="213209" y="173237"/>
                    <a:pt x="215749" y="170459"/>
                    <a:pt x="217019" y="169070"/>
                  </a:cubicBezTo>
                  <a:cubicBezTo>
                    <a:pt x="215749" y="166291"/>
                    <a:pt x="213209" y="164902"/>
                    <a:pt x="210669" y="163513"/>
                  </a:cubicBezTo>
                  <a:close/>
                  <a:moveTo>
                    <a:pt x="77319" y="163513"/>
                  </a:moveTo>
                  <a:cubicBezTo>
                    <a:pt x="74779" y="164902"/>
                    <a:pt x="73509" y="166291"/>
                    <a:pt x="70969" y="169070"/>
                  </a:cubicBezTo>
                  <a:cubicBezTo>
                    <a:pt x="73509" y="170459"/>
                    <a:pt x="74779" y="173237"/>
                    <a:pt x="77319" y="174626"/>
                  </a:cubicBezTo>
                  <a:cubicBezTo>
                    <a:pt x="77319" y="173237"/>
                    <a:pt x="77319" y="170459"/>
                    <a:pt x="77319" y="169070"/>
                  </a:cubicBezTo>
                  <a:cubicBezTo>
                    <a:pt x="77319" y="166291"/>
                    <a:pt x="77319" y="164902"/>
                    <a:pt x="77319" y="163513"/>
                  </a:cubicBezTo>
                  <a:close/>
                  <a:moveTo>
                    <a:pt x="144788" y="150813"/>
                  </a:moveTo>
                  <a:cubicBezTo>
                    <a:pt x="154871" y="150813"/>
                    <a:pt x="163045" y="158987"/>
                    <a:pt x="163045" y="169070"/>
                  </a:cubicBezTo>
                  <a:cubicBezTo>
                    <a:pt x="163045" y="179153"/>
                    <a:pt x="154871" y="187327"/>
                    <a:pt x="144788" y="187327"/>
                  </a:cubicBezTo>
                  <a:cubicBezTo>
                    <a:pt x="134705" y="187327"/>
                    <a:pt x="126531" y="179153"/>
                    <a:pt x="126531" y="169070"/>
                  </a:cubicBezTo>
                  <a:cubicBezTo>
                    <a:pt x="126531" y="158987"/>
                    <a:pt x="134705" y="150813"/>
                    <a:pt x="144788" y="150813"/>
                  </a:cubicBezTo>
                  <a:close/>
                  <a:moveTo>
                    <a:pt x="145444" y="114300"/>
                  </a:moveTo>
                  <a:cubicBezTo>
                    <a:pt x="136264" y="119631"/>
                    <a:pt x="128395" y="124962"/>
                    <a:pt x="119215" y="130293"/>
                  </a:cubicBezTo>
                  <a:cubicBezTo>
                    <a:pt x="112658" y="135623"/>
                    <a:pt x="106101" y="139622"/>
                    <a:pt x="100855" y="144952"/>
                  </a:cubicBezTo>
                  <a:cubicBezTo>
                    <a:pt x="100855" y="152949"/>
                    <a:pt x="99544" y="160945"/>
                    <a:pt x="99544" y="168941"/>
                  </a:cubicBezTo>
                  <a:cubicBezTo>
                    <a:pt x="99544" y="176938"/>
                    <a:pt x="100855" y="184934"/>
                    <a:pt x="100855" y="192930"/>
                  </a:cubicBezTo>
                  <a:cubicBezTo>
                    <a:pt x="107412" y="196928"/>
                    <a:pt x="112658" y="202259"/>
                    <a:pt x="119215" y="206257"/>
                  </a:cubicBezTo>
                  <a:cubicBezTo>
                    <a:pt x="128395" y="212921"/>
                    <a:pt x="136264" y="218252"/>
                    <a:pt x="145444" y="222250"/>
                  </a:cubicBezTo>
                  <a:cubicBezTo>
                    <a:pt x="153312" y="218252"/>
                    <a:pt x="162492" y="212921"/>
                    <a:pt x="170361" y="206257"/>
                  </a:cubicBezTo>
                  <a:cubicBezTo>
                    <a:pt x="176918" y="202259"/>
                    <a:pt x="183475" y="196928"/>
                    <a:pt x="190032" y="192930"/>
                  </a:cubicBezTo>
                  <a:cubicBezTo>
                    <a:pt x="190032" y="184934"/>
                    <a:pt x="190032" y="176938"/>
                    <a:pt x="190032" y="168941"/>
                  </a:cubicBezTo>
                  <a:cubicBezTo>
                    <a:pt x="190032" y="160945"/>
                    <a:pt x="190032" y="152949"/>
                    <a:pt x="190032" y="144952"/>
                  </a:cubicBezTo>
                  <a:cubicBezTo>
                    <a:pt x="183475" y="139622"/>
                    <a:pt x="176918" y="135623"/>
                    <a:pt x="170361" y="130293"/>
                  </a:cubicBezTo>
                  <a:cubicBezTo>
                    <a:pt x="162492" y="124962"/>
                    <a:pt x="153312" y="119631"/>
                    <a:pt x="145444" y="114300"/>
                  </a:cubicBezTo>
                  <a:close/>
                  <a:moveTo>
                    <a:pt x="183046" y="96838"/>
                  </a:moveTo>
                  <a:cubicBezTo>
                    <a:pt x="177966" y="98108"/>
                    <a:pt x="172886" y="100648"/>
                    <a:pt x="167806" y="103188"/>
                  </a:cubicBezTo>
                  <a:cubicBezTo>
                    <a:pt x="171616" y="106998"/>
                    <a:pt x="176696" y="109538"/>
                    <a:pt x="181776" y="113348"/>
                  </a:cubicBezTo>
                  <a:cubicBezTo>
                    <a:pt x="183046" y="114618"/>
                    <a:pt x="184316" y="115888"/>
                    <a:pt x="186856" y="115888"/>
                  </a:cubicBezTo>
                  <a:cubicBezTo>
                    <a:pt x="185586" y="109538"/>
                    <a:pt x="184316" y="103188"/>
                    <a:pt x="183046" y="96838"/>
                  </a:cubicBezTo>
                  <a:close/>
                  <a:moveTo>
                    <a:pt x="105470" y="96838"/>
                  </a:moveTo>
                  <a:cubicBezTo>
                    <a:pt x="104095" y="103188"/>
                    <a:pt x="102719" y="109538"/>
                    <a:pt x="102719" y="115888"/>
                  </a:cubicBezTo>
                  <a:cubicBezTo>
                    <a:pt x="104095" y="115888"/>
                    <a:pt x="105470" y="114618"/>
                    <a:pt x="106846" y="113348"/>
                  </a:cubicBezTo>
                  <a:cubicBezTo>
                    <a:pt x="112350" y="109538"/>
                    <a:pt x="117853" y="106998"/>
                    <a:pt x="123357" y="103188"/>
                  </a:cubicBezTo>
                  <a:cubicBezTo>
                    <a:pt x="117853" y="100648"/>
                    <a:pt x="110974" y="98108"/>
                    <a:pt x="105470" y="96838"/>
                  </a:cubicBezTo>
                  <a:close/>
                  <a:moveTo>
                    <a:pt x="246901" y="79375"/>
                  </a:moveTo>
                  <a:cubicBezTo>
                    <a:pt x="234855" y="79375"/>
                    <a:pt x="220132" y="83287"/>
                    <a:pt x="202731" y="88503"/>
                  </a:cubicBezTo>
                  <a:cubicBezTo>
                    <a:pt x="206747" y="102847"/>
                    <a:pt x="208085" y="118496"/>
                    <a:pt x="209424" y="134144"/>
                  </a:cubicBezTo>
                  <a:cubicBezTo>
                    <a:pt x="217455" y="139360"/>
                    <a:pt x="225486" y="145880"/>
                    <a:pt x="233517" y="152400"/>
                  </a:cubicBezTo>
                  <a:cubicBezTo>
                    <a:pt x="240209" y="145880"/>
                    <a:pt x="245563" y="139360"/>
                    <a:pt x="250917" y="132840"/>
                  </a:cubicBezTo>
                  <a:cubicBezTo>
                    <a:pt x="269656" y="108063"/>
                    <a:pt x="270994" y="92415"/>
                    <a:pt x="266979" y="85895"/>
                  </a:cubicBezTo>
                  <a:cubicBezTo>
                    <a:pt x="262963" y="80679"/>
                    <a:pt x="252255" y="79375"/>
                    <a:pt x="246901" y="79375"/>
                  </a:cubicBezTo>
                  <a:close/>
                  <a:moveTo>
                    <a:pt x="43420" y="79375"/>
                  </a:moveTo>
                  <a:cubicBezTo>
                    <a:pt x="36884" y="79375"/>
                    <a:pt x="26425" y="80679"/>
                    <a:pt x="22503" y="85895"/>
                  </a:cubicBezTo>
                  <a:cubicBezTo>
                    <a:pt x="18581" y="92415"/>
                    <a:pt x="21195" y="108063"/>
                    <a:pt x="38191" y="132840"/>
                  </a:cubicBezTo>
                  <a:cubicBezTo>
                    <a:pt x="43420" y="139360"/>
                    <a:pt x="49957" y="145880"/>
                    <a:pt x="56494" y="152400"/>
                  </a:cubicBezTo>
                  <a:cubicBezTo>
                    <a:pt x="63031" y="145880"/>
                    <a:pt x="70875" y="139360"/>
                    <a:pt x="78719" y="134144"/>
                  </a:cubicBezTo>
                  <a:cubicBezTo>
                    <a:pt x="80026" y="118496"/>
                    <a:pt x="82641" y="102847"/>
                    <a:pt x="85256" y="88503"/>
                  </a:cubicBezTo>
                  <a:cubicBezTo>
                    <a:pt x="69568" y="83287"/>
                    <a:pt x="55187" y="79375"/>
                    <a:pt x="43420" y="79375"/>
                  </a:cubicBezTo>
                  <a:close/>
                  <a:moveTo>
                    <a:pt x="144647" y="22225"/>
                  </a:moveTo>
                  <a:cubicBezTo>
                    <a:pt x="132881" y="22225"/>
                    <a:pt x="119807" y="41994"/>
                    <a:pt x="110656" y="74942"/>
                  </a:cubicBezTo>
                  <a:cubicBezTo>
                    <a:pt x="121115" y="80214"/>
                    <a:pt x="132881" y="85485"/>
                    <a:pt x="144647" y="92075"/>
                  </a:cubicBezTo>
                  <a:cubicBezTo>
                    <a:pt x="155106" y="85485"/>
                    <a:pt x="166872" y="80214"/>
                    <a:pt x="177331" y="74942"/>
                  </a:cubicBezTo>
                  <a:cubicBezTo>
                    <a:pt x="168180" y="41994"/>
                    <a:pt x="155106" y="22225"/>
                    <a:pt x="144647" y="22225"/>
                  </a:cubicBezTo>
                  <a:close/>
                  <a:moveTo>
                    <a:pt x="145581" y="0"/>
                  </a:moveTo>
                  <a:cubicBezTo>
                    <a:pt x="169313" y="0"/>
                    <a:pt x="187771" y="27738"/>
                    <a:pt x="199637" y="67363"/>
                  </a:cubicBezTo>
                  <a:cubicBezTo>
                    <a:pt x="216777" y="60759"/>
                    <a:pt x="232598" y="58117"/>
                    <a:pt x="247101" y="58117"/>
                  </a:cubicBezTo>
                  <a:cubicBezTo>
                    <a:pt x="269514" y="58117"/>
                    <a:pt x="280061" y="67363"/>
                    <a:pt x="285335" y="73968"/>
                  </a:cubicBezTo>
                  <a:cubicBezTo>
                    <a:pt x="293246" y="85855"/>
                    <a:pt x="295883" y="108310"/>
                    <a:pt x="268195" y="145294"/>
                  </a:cubicBezTo>
                  <a:cubicBezTo>
                    <a:pt x="262922" y="153219"/>
                    <a:pt x="256330" y="161144"/>
                    <a:pt x="248419" y="169069"/>
                  </a:cubicBezTo>
                  <a:cubicBezTo>
                    <a:pt x="281380" y="204732"/>
                    <a:pt x="301156" y="240395"/>
                    <a:pt x="285335" y="264170"/>
                  </a:cubicBezTo>
                  <a:cubicBezTo>
                    <a:pt x="280061" y="270775"/>
                    <a:pt x="269514" y="280021"/>
                    <a:pt x="247101" y="280021"/>
                  </a:cubicBezTo>
                  <a:cubicBezTo>
                    <a:pt x="232598" y="280021"/>
                    <a:pt x="216777" y="276058"/>
                    <a:pt x="199637" y="270775"/>
                  </a:cubicBezTo>
                  <a:cubicBezTo>
                    <a:pt x="187771" y="310400"/>
                    <a:pt x="169313" y="338138"/>
                    <a:pt x="145581" y="338138"/>
                  </a:cubicBezTo>
                  <a:cubicBezTo>
                    <a:pt x="120531" y="338138"/>
                    <a:pt x="102072" y="310400"/>
                    <a:pt x="91525" y="270775"/>
                  </a:cubicBezTo>
                  <a:cubicBezTo>
                    <a:pt x="73067" y="276058"/>
                    <a:pt x="57246" y="280021"/>
                    <a:pt x="44061" y="280021"/>
                  </a:cubicBezTo>
                  <a:cubicBezTo>
                    <a:pt x="21648" y="280021"/>
                    <a:pt x="9782" y="270775"/>
                    <a:pt x="5827" y="264170"/>
                  </a:cubicBezTo>
                  <a:cubicBezTo>
                    <a:pt x="-9994" y="240395"/>
                    <a:pt x="8464" y="204732"/>
                    <a:pt x="41425" y="169069"/>
                  </a:cubicBezTo>
                  <a:cubicBezTo>
                    <a:pt x="33514" y="161144"/>
                    <a:pt x="26922" y="153219"/>
                    <a:pt x="21648" y="145294"/>
                  </a:cubicBezTo>
                  <a:cubicBezTo>
                    <a:pt x="-6039" y="108310"/>
                    <a:pt x="-2084" y="85855"/>
                    <a:pt x="5827" y="73968"/>
                  </a:cubicBezTo>
                  <a:cubicBezTo>
                    <a:pt x="9782" y="67363"/>
                    <a:pt x="21648" y="58117"/>
                    <a:pt x="44061" y="58117"/>
                  </a:cubicBezTo>
                  <a:cubicBezTo>
                    <a:pt x="57246" y="58117"/>
                    <a:pt x="73067" y="60759"/>
                    <a:pt x="91525" y="67363"/>
                  </a:cubicBezTo>
                  <a:cubicBezTo>
                    <a:pt x="102072" y="27738"/>
                    <a:pt x="120531" y="0"/>
                    <a:pt x="145581" y="0"/>
                  </a:cubicBezTo>
                  <a:close/>
                </a:path>
              </a:pathLst>
            </a:custGeom>
            <a:solidFill>
              <a:schemeClr val="bg1"/>
            </a:solidFill>
            <a:ln>
              <a:noFill/>
            </a:ln>
            <a:extLst/>
          </p:spPr>
          <p:txBody>
            <a:bodyPr anchor="ctr"/>
            <a:lstStyle/>
            <a:p>
              <a:pPr algn="ctr"/>
              <a:endParaRPr/>
            </a:p>
          </p:txBody>
        </p:sp>
      </p:grpSp>
      <p:grpSp>
        <p:nvGrpSpPr>
          <p:cNvPr id="31" name="千图设计师MC：ID 29795607库_组合 30">
            <a:extLst>
              <a:ext uri="{FF2B5EF4-FFF2-40B4-BE49-F238E27FC236}">
                <a16:creationId xmlns:a16="http://schemas.microsoft.com/office/drawing/2014/main" id="{4E4C97D2-FBA6-45E7-AEA0-27FA7AEBC764}"/>
              </a:ext>
            </a:extLst>
          </p:cNvPr>
          <p:cNvGrpSpPr/>
          <p:nvPr>
            <p:custDataLst>
              <p:tags r:id="rId4"/>
            </p:custDataLst>
          </p:nvPr>
        </p:nvGrpSpPr>
        <p:grpSpPr>
          <a:xfrm>
            <a:off x="8404444" y="2239399"/>
            <a:ext cx="2065159" cy="3270434"/>
            <a:chOff x="8404444" y="2239399"/>
            <a:chExt cx="2065159" cy="3270434"/>
          </a:xfrm>
        </p:grpSpPr>
        <p:grpSp>
          <p:nvGrpSpPr>
            <p:cNvPr id="5" name="Group 18">
              <a:extLst>
                <a:ext uri="{FF2B5EF4-FFF2-40B4-BE49-F238E27FC236}">
                  <a16:creationId xmlns:a16="http://schemas.microsoft.com/office/drawing/2014/main" id="{DB6D81C9-61E2-468C-A789-DA63D142BEE7}"/>
                </a:ext>
              </a:extLst>
            </p:cNvPr>
            <p:cNvGrpSpPr/>
            <p:nvPr/>
          </p:nvGrpSpPr>
          <p:grpSpPr>
            <a:xfrm>
              <a:off x="8404444" y="2239399"/>
              <a:ext cx="1731367" cy="1838872"/>
              <a:chOff x="8574433" y="2210161"/>
              <a:chExt cx="1731367" cy="1838872"/>
            </a:xfrm>
          </p:grpSpPr>
          <p:sp>
            <p:nvSpPr>
              <p:cNvPr id="24" name="Isosceles Triangle 11">
                <a:extLst>
                  <a:ext uri="{FF2B5EF4-FFF2-40B4-BE49-F238E27FC236}">
                    <a16:creationId xmlns:a16="http://schemas.microsoft.com/office/drawing/2014/main" id="{DDAEF67C-ADAF-4944-843E-57C21A931413}"/>
                  </a:ext>
                </a:extLst>
              </p:cNvPr>
              <p:cNvSpPr/>
              <p:nvPr/>
            </p:nvSpPr>
            <p:spPr>
              <a:xfrm rot="17590688">
                <a:off x="8917962" y="2980819"/>
                <a:ext cx="503678" cy="1190736"/>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Isosceles Triangle 12">
                <a:extLst>
                  <a:ext uri="{FF2B5EF4-FFF2-40B4-BE49-F238E27FC236}">
                    <a16:creationId xmlns:a16="http://schemas.microsoft.com/office/drawing/2014/main" id="{56ABEDBE-1E96-4C39-ACC0-EE345E6CE5E4}"/>
                  </a:ext>
                </a:extLst>
              </p:cNvPr>
              <p:cNvSpPr/>
              <p:nvPr/>
            </p:nvSpPr>
            <p:spPr>
              <a:xfrm flipV="1">
                <a:off x="8932861" y="2451548"/>
                <a:ext cx="1372939" cy="1597485"/>
              </a:xfrm>
              <a:prstGeom prst="triangl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3">
                <a:extLst>
                  <a:ext uri="{FF2B5EF4-FFF2-40B4-BE49-F238E27FC236}">
                    <a16:creationId xmlns:a16="http://schemas.microsoft.com/office/drawing/2014/main" id="{698BDDD9-523E-4CF5-992C-589CB8D76F1D}"/>
                  </a:ext>
                </a:extLst>
              </p:cNvPr>
              <p:cNvSpPr/>
              <p:nvPr/>
            </p:nvSpPr>
            <p:spPr>
              <a:xfrm>
                <a:off x="8932861" y="2210161"/>
                <a:ext cx="1372939" cy="482774"/>
              </a:xfrm>
              <a:prstGeom prst="ellipse">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 name="Group 26">
              <a:extLst>
                <a:ext uri="{FF2B5EF4-FFF2-40B4-BE49-F238E27FC236}">
                  <a16:creationId xmlns:a16="http://schemas.microsoft.com/office/drawing/2014/main" id="{911B0F1B-A35C-4021-BF2F-2D871F0FA26B}"/>
                </a:ext>
              </a:extLst>
            </p:cNvPr>
            <p:cNvGrpSpPr/>
            <p:nvPr/>
          </p:nvGrpSpPr>
          <p:grpSpPr>
            <a:xfrm>
              <a:off x="8448627" y="4582093"/>
              <a:ext cx="2020976" cy="927740"/>
              <a:chOff x="5122025" y="525814"/>
              <a:chExt cx="2020976" cy="927740"/>
            </a:xfrm>
          </p:grpSpPr>
          <p:sp>
            <p:nvSpPr>
              <p:cNvPr id="17" name="TextBox 27">
                <a:extLst>
                  <a:ext uri="{FF2B5EF4-FFF2-40B4-BE49-F238E27FC236}">
                    <a16:creationId xmlns:a16="http://schemas.microsoft.com/office/drawing/2014/main" id="{D78267FB-38BF-44BC-81BB-FE2623E0F017}"/>
                  </a:ext>
                </a:extLst>
              </p:cNvPr>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t>请替换文字内容复制你的内容到此 </a:t>
                </a:r>
              </a:p>
            </p:txBody>
          </p:sp>
          <p:sp>
            <p:nvSpPr>
              <p:cNvPr id="18" name="Rectangle 28">
                <a:extLst>
                  <a:ext uri="{FF2B5EF4-FFF2-40B4-BE49-F238E27FC236}">
                    <a16:creationId xmlns:a16="http://schemas.microsoft.com/office/drawing/2014/main" id="{D8C2369F-343E-429A-AE83-F8CCFB4D7CFA}"/>
                  </a:ext>
                </a:extLst>
              </p:cNvPr>
              <p:cNvSpPr/>
              <p:nvPr/>
            </p:nvSpPr>
            <p:spPr>
              <a:xfrm>
                <a:off x="5122025" y="525814"/>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accent4"/>
                    </a:solidFill>
                  </a:rPr>
                  <a:t>输入标题文本</a:t>
                </a:r>
              </a:p>
            </p:txBody>
          </p:sp>
        </p:grpSp>
        <p:sp>
          <p:nvSpPr>
            <p:cNvPr id="13" name="Freeform: Shape 39">
              <a:extLst>
                <a:ext uri="{FF2B5EF4-FFF2-40B4-BE49-F238E27FC236}">
                  <a16:creationId xmlns:a16="http://schemas.microsoft.com/office/drawing/2014/main" id="{D34087BC-DE06-46FB-859A-9451E28BD81D}"/>
                </a:ext>
              </a:extLst>
            </p:cNvPr>
            <p:cNvSpPr>
              <a:spLocks/>
            </p:cNvSpPr>
            <p:nvPr/>
          </p:nvSpPr>
          <p:spPr bwMode="auto">
            <a:xfrm>
              <a:off x="9269874" y="2789021"/>
              <a:ext cx="383132" cy="602910"/>
            </a:xfrm>
            <a:custGeom>
              <a:avLst/>
              <a:gdLst>
                <a:gd name="connsiteX0" fmla="*/ 175847 w 210842"/>
                <a:gd name="connsiteY0" fmla="*/ 180300 h 331788"/>
                <a:gd name="connsiteX1" fmla="*/ 177686 w 210842"/>
                <a:gd name="connsiteY1" fmla="*/ 180300 h 331788"/>
                <a:gd name="connsiteX2" fmla="*/ 177281 w 210842"/>
                <a:gd name="connsiteY2" fmla="*/ 181354 h 331788"/>
                <a:gd name="connsiteX3" fmla="*/ 175847 w 210842"/>
                <a:gd name="connsiteY3" fmla="*/ 182053 h 331788"/>
                <a:gd name="connsiteX4" fmla="*/ 176997 w 210842"/>
                <a:gd name="connsiteY4" fmla="*/ 149225 h 331788"/>
                <a:gd name="connsiteX5" fmla="*/ 181031 w 210842"/>
                <a:gd name="connsiteY5" fmla="*/ 149225 h 331788"/>
                <a:gd name="connsiteX6" fmla="*/ 203065 w 210842"/>
                <a:gd name="connsiteY6" fmla="*/ 164762 h 331788"/>
                <a:gd name="connsiteX7" fmla="*/ 181031 w 210842"/>
                <a:gd name="connsiteY7" fmla="*/ 180300 h 331788"/>
                <a:gd name="connsiteX8" fmla="*/ 180383 w 210842"/>
                <a:gd name="connsiteY8" fmla="*/ 180300 h 331788"/>
                <a:gd name="connsiteX9" fmla="*/ 177686 w 210842"/>
                <a:gd name="connsiteY9" fmla="*/ 180300 h 331788"/>
                <a:gd name="connsiteX10" fmla="*/ 180680 w 210842"/>
                <a:gd name="connsiteY10" fmla="*/ 172499 h 331788"/>
                <a:gd name="connsiteX11" fmla="*/ 97756 w 210842"/>
                <a:gd name="connsiteY11" fmla="*/ 149225 h 331788"/>
                <a:gd name="connsiteX12" fmla="*/ 114341 w 210842"/>
                <a:gd name="connsiteY12" fmla="*/ 149225 h 331788"/>
                <a:gd name="connsiteX13" fmla="*/ 121742 w 210842"/>
                <a:gd name="connsiteY13" fmla="*/ 149225 h 331788"/>
                <a:gd name="connsiteX14" fmla="*/ 122577 w 210842"/>
                <a:gd name="connsiteY14" fmla="*/ 158009 h 331788"/>
                <a:gd name="connsiteX15" fmla="*/ 123710 w 210842"/>
                <a:gd name="connsiteY15" fmla="*/ 169923 h 331788"/>
                <a:gd name="connsiteX16" fmla="*/ 110762 w 210842"/>
                <a:gd name="connsiteY16" fmla="*/ 185379 h 331788"/>
                <a:gd name="connsiteX17" fmla="*/ 95225 w 210842"/>
                <a:gd name="connsiteY17" fmla="*/ 169923 h 331788"/>
                <a:gd name="connsiteX18" fmla="*/ 33273 w 210842"/>
                <a:gd name="connsiteY18" fmla="*/ 149225 h 331788"/>
                <a:gd name="connsiteX19" fmla="*/ 65676 w 210842"/>
                <a:gd name="connsiteY19" fmla="*/ 149225 h 331788"/>
                <a:gd name="connsiteX20" fmla="*/ 67478 w 210842"/>
                <a:gd name="connsiteY20" fmla="*/ 149225 h 331788"/>
                <a:gd name="connsiteX21" fmla="*/ 77777 w 210842"/>
                <a:gd name="connsiteY21" fmla="*/ 149225 h 331788"/>
                <a:gd name="connsiteX22" fmla="*/ 77746 w 210842"/>
                <a:gd name="connsiteY22" fmla="*/ 149798 h 331788"/>
                <a:gd name="connsiteX23" fmla="*/ 75804 w 210842"/>
                <a:gd name="connsiteY23" fmla="*/ 195682 h 331788"/>
                <a:gd name="connsiteX24" fmla="*/ 91341 w 210842"/>
                <a:gd name="connsiteY24" fmla="*/ 209850 h 331788"/>
                <a:gd name="connsiteX25" fmla="*/ 110762 w 210842"/>
                <a:gd name="connsiteY25" fmla="*/ 205986 h 331788"/>
                <a:gd name="connsiteX26" fmla="*/ 132774 w 210842"/>
                <a:gd name="connsiteY26" fmla="*/ 208562 h 331788"/>
                <a:gd name="connsiteX27" fmla="*/ 144426 w 210842"/>
                <a:gd name="connsiteY27" fmla="*/ 199546 h 331788"/>
                <a:gd name="connsiteX28" fmla="*/ 144426 w 210842"/>
                <a:gd name="connsiteY28" fmla="*/ 161873 h 331788"/>
                <a:gd name="connsiteX29" fmla="*/ 143531 w 210842"/>
                <a:gd name="connsiteY29" fmla="*/ 149225 h 331788"/>
                <a:gd name="connsiteX30" fmla="*/ 152712 w 210842"/>
                <a:gd name="connsiteY30" fmla="*/ 149225 h 331788"/>
                <a:gd name="connsiteX31" fmla="*/ 156079 w 210842"/>
                <a:gd name="connsiteY31" fmla="*/ 173787 h 331788"/>
                <a:gd name="connsiteX32" fmla="*/ 167732 w 210842"/>
                <a:gd name="connsiteY32" fmla="*/ 185379 h 331788"/>
                <a:gd name="connsiteX33" fmla="*/ 169027 w 210842"/>
                <a:gd name="connsiteY33" fmla="*/ 185379 h 331788"/>
                <a:gd name="connsiteX34" fmla="*/ 175847 w 210842"/>
                <a:gd name="connsiteY34" fmla="*/ 182053 h 331788"/>
                <a:gd name="connsiteX35" fmla="*/ 175847 w 210842"/>
                <a:gd name="connsiteY35" fmla="*/ 296829 h 331788"/>
                <a:gd name="connsiteX36" fmla="*/ 210842 w 210842"/>
                <a:gd name="connsiteY36" fmla="*/ 296829 h 331788"/>
                <a:gd name="connsiteX37" fmla="*/ 210842 w 210842"/>
                <a:gd name="connsiteY37" fmla="*/ 331788 h 331788"/>
                <a:gd name="connsiteX38" fmla="*/ 6054 w 210842"/>
                <a:gd name="connsiteY38" fmla="*/ 331788 h 331788"/>
                <a:gd name="connsiteX39" fmla="*/ 6054 w 210842"/>
                <a:gd name="connsiteY39" fmla="*/ 296829 h 331788"/>
                <a:gd name="connsiteX40" fmla="*/ 44938 w 210842"/>
                <a:gd name="connsiteY40" fmla="*/ 296829 h 331788"/>
                <a:gd name="connsiteX41" fmla="*/ 44938 w 210842"/>
                <a:gd name="connsiteY41" fmla="*/ 180300 h 331788"/>
                <a:gd name="connsiteX42" fmla="*/ 33273 w 210842"/>
                <a:gd name="connsiteY42" fmla="*/ 180300 h 331788"/>
                <a:gd name="connsiteX43" fmla="*/ 12535 w 210842"/>
                <a:gd name="connsiteY43" fmla="*/ 164762 h 331788"/>
                <a:gd name="connsiteX44" fmla="*/ 33273 w 210842"/>
                <a:gd name="connsiteY44" fmla="*/ 149225 h 331788"/>
                <a:gd name="connsiteX45" fmla="*/ 114647 w 210842"/>
                <a:gd name="connsiteY45" fmla="*/ 74613 h 331788"/>
                <a:gd name="connsiteX46" fmla="*/ 131479 w 210842"/>
                <a:gd name="connsiteY46" fmla="*/ 78477 h 331788"/>
                <a:gd name="connsiteX47" fmla="*/ 139247 w 210842"/>
                <a:gd name="connsiteY47" fmla="*/ 81053 h 331788"/>
                <a:gd name="connsiteX48" fmla="*/ 149606 w 210842"/>
                <a:gd name="connsiteY48" fmla="*/ 87493 h 331788"/>
                <a:gd name="connsiteX49" fmla="*/ 172426 w 210842"/>
                <a:gd name="connsiteY49" fmla="*/ 120336 h 331788"/>
                <a:gd name="connsiteX50" fmla="*/ 176997 w 210842"/>
                <a:gd name="connsiteY50" fmla="*/ 149225 h 331788"/>
                <a:gd name="connsiteX51" fmla="*/ 152712 w 210842"/>
                <a:gd name="connsiteY51" fmla="*/ 149225 h 331788"/>
                <a:gd name="connsiteX52" fmla="*/ 151224 w 210842"/>
                <a:gd name="connsiteY52" fmla="*/ 138367 h 331788"/>
                <a:gd name="connsiteX53" fmla="*/ 140542 w 210842"/>
                <a:gd name="connsiteY53" fmla="*/ 114540 h 331788"/>
                <a:gd name="connsiteX54" fmla="*/ 142606 w 210842"/>
                <a:gd name="connsiteY54" fmla="*/ 136154 h 331788"/>
                <a:gd name="connsiteX55" fmla="*/ 143531 w 210842"/>
                <a:gd name="connsiteY55" fmla="*/ 149225 h 331788"/>
                <a:gd name="connsiteX56" fmla="*/ 142955 w 210842"/>
                <a:gd name="connsiteY56" fmla="*/ 149225 h 331788"/>
                <a:gd name="connsiteX57" fmla="*/ 121742 w 210842"/>
                <a:gd name="connsiteY57" fmla="*/ 149225 h 331788"/>
                <a:gd name="connsiteX58" fmla="*/ 119886 w 210842"/>
                <a:gd name="connsiteY58" fmla="*/ 129714 h 331788"/>
                <a:gd name="connsiteX59" fmla="*/ 114647 w 210842"/>
                <a:gd name="connsiteY59" fmla="*/ 74613 h 331788"/>
                <a:gd name="connsiteX60" fmla="*/ 106878 w 210842"/>
                <a:gd name="connsiteY60" fmla="*/ 74613 h 331788"/>
                <a:gd name="connsiteX61" fmla="*/ 101962 w 210842"/>
                <a:gd name="connsiteY61" fmla="*/ 114822 h 331788"/>
                <a:gd name="connsiteX62" fmla="*/ 97756 w 210842"/>
                <a:gd name="connsiteY62" fmla="*/ 149225 h 331788"/>
                <a:gd name="connsiteX63" fmla="*/ 93839 w 210842"/>
                <a:gd name="connsiteY63" fmla="*/ 149225 h 331788"/>
                <a:gd name="connsiteX64" fmla="*/ 80095 w 210842"/>
                <a:gd name="connsiteY64" fmla="*/ 149225 h 331788"/>
                <a:gd name="connsiteX65" fmla="*/ 77777 w 210842"/>
                <a:gd name="connsiteY65" fmla="*/ 149225 h 331788"/>
                <a:gd name="connsiteX66" fmla="*/ 79688 w 210842"/>
                <a:gd name="connsiteY66" fmla="*/ 114540 h 331788"/>
                <a:gd name="connsiteX67" fmla="*/ 75804 w 210842"/>
                <a:gd name="connsiteY67" fmla="*/ 118404 h 331788"/>
                <a:gd name="connsiteX68" fmla="*/ 73214 w 210842"/>
                <a:gd name="connsiteY68" fmla="*/ 123556 h 331788"/>
                <a:gd name="connsiteX69" fmla="*/ 43434 w 210842"/>
                <a:gd name="connsiteY69" fmla="*/ 142875 h 331788"/>
                <a:gd name="connsiteX70" fmla="*/ 39550 w 210842"/>
                <a:gd name="connsiteY70" fmla="*/ 142875 h 331788"/>
                <a:gd name="connsiteX71" fmla="*/ 4591 w 210842"/>
                <a:gd name="connsiteY71" fmla="*/ 123556 h 331788"/>
                <a:gd name="connsiteX72" fmla="*/ 3296 w 210842"/>
                <a:gd name="connsiteY72" fmla="*/ 106812 h 331788"/>
                <a:gd name="connsiteX73" fmla="*/ 21423 w 210842"/>
                <a:gd name="connsiteY73" fmla="*/ 105524 h 331788"/>
                <a:gd name="connsiteX74" fmla="*/ 43434 w 210842"/>
                <a:gd name="connsiteY74" fmla="*/ 118404 h 331788"/>
                <a:gd name="connsiteX75" fmla="*/ 52498 w 210842"/>
                <a:gd name="connsiteY75" fmla="*/ 109388 h 331788"/>
                <a:gd name="connsiteX76" fmla="*/ 55087 w 210842"/>
                <a:gd name="connsiteY76" fmla="*/ 104236 h 331788"/>
                <a:gd name="connsiteX77" fmla="*/ 78393 w 210842"/>
                <a:gd name="connsiteY77" fmla="*/ 81053 h 331788"/>
                <a:gd name="connsiteX78" fmla="*/ 95225 w 210842"/>
                <a:gd name="connsiteY78" fmla="*/ 75901 h 331788"/>
                <a:gd name="connsiteX79" fmla="*/ 106878 w 210842"/>
                <a:gd name="connsiteY79" fmla="*/ 74613 h 331788"/>
                <a:gd name="connsiteX80" fmla="*/ 110036 w 210842"/>
                <a:gd name="connsiteY80" fmla="*/ 0 h 331788"/>
                <a:gd name="connsiteX81" fmla="*/ 145755 w 210842"/>
                <a:gd name="connsiteY81" fmla="*/ 34925 h 331788"/>
                <a:gd name="connsiteX82" fmla="*/ 110036 w 210842"/>
                <a:gd name="connsiteY82" fmla="*/ 69850 h 331788"/>
                <a:gd name="connsiteX83" fmla="*/ 74317 w 210842"/>
                <a:gd name="connsiteY83" fmla="*/ 34925 h 331788"/>
                <a:gd name="connsiteX84" fmla="*/ 110036 w 210842"/>
                <a:gd name="connsiteY84"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10842" h="331788">
                  <a:moveTo>
                    <a:pt x="175847" y="180300"/>
                  </a:moveTo>
                  <a:lnTo>
                    <a:pt x="177686" y="180300"/>
                  </a:lnTo>
                  <a:lnTo>
                    <a:pt x="177281" y="181354"/>
                  </a:lnTo>
                  <a:lnTo>
                    <a:pt x="175847" y="182053"/>
                  </a:lnTo>
                  <a:close/>
                  <a:moveTo>
                    <a:pt x="176997" y="149225"/>
                  </a:moveTo>
                  <a:lnTo>
                    <a:pt x="181031" y="149225"/>
                  </a:lnTo>
                  <a:cubicBezTo>
                    <a:pt x="193992" y="149225"/>
                    <a:pt x="203065" y="155699"/>
                    <a:pt x="203065" y="164762"/>
                  </a:cubicBezTo>
                  <a:cubicBezTo>
                    <a:pt x="203065" y="173826"/>
                    <a:pt x="193992" y="180300"/>
                    <a:pt x="181031" y="180300"/>
                  </a:cubicBezTo>
                  <a:cubicBezTo>
                    <a:pt x="181031" y="180300"/>
                    <a:pt x="181031" y="180300"/>
                    <a:pt x="180383" y="180300"/>
                  </a:cubicBezTo>
                  <a:lnTo>
                    <a:pt x="177686" y="180300"/>
                  </a:lnTo>
                  <a:lnTo>
                    <a:pt x="180680" y="172499"/>
                  </a:lnTo>
                  <a:close/>
                  <a:moveTo>
                    <a:pt x="97756" y="149225"/>
                  </a:moveTo>
                  <a:lnTo>
                    <a:pt x="114341" y="149225"/>
                  </a:lnTo>
                  <a:lnTo>
                    <a:pt x="121742" y="149225"/>
                  </a:lnTo>
                  <a:lnTo>
                    <a:pt x="122577" y="158009"/>
                  </a:lnTo>
                  <a:cubicBezTo>
                    <a:pt x="123710" y="169923"/>
                    <a:pt x="123710" y="169923"/>
                    <a:pt x="123710" y="169923"/>
                  </a:cubicBezTo>
                  <a:cubicBezTo>
                    <a:pt x="110762" y="185379"/>
                    <a:pt x="110762" y="185379"/>
                    <a:pt x="110762" y="185379"/>
                  </a:cubicBezTo>
                  <a:cubicBezTo>
                    <a:pt x="95225" y="169923"/>
                    <a:pt x="95225" y="169923"/>
                    <a:pt x="95225" y="169923"/>
                  </a:cubicBezTo>
                  <a:close/>
                  <a:moveTo>
                    <a:pt x="33273" y="149225"/>
                  </a:moveTo>
                  <a:cubicBezTo>
                    <a:pt x="33273" y="149225"/>
                    <a:pt x="33273" y="149225"/>
                    <a:pt x="65676" y="149225"/>
                  </a:cubicBezTo>
                  <a:cubicBezTo>
                    <a:pt x="65676" y="149225"/>
                    <a:pt x="65676" y="149225"/>
                    <a:pt x="67478" y="149225"/>
                  </a:cubicBezTo>
                  <a:lnTo>
                    <a:pt x="77777" y="149225"/>
                  </a:lnTo>
                  <a:lnTo>
                    <a:pt x="77746" y="149798"/>
                  </a:lnTo>
                  <a:cubicBezTo>
                    <a:pt x="77098" y="164449"/>
                    <a:pt x="76451" y="180871"/>
                    <a:pt x="75804" y="195682"/>
                  </a:cubicBezTo>
                  <a:cubicBezTo>
                    <a:pt x="75804" y="204698"/>
                    <a:pt x="82277" y="209850"/>
                    <a:pt x="91341" y="209850"/>
                  </a:cubicBezTo>
                  <a:cubicBezTo>
                    <a:pt x="97815" y="211138"/>
                    <a:pt x="105583" y="205986"/>
                    <a:pt x="110762" y="205986"/>
                  </a:cubicBezTo>
                  <a:cubicBezTo>
                    <a:pt x="118531" y="205986"/>
                    <a:pt x="127594" y="209850"/>
                    <a:pt x="132774" y="208562"/>
                  </a:cubicBezTo>
                  <a:cubicBezTo>
                    <a:pt x="140542" y="208562"/>
                    <a:pt x="144426" y="203410"/>
                    <a:pt x="144426" y="199546"/>
                  </a:cubicBezTo>
                  <a:cubicBezTo>
                    <a:pt x="145721" y="194395"/>
                    <a:pt x="145398" y="178939"/>
                    <a:pt x="144426" y="161873"/>
                  </a:cubicBezTo>
                  <a:lnTo>
                    <a:pt x="143531" y="149225"/>
                  </a:lnTo>
                  <a:lnTo>
                    <a:pt x="152712" y="149225"/>
                  </a:lnTo>
                  <a:lnTo>
                    <a:pt x="156079" y="173787"/>
                  </a:lnTo>
                  <a:cubicBezTo>
                    <a:pt x="156079" y="180227"/>
                    <a:pt x="161259" y="185379"/>
                    <a:pt x="167732" y="185379"/>
                  </a:cubicBezTo>
                  <a:cubicBezTo>
                    <a:pt x="169027" y="185379"/>
                    <a:pt x="169027" y="185379"/>
                    <a:pt x="169027" y="185379"/>
                  </a:cubicBezTo>
                  <a:lnTo>
                    <a:pt x="175847" y="182053"/>
                  </a:lnTo>
                  <a:lnTo>
                    <a:pt x="175847" y="296829"/>
                  </a:lnTo>
                  <a:cubicBezTo>
                    <a:pt x="175847" y="296829"/>
                    <a:pt x="175847" y="296829"/>
                    <a:pt x="210842" y="296829"/>
                  </a:cubicBezTo>
                  <a:cubicBezTo>
                    <a:pt x="210842" y="296829"/>
                    <a:pt x="210842" y="296829"/>
                    <a:pt x="210842" y="331788"/>
                  </a:cubicBezTo>
                  <a:cubicBezTo>
                    <a:pt x="210842" y="331788"/>
                    <a:pt x="210842" y="331788"/>
                    <a:pt x="6054" y="331788"/>
                  </a:cubicBezTo>
                  <a:cubicBezTo>
                    <a:pt x="6054" y="331788"/>
                    <a:pt x="6054" y="331788"/>
                    <a:pt x="6054" y="296829"/>
                  </a:cubicBezTo>
                  <a:cubicBezTo>
                    <a:pt x="6054" y="296829"/>
                    <a:pt x="6054" y="296829"/>
                    <a:pt x="44938" y="296829"/>
                  </a:cubicBezTo>
                  <a:cubicBezTo>
                    <a:pt x="44938" y="296829"/>
                    <a:pt x="44938" y="296829"/>
                    <a:pt x="44938" y="180300"/>
                  </a:cubicBezTo>
                  <a:cubicBezTo>
                    <a:pt x="44938" y="180300"/>
                    <a:pt x="44938" y="180300"/>
                    <a:pt x="33273" y="180300"/>
                  </a:cubicBezTo>
                  <a:cubicBezTo>
                    <a:pt x="21608" y="180300"/>
                    <a:pt x="12535" y="173826"/>
                    <a:pt x="12535" y="164762"/>
                  </a:cubicBezTo>
                  <a:cubicBezTo>
                    <a:pt x="12535" y="155699"/>
                    <a:pt x="21608" y="149225"/>
                    <a:pt x="33273" y="149225"/>
                  </a:cubicBezTo>
                  <a:close/>
                  <a:moveTo>
                    <a:pt x="114647" y="74613"/>
                  </a:moveTo>
                  <a:cubicBezTo>
                    <a:pt x="121121" y="75901"/>
                    <a:pt x="126300" y="75901"/>
                    <a:pt x="131479" y="78477"/>
                  </a:cubicBezTo>
                  <a:cubicBezTo>
                    <a:pt x="134068" y="78477"/>
                    <a:pt x="136658" y="79765"/>
                    <a:pt x="139247" y="81053"/>
                  </a:cubicBezTo>
                  <a:cubicBezTo>
                    <a:pt x="143132" y="82341"/>
                    <a:pt x="145721" y="84917"/>
                    <a:pt x="149606" y="87493"/>
                  </a:cubicBezTo>
                  <a:cubicBezTo>
                    <a:pt x="159316" y="95221"/>
                    <a:pt x="167085" y="106168"/>
                    <a:pt x="172426" y="120336"/>
                  </a:cubicBezTo>
                  <a:lnTo>
                    <a:pt x="176997" y="149225"/>
                  </a:lnTo>
                  <a:lnTo>
                    <a:pt x="152712" y="149225"/>
                  </a:lnTo>
                  <a:lnTo>
                    <a:pt x="151224" y="138367"/>
                  </a:lnTo>
                  <a:cubicBezTo>
                    <a:pt x="148635" y="128386"/>
                    <a:pt x="145074" y="120336"/>
                    <a:pt x="140542" y="114540"/>
                  </a:cubicBezTo>
                  <a:cubicBezTo>
                    <a:pt x="141190" y="120336"/>
                    <a:pt x="141918" y="127903"/>
                    <a:pt x="142606" y="136154"/>
                  </a:cubicBezTo>
                  <a:lnTo>
                    <a:pt x="143531" y="149225"/>
                  </a:lnTo>
                  <a:lnTo>
                    <a:pt x="142955" y="149225"/>
                  </a:lnTo>
                  <a:lnTo>
                    <a:pt x="121742" y="149225"/>
                  </a:lnTo>
                  <a:lnTo>
                    <a:pt x="119886" y="129714"/>
                  </a:lnTo>
                  <a:cubicBezTo>
                    <a:pt x="118612" y="116311"/>
                    <a:pt x="116913" y="98440"/>
                    <a:pt x="114647" y="74613"/>
                  </a:cubicBezTo>
                  <a:close/>
                  <a:moveTo>
                    <a:pt x="106878" y="74613"/>
                  </a:moveTo>
                  <a:cubicBezTo>
                    <a:pt x="106878" y="74613"/>
                    <a:pt x="106878" y="74613"/>
                    <a:pt x="101962" y="114822"/>
                  </a:cubicBezTo>
                  <a:lnTo>
                    <a:pt x="97756" y="149225"/>
                  </a:lnTo>
                  <a:lnTo>
                    <a:pt x="93839" y="149225"/>
                  </a:lnTo>
                  <a:cubicBezTo>
                    <a:pt x="88206" y="149225"/>
                    <a:pt x="83700" y="149225"/>
                    <a:pt x="80095" y="149225"/>
                  </a:cubicBezTo>
                  <a:lnTo>
                    <a:pt x="77777" y="149225"/>
                  </a:lnTo>
                  <a:lnTo>
                    <a:pt x="79688" y="114540"/>
                  </a:lnTo>
                  <a:cubicBezTo>
                    <a:pt x="78393" y="115828"/>
                    <a:pt x="77098" y="117116"/>
                    <a:pt x="75804" y="118404"/>
                  </a:cubicBezTo>
                  <a:cubicBezTo>
                    <a:pt x="74509" y="120980"/>
                    <a:pt x="74509" y="122268"/>
                    <a:pt x="73214" y="123556"/>
                  </a:cubicBezTo>
                  <a:cubicBezTo>
                    <a:pt x="66740" y="131284"/>
                    <a:pt x="58971" y="142875"/>
                    <a:pt x="43434" y="142875"/>
                  </a:cubicBezTo>
                  <a:cubicBezTo>
                    <a:pt x="42139" y="142875"/>
                    <a:pt x="40845" y="142875"/>
                    <a:pt x="39550" y="142875"/>
                  </a:cubicBezTo>
                  <a:cubicBezTo>
                    <a:pt x="24013" y="140299"/>
                    <a:pt x="5886" y="126132"/>
                    <a:pt x="4591" y="123556"/>
                  </a:cubicBezTo>
                  <a:cubicBezTo>
                    <a:pt x="-588" y="119692"/>
                    <a:pt x="-1883" y="111964"/>
                    <a:pt x="3296" y="106812"/>
                  </a:cubicBezTo>
                  <a:cubicBezTo>
                    <a:pt x="7181" y="101660"/>
                    <a:pt x="14949" y="100372"/>
                    <a:pt x="21423" y="105524"/>
                  </a:cubicBezTo>
                  <a:cubicBezTo>
                    <a:pt x="27897" y="111964"/>
                    <a:pt x="38255" y="117116"/>
                    <a:pt x="43434" y="118404"/>
                  </a:cubicBezTo>
                  <a:cubicBezTo>
                    <a:pt x="44729" y="118404"/>
                    <a:pt x="48613" y="114540"/>
                    <a:pt x="52498" y="109388"/>
                  </a:cubicBezTo>
                  <a:cubicBezTo>
                    <a:pt x="53792" y="108100"/>
                    <a:pt x="53792" y="105524"/>
                    <a:pt x="55087" y="104236"/>
                  </a:cubicBezTo>
                  <a:cubicBezTo>
                    <a:pt x="60266" y="96508"/>
                    <a:pt x="68035" y="87493"/>
                    <a:pt x="78393" y="81053"/>
                  </a:cubicBezTo>
                  <a:cubicBezTo>
                    <a:pt x="84867" y="78477"/>
                    <a:pt x="90046" y="77189"/>
                    <a:pt x="95225" y="75901"/>
                  </a:cubicBezTo>
                  <a:cubicBezTo>
                    <a:pt x="99109" y="75901"/>
                    <a:pt x="102994" y="74613"/>
                    <a:pt x="106878" y="74613"/>
                  </a:cubicBezTo>
                  <a:close/>
                  <a:moveTo>
                    <a:pt x="110036" y="0"/>
                  </a:moveTo>
                  <a:cubicBezTo>
                    <a:pt x="129763" y="0"/>
                    <a:pt x="145755" y="15636"/>
                    <a:pt x="145755" y="34925"/>
                  </a:cubicBezTo>
                  <a:cubicBezTo>
                    <a:pt x="145755" y="54214"/>
                    <a:pt x="129763" y="69850"/>
                    <a:pt x="110036" y="69850"/>
                  </a:cubicBezTo>
                  <a:cubicBezTo>
                    <a:pt x="90309" y="69850"/>
                    <a:pt x="74317" y="54214"/>
                    <a:pt x="74317" y="34925"/>
                  </a:cubicBezTo>
                  <a:cubicBezTo>
                    <a:pt x="74317" y="15636"/>
                    <a:pt x="90309" y="0"/>
                    <a:pt x="110036" y="0"/>
                  </a:cubicBezTo>
                  <a:close/>
                </a:path>
              </a:pathLst>
            </a:custGeom>
            <a:solidFill>
              <a:schemeClr val="bg1"/>
            </a:solidFill>
            <a:ln>
              <a:noFill/>
            </a:ln>
            <a:extLst/>
          </p:spPr>
          <p:txBody>
            <a:bodyPr anchor="ctr"/>
            <a:lstStyle/>
            <a:p>
              <a:pPr algn="ctr"/>
              <a:endParaRPr/>
            </a:p>
          </p:txBody>
        </p:sp>
      </p:grpSp>
      <p:grpSp>
        <p:nvGrpSpPr>
          <p:cNvPr id="30" name="千图设计师MC：ID 29795607库_组合 29">
            <a:extLst>
              <a:ext uri="{FF2B5EF4-FFF2-40B4-BE49-F238E27FC236}">
                <a16:creationId xmlns:a16="http://schemas.microsoft.com/office/drawing/2014/main" id="{E4D3F26D-DA62-41A4-9DBF-C8B7ECF19FD5}"/>
              </a:ext>
            </a:extLst>
          </p:cNvPr>
          <p:cNvGrpSpPr/>
          <p:nvPr>
            <p:custDataLst>
              <p:tags r:id="rId5"/>
            </p:custDataLst>
          </p:nvPr>
        </p:nvGrpSpPr>
        <p:grpSpPr>
          <a:xfrm>
            <a:off x="4643857" y="1348167"/>
            <a:ext cx="2570495" cy="4161666"/>
            <a:chOff x="4643857" y="1348167"/>
            <a:chExt cx="2570495" cy="4161666"/>
          </a:xfrm>
        </p:grpSpPr>
        <p:grpSp>
          <p:nvGrpSpPr>
            <p:cNvPr id="4" name="Group 19">
              <a:extLst>
                <a:ext uri="{FF2B5EF4-FFF2-40B4-BE49-F238E27FC236}">
                  <a16:creationId xmlns:a16="http://schemas.microsoft.com/office/drawing/2014/main" id="{61B719D8-5CA3-4FBF-A0C2-646DE7414EEF}"/>
                </a:ext>
              </a:extLst>
            </p:cNvPr>
            <p:cNvGrpSpPr/>
            <p:nvPr/>
          </p:nvGrpSpPr>
          <p:grpSpPr>
            <a:xfrm>
              <a:off x="4643857" y="1348167"/>
              <a:ext cx="2570495" cy="2730103"/>
              <a:chOff x="4810752" y="1318929"/>
              <a:chExt cx="2570495" cy="2730103"/>
            </a:xfrm>
          </p:grpSpPr>
          <p:sp>
            <p:nvSpPr>
              <p:cNvPr id="27" name="Isosceles Triangle 8">
                <a:extLst>
                  <a:ext uri="{FF2B5EF4-FFF2-40B4-BE49-F238E27FC236}">
                    <a16:creationId xmlns:a16="http://schemas.microsoft.com/office/drawing/2014/main" id="{0367024D-7624-4531-B9A0-BE1A047D7ECD}"/>
                  </a:ext>
                </a:extLst>
              </p:cNvPr>
              <p:cNvSpPr/>
              <p:nvPr/>
            </p:nvSpPr>
            <p:spPr>
              <a:xfrm rot="17590688">
                <a:off x="5320776" y="2463096"/>
                <a:ext cx="747792" cy="1767840"/>
              </a:xfrm>
              <a:prstGeom prst="triangle">
                <a:avLst>
                  <a:gd name="adj" fmla="val 19748"/>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Isosceles Triangle 1">
                <a:extLst>
                  <a:ext uri="{FF2B5EF4-FFF2-40B4-BE49-F238E27FC236}">
                    <a16:creationId xmlns:a16="http://schemas.microsoft.com/office/drawing/2014/main" id="{D811003C-8CEE-4341-B057-7A02BF3FC06E}"/>
                  </a:ext>
                </a:extLst>
              </p:cNvPr>
              <p:cNvSpPr/>
              <p:nvPr/>
            </p:nvSpPr>
            <p:spPr>
              <a:xfrm flipV="1">
                <a:off x="5342897" y="1677307"/>
                <a:ext cx="2038350" cy="2371725"/>
              </a:xfrm>
              <a:prstGeom prst="triangl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2">
                <a:extLst>
                  <a:ext uri="{FF2B5EF4-FFF2-40B4-BE49-F238E27FC236}">
                    <a16:creationId xmlns:a16="http://schemas.microsoft.com/office/drawing/2014/main" id="{6777BFCE-6C9B-4361-B130-B1D36492246F}"/>
                  </a:ext>
                </a:extLst>
              </p:cNvPr>
              <p:cNvSpPr/>
              <p:nvPr/>
            </p:nvSpPr>
            <p:spPr>
              <a:xfrm>
                <a:off x="5342897" y="1318929"/>
                <a:ext cx="2038350" cy="716756"/>
              </a:xfrm>
              <a:prstGeom prst="ellipse">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9" name="Group 23">
              <a:extLst>
                <a:ext uri="{FF2B5EF4-FFF2-40B4-BE49-F238E27FC236}">
                  <a16:creationId xmlns:a16="http://schemas.microsoft.com/office/drawing/2014/main" id="{238EE12D-6682-4B10-874F-8BD31B798391}"/>
                </a:ext>
              </a:extLst>
            </p:cNvPr>
            <p:cNvGrpSpPr/>
            <p:nvPr/>
          </p:nvGrpSpPr>
          <p:grpSpPr>
            <a:xfrm>
              <a:off x="5193376" y="4582093"/>
              <a:ext cx="2020976" cy="927740"/>
              <a:chOff x="5122025" y="525814"/>
              <a:chExt cx="2020976" cy="927740"/>
            </a:xfrm>
          </p:grpSpPr>
          <p:sp>
            <p:nvSpPr>
              <p:cNvPr id="19" name="TextBox 24">
                <a:extLst>
                  <a:ext uri="{FF2B5EF4-FFF2-40B4-BE49-F238E27FC236}">
                    <a16:creationId xmlns:a16="http://schemas.microsoft.com/office/drawing/2014/main" id="{FE3E8DB1-C48B-4B84-A300-D11B2D900C5E}"/>
                  </a:ext>
                </a:extLst>
              </p:cNvPr>
              <p:cNvSpPr txBox="1"/>
              <p:nvPr/>
            </p:nvSpPr>
            <p:spPr>
              <a:xfrm>
                <a:off x="5122026" y="82690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t>请替换文字内容复制你的内容到此 </a:t>
                </a:r>
              </a:p>
            </p:txBody>
          </p:sp>
          <p:sp>
            <p:nvSpPr>
              <p:cNvPr id="20" name="Rectangle 25">
                <a:extLst>
                  <a:ext uri="{FF2B5EF4-FFF2-40B4-BE49-F238E27FC236}">
                    <a16:creationId xmlns:a16="http://schemas.microsoft.com/office/drawing/2014/main" id="{86AD7810-C9D8-49A0-90A5-E8F7DEEB9E43}"/>
                  </a:ext>
                </a:extLst>
              </p:cNvPr>
              <p:cNvSpPr/>
              <p:nvPr/>
            </p:nvSpPr>
            <p:spPr>
              <a:xfrm>
                <a:off x="5122025" y="525814"/>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accent2"/>
                    </a:solidFill>
                  </a:rPr>
                  <a:t>输入标题文本</a:t>
                </a:r>
              </a:p>
            </p:txBody>
          </p:sp>
        </p:grpSp>
        <p:sp>
          <p:nvSpPr>
            <p:cNvPr id="14" name="Freeform: Shape 38">
              <a:extLst>
                <a:ext uri="{FF2B5EF4-FFF2-40B4-BE49-F238E27FC236}">
                  <a16:creationId xmlns:a16="http://schemas.microsoft.com/office/drawing/2014/main" id="{FD6047B6-D08B-4CB6-AE60-49F532EF8B82}"/>
                </a:ext>
              </a:extLst>
            </p:cNvPr>
            <p:cNvSpPr>
              <a:spLocks/>
            </p:cNvSpPr>
            <p:nvPr/>
          </p:nvSpPr>
          <p:spPr bwMode="auto">
            <a:xfrm>
              <a:off x="5930848" y="2308788"/>
              <a:ext cx="457778" cy="584160"/>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bg1"/>
            </a:solidFill>
            <a:ln>
              <a:noFill/>
            </a:ln>
            <a:extLst/>
          </p:spPr>
          <p:txBody>
            <a:bodyPr anchor="ctr"/>
            <a:lstStyle/>
            <a:p>
              <a:pPr algn="ctr"/>
              <a:endParaRPr/>
            </a:p>
          </p:txBody>
        </p:sp>
      </p:grpSp>
    </p:spTree>
    <p:extLst>
      <p:ext uri="{BB962C8B-B14F-4D97-AF65-F5344CB8AC3E}">
        <p14:creationId xmlns:p14="http://schemas.microsoft.com/office/powerpoint/2010/main" val="1027889065"/>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千图设计师MC：ID 29795607库_组合 7">
            <a:extLst>
              <a:ext uri="{FF2B5EF4-FFF2-40B4-BE49-F238E27FC236}">
                <a16:creationId xmlns:a16="http://schemas.microsoft.com/office/drawing/2014/main" id="{61D4C532-3385-45E8-8A58-080AB66C755B}"/>
              </a:ext>
            </a:extLst>
          </p:cNvPr>
          <p:cNvGrpSpPr/>
          <p:nvPr>
            <p:custDataLst>
              <p:tags r:id="rId1"/>
            </p:custDataLst>
          </p:nvPr>
        </p:nvGrpSpPr>
        <p:grpSpPr>
          <a:xfrm>
            <a:off x="4293842" y="2996910"/>
            <a:ext cx="439849" cy="60520"/>
            <a:chOff x="4647977" y="2595263"/>
            <a:chExt cx="504373" cy="69398"/>
          </a:xfrm>
          <a:solidFill>
            <a:schemeClr val="bg1">
              <a:lumMod val="65000"/>
            </a:schemeClr>
          </a:solidFill>
        </p:grpSpPr>
        <p:sp>
          <p:nvSpPr>
            <p:cNvPr id="27" name="Oval 8">
              <a:extLst>
                <a:ext uri="{FF2B5EF4-FFF2-40B4-BE49-F238E27FC236}">
                  <a16:creationId xmlns:a16="http://schemas.microsoft.com/office/drawing/2014/main" id="{BFABB73E-1D1D-4295-9905-88733CA2323D}"/>
                </a:ext>
              </a:extLst>
            </p:cNvPr>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9">
              <a:extLst>
                <a:ext uri="{FF2B5EF4-FFF2-40B4-BE49-F238E27FC236}">
                  <a16:creationId xmlns:a16="http://schemas.microsoft.com/office/drawing/2014/main" id="{D43C7545-4310-4B1C-8C4E-2221F046BFD4}"/>
                </a:ext>
              </a:extLst>
            </p:cNvPr>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Oval 10">
              <a:extLst>
                <a:ext uri="{FF2B5EF4-FFF2-40B4-BE49-F238E27FC236}">
                  <a16:creationId xmlns:a16="http://schemas.microsoft.com/office/drawing/2014/main" id="{BD11D59C-6B17-419D-BA0C-A791C61A2210}"/>
                </a:ext>
              </a:extLst>
            </p:cNvPr>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1" name="千图设计师MC：ID 29795607库_组合 11">
            <a:extLst>
              <a:ext uri="{FF2B5EF4-FFF2-40B4-BE49-F238E27FC236}">
                <a16:creationId xmlns:a16="http://schemas.microsoft.com/office/drawing/2014/main" id="{36BBC315-05D7-47E0-A6B8-CAEEC43F556C}"/>
              </a:ext>
            </a:extLst>
          </p:cNvPr>
          <p:cNvGrpSpPr/>
          <p:nvPr>
            <p:custDataLst>
              <p:tags r:id="rId2"/>
            </p:custDataLst>
          </p:nvPr>
        </p:nvGrpSpPr>
        <p:grpSpPr>
          <a:xfrm>
            <a:off x="7657793" y="2996910"/>
            <a:ext cx="439849" cy="60520"/>
            <a:chOff x="4647977" y="2595263"/>
            <a:chExt cx="504373" cy="69398"/>
          </a:xfrm>
          <a:solidFill>
            <a:schemeClr val="bg1">
              <a:lumMod val="65000"/>
            </a:schemeClr>
          </a:solidFill>
        </p:grpSpPr>
        <p:sp>
          <p:nvSpPr>
            <p:cNvPr id="24" name="Oval 12">
              <a:extLst>
                <a:ext uri="{FF2B5EF4-FFF2-40B4-BE49-F238E27FC236}">
                  <a16:creationId xmlns:a16="http://schemas.microsoft.com/office/drawing/2014/main" id="{11D006EA-0F23-4EAD-ADF4-989D04A02DFE}"/>
                </a:ext>
              </a:extLst>
            </p:cNvPr>
            <p:cNvSpPr/>
            <p:nvPr/>
          </p:nvSpPr>
          <p:spPr>
            <a:xfrm>
              <a:off x="4647977"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3">
              <a:extLst>
                <a:ext uri="{FF2B5EF4-FFF2-40B4-BE49-F238E27FC236}">
                  <a16:creationId xmlns:a16="http://schemas.microsoft.com/office/drawing/2014/main" id="{3DD4B433-AF50-4297-B500-B6F914D14EB8}"/>
                </a:ext>
              </a:extLst>
            </p:cNvPr>
            <p:cNvSpPr/>
            <p:nvPr/>
          </p:nvSpPr>
          <p:spPr>
            <a:xfrm>
              <a:off x="4865465"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4">
              <a:extLst>
                <a:ext uri="{FF2B5EF4-FFF2-40B4-BE49-F238E27FC236}">
                  <a16:creationId xmlns:a16="http://schemas.microsoft.com/office/drawing/2014/main" id="{96330A3E-64D1-4394-B241-E832664712F3}"/>
                </a:ext>
              </a:extLst>
            </p:cNvPr>
            <p:cNvSpPr/>
            <p:nvPr/>
          </p:nvSpPr>
          <p:spPr>
            <a:xfrm>
              <a:off x="5082952" y="2595263"/>
              <a:ext cx="69398" cy="69398"/>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0" name="千图设计师MC：ID 29795607库_组合 29">
            <a:extLst>
              <a:ext uri="{FF2B5EF4-FFF2-40B4-BE49-F238E27FC236}">
                <a16:creationId xmlns:a16="http://schemas.microsoft.com/office/drawing/2014/main" id="{F4E9F7CB-9F63-4964-B6F7-53D37EBF3BF2}"/>
              </a:ext>
            </a:extLst>
          </p:cNvPr>
          <p:cNvGrpSpPr/>
          <p:nvPr>
            <p:custDataLst>
              <p:tags r:id="rId3"/>
            </p:custDataLst>
          </p:nvPr>
        </p:nvGrpSpPr>
        <p:grpSpPr>
          <a:xfrm>
            <a:off x="5175275" y="2096852"/>
            <a:ext cx="2027062" cy="3057406"/>
            <a:chOff x="5175275" y="2096852"/>
            <a:chExt cx="2027062" cy="3057406"/>
          </a:xfrm>
        </p:grpSpPr>
        <p:sp>
          <p:nvSpPr>
            <p:cNvPr id="6" name="Oval 3">
              <a:extLst>
                <a:ext uri="{FF2B5EF4-FFF2-40B4-BE49-F238E27FC236}">
                  <a16:creationId xmlns:a16="http://schemas.microsoft.com/office/drawing/2014/main" id="{0D1C99D6-AA96-4946-91A5-ECBF8A2D0686}"/>
                </a:ext>
              </a:extLst>
            </p:cNvPr>
            <p:cNvSpPr/>
            <p:nvPr/>
          </p:nvSpPr>
          <p:spPr>
            <a:xfrm>
              <a:off x="5244994" y="2096852"/>
              <a:ext cx="1860636" cy="1860636"/>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r>
                <a:rPr lang="zh-CN" altLang="en-US" sz="1000" dirty="0">
                  <a:solidFill>
                    <a:schemeClr val="tx1">
                      <a:lumMod val="65000"/>
                      <a:lumOff val="35000"/>
                    </a:schemeClr>
                  </a:solidFill>
                </a:rPr>
                <a:t>请替换文字内容复制你的内容到此 </a:t>
              </a:r>
            </a:p>
          </p:txBody>
        </p:sp>
        <p:sp>
          <p:nvSpPr>
            <p:cNvPr id="7" name="Arc 4">
              <a:extLst>
                <a:ext uri="{FF2B5EF4-FFF2-40B4-BE49-F238E27FC236}">
                  <a16:creationId xmlns:a16="http://schemas.microsoft.com/office/drawing/2014/main" id="{C578C958-F212-41B3-92E1-AFBE0C3C9A9C}"/>
                </a:ext>
              </a:extLst>
            </p:cNvPr>
            <p:cNvSpPr/>
            <p:nvPr/>
          </p:nvSpPr>
          <p:spPr>
            <a:xfrm>
              <a:off x="5244994" y="2096852"/>
              <a:ext cx="1860636" cy="1860636"/>
            </a:xfrm>
            <a:prstGeom prst="arc">
              <a:avLst>
                <a:gd name="adj1" fmla="val 19348155"/>
                <a:gd name="adj2" fmla="val 8179524"/>
              </a:avLst>
            </a:prstGeom>
            <a:ln w="1270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6" name="Freeform: Shape 46">
              <a:extLst>
                <a:ext uri="{FF2B5EF4-FFF2-40B4-BE49-F238E27FC236}">
                  <a16:creationId xmlns:a16="http://schemas.microsoft.com/office/drawing/2014/main" id="{F9A62FE2-5B19-4B10-B67B-687E1BCD6DCA}"/>
                </a:ext>
              </a:extLst>
            </p:cNvPr>
            <p:cNvSpPr>
              <a:spLocks/>
            </p:cNvSpPr>
            <p:nvPr/>
          </p:nvSpPr>
          <p:spPr bwMode="auto">
            <a:xfrm>
              <a:off x="5981602" y="2348880"/>
              <a:ext cx="387420" cy="387420"/>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a:extLst/>
          </p:spPr>
          <p:txBody>
            <a:bodyPr anchor="ctr"/>
            <a:lstStyle/>
            <a:p>
              <a:pPr algn="ctr"/>
              <a:endParaRPr/>
            </a:p>
          </p:txBody>
        </p:sp>
        <p:sp>
          <p:nvSpPr>
            <p:cNvPr id="17" name="TextBox 47">
              <a:extLst>
                <a:ext uri="{FF2B5EF4-FFF2-40B4-BE49-F238E27FC236}">
                  <a16:creationId xmlns:a16="http://schemas.microsoft.com/office/drawing/2014/main" id="{514B386E-F067-4EA3-8223-7F97FE8E0445}"/>
                </a:ext>
              </a:extLst>
            </p:cNvPr>
            <p:cNvSpPr txBox="1"/>
            <p:nvPr/>
          </p:nvSpPr>
          <p:spPr>
            <a:xfrm>
              <a:off x="5613074" y="2744924"/>
              <a:ext cx="1107996" cy="276999"/>
            </a:xfrm>
            <a:prstGeom prst="rect">
              <a:avLst/>
            </a:prstGeom>
          </p:spPr>
          <p:txBody>
            <a:bodyPr wrap="none">
              <a:normAutofit/>
            </a:bodyPr>
            <a:lstStyle/>
            <a:p>
              <a:pPr algn="ctr">
                <a:buClr>
                  <a:schemeClr val="tx1">
                    <a:lumMod val="85000"/>
                    <a:lumOff val="15000"/>
                  </a:schemeClr>
                </a:buClr>
                <a:buSzPct val="105000"/>
              </a:pPr>
              <a:r>
                <a:rPr lang="zh-CN" altLang="en-US" sz="1200" b="1" dirty="0">
                  <a:solidFill>
                    <a:schemeClr val="accent2"/>
                  </a:solidFill>
                </a:rPr>
                <a:t>输入标题文本</a:t>
              </a:r>
            </a:p>
          </p:txBody>
        </p:sp>
        <p:sp>
          <p:nvSpPr>
            <p:cNvPr id="18" name="TextBox 51">
              <a:extLst>
                <a:ext uri="{FF2B5EF4-FFF2-40B4-BE49-F238E27FC236}">
                  <a16:creationId xmlns:a16="http://schemas.microsoft.com/office/drawing/2014/main" id="{BA315F45-8765-4B18-A47A-348CA587DD84}"/>
                </a:ext>
              </a:extLst>
            </p:cNvPr>
            <p:cNvSpPr txBox="1"/>
            <p:nvPr/>
          </p:nvSpPr>
          <p:spPr>
            <a:xfrm>
              <a:off x="5557864" y="4372039"/>
              <a:ext cx="1261884" cy="307777"/>
            </a:xfrm>
            <a:prstGeom prst="rect">
              <a:avLst/>
            </a:prstGeom>
          </p:spPr>
          <p:txBody>
            <a:bodyPr wrap="none">
              <a:normAutofit/>
            </a:bodyPr>
            <a:lstStyle/>
            <a:p>
              <a:pPr algn="ctr">
                <a:buClr>
                  <a:schemeClr val="tx1">
                    <a:lumMod val="85000"/>
                    <a:lumOff val="15000"/>
                  </a:schemeClr>
                </a:buClr>
                <a:buSzPct val="105000"/>
              </a:pPr>
              <a:r>
                <a:rPr lang="zh-CN" altLang="en-US" sz="1400" b="1" dirty="0">
                  <a:solidFill>
                    <a:schemeClr val="accent2"/>
                  </a:solidFill>
                </a:rPr>
                <a:t>输入标题文本</a:t>
              </a:r>
            </a:p>
          </p:txBody>
        </p:sp>
        <p:sp>
          <p:nvSpPr>
            <p:cNvPr id="19" name="TextBox 52">
              <a:extLst>
                <a:ext uri="{FF2B5EF4-FFF2-40B4-BE49-F238E27FC236}">
                  <a16:creationId xmlns:a16="http://schemas.microsoft.com/office/drawing/2014/main" id="{43254B5D-7EBE-4F47-9D6D-270EF9EDEB3B}"/>
                </a:ext>
              </a:extLst>
            </p:cNvPr>
            <p:cNvSpPr txBox="1">
              <a:spLocks/>
            </p:cNvSpPr>
            <p:nvPr/>
          </p:nvSpPr>
          <p:spPr bwMode="auto">
            <a:xfrm>
              <a:off x="5175275" y="4692593"/>
              <a:ext cx="2027062" cy="461665"/>
            </a:xfrm>
            <a:prstGeom prst="rect">
              <a:avLst/>
            </a:prstGeom>
          </p:spPr>
          <p:txBody>
            <a:bodyPr wrap="square" lIns="0" tIns="0" rIns="0" bIns="0" anchor="ctr" anchorCtr="1">
              <a:normAutofit/>
            </a:bodyPr>
            <a:lstStyle/>
            <a:p>
              <a:pPr marL="0" indent="0" algn="ctr">
                <a:lnSpc>
                  <a:spcPct val="120000"/>
                </a:lnSpc>
                <a:spcBef>
                  <a:spcPct val="0"/>
                </a:spcBef>
                <a:defRPr/>
              </a:pPr>
              <a:r>
                <a:rPr lang="zh-CN" altLang="en-US" sz="1000" dirty="0">
                  <a:solidFill>
                    <a:schemeClr val="tx1">
                      <a:lumMod val="65000"/>
                      <a:lumOff val="35000"/>
                    </a:schemeClr>
                  </a:solidFill>
                </a:rPr>
                <a:t>请替换文字内容复制你的内容到此 </a:t>
              </a:r>
            </a:p>
          </p:txBody>
        </p:sp>
      </p:grpSp>
      <p:grpSp>
        <p:nvGrpSpPr>
          <p:cNvPr id="2" name="千图设计师MC：ID 29795607库_组合 1">
            <a:extLst>
              <a:ext uri="{FF2B5EF4-FFF2-40B4-BE49-F238E27FC236}">
                <a16:creationId xmlns:a16="http://schemas.microsoft.com/office/drawing/2014/main" id="{EB63B0A0-4B1C-4A6B-BAAA-8DA3EA7F1227}"/>
              </a:ext>
            </a:extLst>
          </p:cNvPr>
          <p:cNvGrpSpPr/>
          <p:nvPr>
            <p:custDataLst>
              <p:tags r:id="rId4"/>
            </p:custDataLst>
          </p:nvPr>
        </p:nvGrpSpPr>
        <p:grpSpPr>
          <a:xfrm>
            <a:off x="1732268" y="2096852"/>
            <a:ext cx="2027062" cy="3057406"/>
            <a:chOff x="1732268" y="2096852"/>
            <a:chExt cx="2027062" cy="3057406"/>
          </a:xfrm>
        </p:grpSpPr>
        <p:sp>
          <p:nvSpPr>
            <p:cNvPr id="4" name="Oval 1">
              <a:extLst>
                <a:ext uri="{FF2B5EF4-FFF2-40B4-BE49-F238E27FC236}">
                  <a16:creationId xmlns:a16="http://schemas.microsoft.com/office/drawing/2014/main" id="{2E96C81F-7B47-49DD-944B-C26525C2F427}"/>
                </a:ext>
              </a:extLst>
            </p:cNvPr>
            <p:cNvSpPr/>
            <p:nvPr/>
          </p:nvSpPr>
          <p:spPr>
            <a:xfrm>
              <a:off x="1830459" y="2096852"/>
              <a:ext cx="1860636" cy="1860636"/>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r>
                <a:rPr lang="zh-CN" altLang="en-US" sz="1000" dirty="0">
                  <a:solidFill>
                    <a:schemeClr val="tx1">
                      <a:lumMod val="65000"/>
                      <a:lumOff val="35000"/>
                    </a:schemeClr>
                  </a:solidFill>
                </a:rPr>
                <a:t>请替换文字内容复制你的内容到此 </a:t>
              </a:r>
            </a:p>
          </p:txBody>
        </p:sp>
        <p:sp>
          <p:nvSpPr>
            <p:cNvPr id="5" name="Arc 2">
              <a:extLst>
                <a:ext uri="{FF2B5EF4-FFF2-40B4-BE49-F238E27FC236}">
                  <a16:creationId xmlns:a16="http://schemas.microsoft.com/office/drawing/2014/main" id="{B3C255C0-6F49-4E68-9CCB-D55C5CB3AEDC}"/>
                </a:ext>
              </a:extLst>
            </p:cNvPr>
            <p:cNvSpPr/>
            <p:nvPr/>
          </p:nvSpPr>
          <p:spPr>
            <a:xfrm>
              <a:off x="1830459" y="2096852"/>
              <a:ext cx="1860636" cy="1860636"/>
            </a:xfrm>
            <a:prstGeom prst="arc">
              <a:avLst>
                <a:gd name="adj1" fmla="val 10529000"/>
                <a:gd name="adj2" fmla="val 15122297"/>
              </a:avLst>
            </a:prstGeom>
            <a:ln w="1270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2" name="TextBox 35">
              <a:extLst>
                <a:ext uri="{FF2B5EF4-FFF2-40B4-BE49-F238E27FC236}">
                  <a16:creationId xmlns:a16="http://schemas.microsoft.com/office/drawing/2014/main" id="{7F0C9EC9-DA0E-4520-AA76-F0241F5E4622}"/>
                </a:ext>
              </a:extLst>
            </p:cNvPr>
            <p:cNvSpPr txBox="1"/>
            <p:nvPr/>
          </p:nvSpPr>
          <p:spPr>
            <a:xfrm>
              <a:off x="2206263" y="2744924"/>
              <a:ext cx="1107996" cy="276999"/>
            </a:xfrm>
            <a:prstGeom prst="rect">
              <a:avLst/>
            </a:prstGeom>
          </p:spPr>
          <p:txBody>
            <a:bodyPr wrap="none">
              <a:normAutofit/>
            </a:bodyPr>
            <a:lstStyle/>
            <a:p>
              <a:pPr algn="ctr">
                <a:buClr>
                  <a:schemeClr val="tx1">
                    <a:lumMod val="85000"/>
                    <a:lumOff val="15000"/>
                  </a:schemeClr>
                </a:buClr>
                <a:buSzPct val="105000"/>
              </a:pPr>
              <a:r>
                <a:rPr lang="zh-CN" altLang="en-US" sz="1200" b="1" dirty="0">
                  <a:solidFill>
                    <a:schemeClr val="accent1"/>
                  </a:solidFill>
                </a:rPr>
                <a:t>输入标题文本</a:t>
              </a:r>
            </a:p>
          </p:txBody>
        </p:sp>
        <p:sp>
          <p:nvSpPr>
            <p:cNvPr id="15" name="Freeform: Shape 45">
              <a:extLst>
                <a:ext uri="{FF2B5EF4-FFF2-40B4-BE49-F238E27FC236}">
                  <a16:creationId xmlns:a16="http://schemas.microsoft.com/office/drawing/2014/main" id="{8BA29EAA-93BC-4E39-A934-04AEC1EA46E9}"/>
                </a:ext>
              </a:extLst>
            </p:cNvPr>
            <p:cNvSpPr>
              <a:spLocks/>
            </p:cNvSpPr>
            <p:nvPr/>
          </p:nvSpPr>
          <p:spPr bwMode="auto">
            <a:xfrm>
              <a:off x="2554412" y="2348880"/>
              <a:ext cx="387420" cy="387420"/>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a:extLst/>
          </p:spPr>
          <p:txBody>
            <a:bodyPr anchor="ctr"/>
            <a:lstStyle/>
            <a:p>
              <a:pPr algn="ctr"/>
              <a:endParaRPr/>
            </a:p>
          </p:txBody>
        </p:sp>
        <p:sp>
          <p:nvSpPr>
            <p:cNvPr id="20" name="TextBox 55">
              <a:extLst>
                <a:ext uri="{FF2B5EF4-FFF2-40B4-BE49-F238E27FC236}">
                  <a16:creationId xmlns:a16="http://schemas.microsoft.com/office/drawing/2014/main" id="{6AEAE3A9-03B7-4394-95BE-298AEA232283}"/>
                </a:ext>
              </a:extLst>
            </p:cNvPr>
            <p:cNvSpPr txBox="1"/>
            <p:nvPr/>
          </p:nvSpPr>
          <p:spPr>
            <a:xfrm>
              <a:off x="2114857" y="4372039"/>
              <a:ext cx="1261884" cy="307777"/>
            </a:xfrm>
            <a:prstGeom prst="rect">
              <a:avLst/>
            </a:prstGeom>
          </p:spPr>
          <p:txBody>
            <a:bodyPr wrap="none">
              <a:normAutofit/>
            </a:bodyPr>
            <a:lstStyle/>
            <a:p>
              <a:pPr algn="ctr">
                <a:buClr>
                  <a:schemeClr val="tx1">
                    <a:lumMod val="85000"/>
                    <a:lumOff val="15000"/>
                  </a:schemeClr>
                </a:buClr>
                <a:buSzPct val="105000"/>
              </a:pPr>
              <a:r>
                <a:rPr lang="zh-CN" altLang="en-US" sz="1400" b="1" dirty="0">
                  <a:solidFill>
                    <a:schemeClr val="accent1"/>
                  </a:solidFill>
                </a:rPr>
                <a:t>输入标题文本</a:t>
              </a:r>
            </a:p>
          </p:txBody>
        </p:sp>
        <p:sp>
          <p:nvSpPr>
            <p:cNvPr id="21" name="TextBox 56">
              <a:extLst>
                <a:ext uri="{FF2B5EF4-FFF2-40B4-BE49-F238E27FC236}">
                  <a16:creationId xmlns:a16="http://schemas.microsoft.com/office/drawing/2014/main" id="{06A38CA6-5265-4B23-9962-72D97B496165}"/>
                </a:ext>
              </a:extLst>
            </p:cNvPr>
            <p:cNvSpPr txBox="1">
              <a:spLocks/>
            </p:cNvSpPr>
            <p:nvPr/>
          </p:nvSpPr>
          <p:spPr bwMode="auto">
            <a:xfrm>
              <a:off x="1732268" y="4692593"/>
              <a:ext cx="2027062" cy="461665"/>
            </a:xfrm>
            <a:prstGeom prst="rect">
              <a:avLst/>
            </a:prstGeom>
          </p:spPr>
          <p:txBody>
            <a:bodyPr wrap="square" lIns="0" tIns="0" rIns="0" bIns="0" anchor="ctr" anchorCtr="1">
              <a:normAutofit/>
            </a:bodyPr>
            <a:lstStyle/>
            <a:p>
              <a:pPr marL="0" indent="0" algn="ctr">
                <a:lnSpc>
                  <a:spcPct val="120000"/>
                </a:lnSpc>
                <a:spcBef>
                  <a:spcPct val="0"/>
                </a:spcBef>
                <a:defRPr/>
              </a:pPr>
              <a:r>
                <a:rPr lang="zh-CN" altLang="en-US" sz="1000" dirty="0">
                  <a:solidFill>
                    <a:schemeClr val="tx1">
                      <a:lumMod val="65000"/>
                      <a:lumOff val="35000"/>
                    </a:schemeClr>
                  </a:solidFill>
                </a:rPr>
                <a:t>请替换文字内容复制你的内容到此 </a:t>
              </a:r>
            </a:p>
          </p:txBody>
        </p:sp>
      </p:grpSp>
      <p:grpSp>
        <p:nvGrpSpPr>
          <p:cNvPr id="31" name="千图设计师MC：ID 29795607库_组合 30">
            <a:extLst>
              <a:ext uri="{FF2B5EF4-FFF2-40B4-BE49-F238E27FC236}">
                <a16:creationId xmlns:a16="http://schemas.microsoft.com/office/drawing/2014/main" id="{6CDBB273-7AF4-449B-B162-0C461912596F}"/>
              </a:ext>
            </a:extLst>
          </p:cNvPr>
          <p:cNvGrpSpPr/>
          <p:nvPr>
            <p:custDataLst>
              <p:tags r:id="rId5"/>
            </p:custDataLst>
          </p:nvPr>
        </p:nvGrpSpPr>
        <p:grpSpPr>
          <a:xfrm>
            <a:off x="8620053" y="2096852"/>
            <a:ext cx="2027062" cy="3057406"/>
            <a:chOff x="8620053" y="2096852"/>
            <a:chExt cx="2027062" cy="3057406"/>
          </a:xfrm>
        </p:grpSpPr>
        <p:sp>
          <p:nvSpPr>
            <p:cNvPr id="8" name="Oval 5">
              <a:extLst>
                <a:ext uri="{FF2B5EF4-FFF2-40B4-BE49-F238E27FC236}">
                  <a16:creationId xmlns:a16="http://schemas.microsoft.com/office/drawing/2014/main" id="{F5F2FB1D-688C-4436-8A4D-2743921C16C8}"/>
                </a:ext>
              </a:extLst>
            </p:cNvPr>
            <p:cNvSpPr/>
            <p:nvPr/>
          </p:nvSpPr>
          <p:spPr>
            <a:xfrm>
              <a:off x="8705032" y="2096852"/>
              <a:ext cx="1860636" cy="1860636"/>
            </a:xfrm>
            <a:prstGeom prst="ellipse">
              <a:avLst/>
            </a:prstGeom>
            <a:noFill/>
            <a:ln w="1270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nchorCtr="1">
              <a:normAutofit/>
            </a:bodyPr>
            <a:lstStyle/>
            <a:p>
              <a:pPr algn="ctr">
                <a:lnSpc>
                  <a:spcPct val="120000"/>
                </a:lnSpc>
                <a:defRPr/>
              </a:pPr>
              <a:r>
                <a:rPr lang="zh-CN" altLang="en-US" sz="1000" dirty="0">
                  <a:solidFill>
                    <a:schemeClr val="tx1">
                      <a:lumMod val="65000"/>
                      <a:lumOff val="35000"/>
                    </a:schemeClr>
                  </a:solidFill>
                </a:rPr>
                <a:t>请替换文字内容复制你的内容到此 </a:t>
              </a:r>
            </a:p>
          </p:txBody>
        </p:sp>
        <p:sp>
          <p:nvSpPr>
            <p:cNvPr id="9" name="Arc 6">
              <a:extLst>
                <a:ext uri="{FF2B5EF4-FFF2-40B4-BE49-F238E27FC236}">
                  <a16:creationId xmlns:a16="http://schemas.microsoft.com/office/drawing/2014/main" id="{D55468F9-5D11-487B-8B1B-E8AF9666E5D6}"/>
                </a:ext>
              </a:extLst>
            </p:cNvPr>
            <p:cNvSpPr/>
            <p:nvPr/>
          </p:nvSpPr>
          <p:spPr>
            <a:xfrm>
              <a:off x="8705032" y="2096852"/>
              <a:ext cx="1860636" cy="1860636"/>
            </a:xfrm>
            <a:prstGeom prst="arc">
              <a:avLst>
                <a:gd name="adj1" fmla="val 16200000"/>
                <a:gd name="adj2" fmla="val 898106"/>
              </a:avLst>
            </a:prstGeom>
            <a:ln w="12700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13" name="TextBox 38">
              <a:extLst>
                <a:ext uri="{FF2B5EF4-FFF2-40B4-BE49-F238E27FC236}">
                  <a16:creationId xmlns:a16="http://schemas.microsoft.com/office/drawing/2014/main" id="{4BFADFD6-E8D2-421A-95F3-8F289D76C6BA}"/>
                </a:ext>
              </a:extLst>
            </p:cNvPr>
            <p:cNvSpPr txBox="1"/>
            <p:nvPr/>
          </p:nvSpPr>
          <p:spPr>
            <a:xfrm>
              <a:off x="9081352" y="2744924"/>
              <a:ext cx="1107996" cy="276999"/>
            </a:xfrm>
            <a:prstGeom prst="rect">
              <a:avLst/>
            </a:prstGeom>
          </p:spPr>
          <p:txBody>
            <a:bodyPr wrap="none">
              <a:normAutofit/>
            </a:bodyPr>
            <a:lstStyle/>
            <a:p>
              <a:pPr algn="ctr">
                <a:buClr>
                  <a:schemeClr val="tx1">
                    <a:lumMod val="85000"/>
                    <a:lumOff val="15000"/>
                  </a:schemeClr>
                </a:buClr>
                <a:buSzPct val="105000"/>
              </a:pPr>
              <a:r>
                <a:rPr lang="zh-CN" altLang="en-US" sz="1200" b="1" dirty="0">
                  <a:solidFill>
                    <a:schemeClr val="accent3"/>
                  </a:solidFill>
                </a:rPr>
                <a:t>输入标题文本</a:t>
              </a:r>
            </a:p>
          </p:txBody>
        </p:sp>
        <p:sp>
          <p:nvSpPr>
            <p:cNvPr id="14" name="Freeform: Shape 44">
              <a:extLst>
                <a:ext uri="{FF2B5EF4-FFF2-40B4-BE49-F238E27FC236}">
                  <a16:creationId xmlns:a16="http://schemas.microsoft.com/office/drawing/2014/main" id="{4DE47A0C-DD82-4ABB-98BC-36E0E1229762}"/>
                </a:ext>
              </a:extLst>
            </p:cNvPr>
            <p:cNvSpPr>
              <a:spLocks/>
            </p:cNvSpPr>
            <p:nvPr/>
          </p:nvSpPr>
          <p:spPr bwMode="auto">
            <a:xfrm>
              <a:off x="9441640" y="2348880"/>
              <a:ext cx="387420" cy="387420"/>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3"/>
            </a:solidFill>
            <a:ln>
              <a:noFill/>
            </a:ln>
            <a:extLst/>
          </p:spPr>
          <p:txBody>
            <a:bodyPr anchor="ctr"/>
            <a:lstStyle/>
            <a:p>
              <a:pPr algn="ctr"/>
              <a:endParaRPr/>
            </a:p>
          </p:txBody>
        </p:sp>
        <p:sp>
          <p:nvSpPr>
            <p:cNvPr id="22" name="TextBox 58">
              <a:extLst>
                <a:ext uri="{FF2B5EF4-FFF2-40B4-BE49-F238E27FC236}">
                  <a16:creationId xmlns:a16="http://schemas.microsoft.com/office/drawing/2014/main" id="{631E7952-5A86-4F2D-A0A8-486B734AFA3D}"/>
                </a:ext>
              </a:extLst>
            </p:cNvPr>
            <p:cNvSpPr txBox="1"/>
            <p:nvPr/>
          </p:nvSpPr>
          <p:spPr>
            <a:xfrm>
              <a:off x="9002642" y="4372039"/>
              <a:ext cx="1261884" cy="307777"/>
            </a:xfrm>
            <a:prstGeom prst="rect">
              <a:avLst/>
            </a:prstGeom>
          </p:spPr>
          <p:txBody>
            <a:bodyPr wrap="none">
              <a:normAutofit/>
            </a:bodyPr>
            <a:lstStyle/>
            <a:p>
              <a:pPr algn="ctr">
                <a:buClr>
                  <a:schemeClr val="tx1">
                    <a:lumMod val="85000"/>
                    <a:lumOff val="15000"/>
                  </a:schemeClr>
                </a:buClr>
                <a:buSzPct val="105000"/>
              </a:pPr>
              <a:r>
                <a:rPr lang="zh-CN" altLang="en-US" sz="1400" b="1" dirty="0">
                  <a:solidFill>
                    <a:schemeClr val="accent3"/>
                  </a:solidFill>
                </a:rPr>
                <a:t>输入标题文本</a:t>
              </a:r>
            </a:p>
          </p:txBody>
        </p:sp>
        <p:sp>
          <p:nvSpPr>
            <p:cNvPr id="23" name="TextBox 59">
              <a:extLst>
                <a:ext uri="{FF2B5EF4-FFF2-40B4-BE49-F238E27FC236}">
                  <a16:creationId xmlns:a16="http://schemas.microsoft.com/office/drawing/2014/main" id="{73A3A31E-8AA8-40D6-83B2-A8E4ADED4ED1}"/>
                </a:ext>
              </a:extLst>
            </p:cNvPr>
            <p:cNvSpPr txBox="1">
              <a:spLocks/>
            </p:cNvSpPr>
            <p:nvPr/>
          </p:nvSpPr>
          <p:spPr bwMode="auto">
            <a:xfrm>
              <a:off x="8620053" y="4692593"/>
              <a:ext cx="2027062" cy="461665"/>
            </a:xfrm>
            <a:prstGeom prst="rect">
              <a:avLst/>
            </a:prstGeom>
          </p:spPr>
          <p:txBody>
            <a:bodyPr wrap="square" lIns="0" tIns="0" rIns="0" bIns="0" anchor="ctr" anchorCtr="1">
              <a:normAutofit/>
            </a:bodyPr>
            <a:lstStyle/>
            <a:p>
              <a:pPr marL="0" indent="0" algn="ctr">
                <a:lnSpc>
                  <a:spcPct val="120000"/>
                </a:lnSpc>
                <a:spcBef>
                  <a:spcPct val="0"/>
                </a:spcBef>
                <a:defRPr/>
              </a:pPr>
              <a:r>
                <a:rPr lang="zh-CN" altLang="en-US" sz="1000" dirty="0">
                  <a:solidFill>
                    <a:schemeClr val="tx1">
                      <a:lumMod val="65000"/>
                      <a:lumOff val="35000"/>
                    </a:schemeClr>
                  </a:solidFill>
                </a:rPr>
                <a:t>请替换文字内容复制你的内容到此 </a:t>
              </a:r>
            </a:p>
          </p:txBody>
        </p:sp>
      </p:grpSp>
    </p:spTree>
    <p:extLst>
      <p:ext uri="{BB962C8B-B14F-4D97-AF65-F5344CB8AC3E}">
        <p14:creationId xmlns:p14="http://schemas.microsoft.com/office/powerpoint/2010/main" val="181796203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5">
            <a:extLst>
              <a:ext uri="{FF2B5EF4-FFF2-40B4-BE49-F238E27FC236}">
                <a16:creationId xmlns:a16="http://schemas.microsoft.com/office/drawing/2014/main" id="{4D04F70F-CACA-4FBF-97C5-B05270EB370C}"/>
              </a:ext>
            </a:extLst>
          </p:cNvPr>
          <p:cNvGrpSpPr/>
          <p:nvPr>
            <p:custDataLst>
              <p:tags r:id="rId1"/>
            </p:custDataLst>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0165548F-7153-47FD-AA9D-37FBAB48B0E5}"/>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4" name="任意多边形: 形状 3">
              <a:extLst>
                <a:ext uri="{FF2B5EF4-FFF2-40B4-BE49-F238E27FC236}">
                  <a16:creationId xmlns:a16="http://schemas.microsoft.com/office/drawing/2014/main" id="{273A306D-A2D1-493A-A11B-D7D8C3355E53}"/>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5" name="图片 4">
            <a:extLst>
              <a:ext uri="{FF2B5EF4-FFF2-40B4-BE49-F238E27FC236}">
                <a16:creationId xmlns:a16="http://schemas.microsoft.com/office/drawing/2014/main" id="{1ACC5F15-BDB2-42D1-8DE4-F34EDA0580A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6" name="图片 5">
            <a:extLst>
              <a:ext uri="{FF2B5EF4-FFF2-40B4-BE49-F238E27FC236}">
                <a16:creationId xmlns:a16="http://schemas.microsoft.com/office/drawing/2014/main" id="{F12BCCF7-9F8D-4BE6-ACC0-3A6858F35B6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7" name="图片 6">
            <a:extLst>
              <a:ext uri="{FF2B5EF4-FFF2-40B4-BE49-F238E27FC236}">
                <a16:creationId xmlns:a16="http://schemas.microsoft.com/office/drawing/2014/main" id="{DD4B1FDA-83BB-4F11-995D-3A066AE026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8" name="图片 7">
            <a:extLst>
              <a:ext uri="{FF2B5EF4-FFF2-40B4-BE49-F238E27FC236}">
                <a16:creationId xmlns:a16="http://schemas.microsoft.com/office/drawing/2014/main" id="{BB677471-093E-4CD2-86E6-B8FA51CF88D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9" name="图片 8">
            <a:extLst>
              <a:ext uri="{FF2B5EF4-FFF2-40B4-BE49-F238E27FC236}">
                <a16:creationId xmlns:a16="http://schemas.microsoft.com/office/drawing/2014/main" id="{D7E4A7D6-A8C1-43F1-BA6A-7134A8EF1EF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10" name="MH_Entry_1">
            <a:extLst>
              <a:ext uri="{FF2B5EF4-FFF2-40B4-BE49-F238E27FC236}">
                <a16:creationId xmlns:a16="http://schemas.microsoft.com/office/drawing/2014/main" id="{50B95B93-0A27-4135-9937-1C1C811428CF}"/>
              </a:ext>
            </a:extLst>
          </p:cNvPr>
          <p:cNvSpPr/>
          <p:nvPr>
            <p:custDataLst>
              <p:tags r:id="rId2"/>
            </p:custDataLst>
          </p:nvPr>
        </p:nvSpPr>
        <p:spPr>
          <a:xfrm>
            <a:off x="4860795" y="2114653"/>
            <a:ext cx="7198777" cy="7797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5067" b="1" dirty="0">
                <a:solidFill>
                  <a:schemeClr val="accent1"/>
                </a:solidFill>
                <a:latin typeface="+mn-ea"/>
                <a:sym typeface="Arial" panose="020B0604020202020204" pitchFamily="34" charset="0"/>
              </a:rPr>
              <a:t>教学成果展示</a:t>
            </a:r>
            <a:endParaRPr lang="en-US" altLang="zh-CN" sz="5067" b="1" dirty="0">
              <a:solidFill>
                <a:schemeClr val="accent1"/>
              </a:solidFill>
              <a:latin typeface="+mn-ea"/>
              <a:sym typeface="Arial" panose="020B0604020202020204" pitchFamily="34" charset="0"/>
            </a:endParaRPr>
          </a:p>
        </p:txBody>
      </p:sp>
      <p:sp>
        <p:nvSpPr>
          <p:cNvPr id="11" name="TextBox 11">
            <a:extLst>
              <a:ext uri="{FF2B5EF4-FFF2-40B4-BE49-F238E27FC236}">
                <a16:creationId xmlns:a16="http://schemas.microsoft.com/office/drawing/2014/main" id="{2AC9BE34-2D89-43CA-A9BB-BD12794C8021}"/>
              </a:ext>
            </a:extLst>
          </p:cNvPr>
          <p:cNvSpPr txBox="1"/>
          <p:nvPr/>
        </p:nvSpPr>
        <p:spPr>
          <a:xfrm>
            <a:off x="7248990"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2" name="TextBox 11">
            <a:extLst>
              <a:ext uri="{FF2B5EF4-FFF2-40B4-BE49-F238E27FC236}">
                <a16:creationId xmlns:a16="http://schemas.microsoft.com/office/drawing/2014/main" id="{ED9C7417-083E-4525-AFCA-4344C03AF536}"/>
              </a:ext>
            </a:extLst>
          </p:cNvPr>
          <p:cNvSpPr txBox="1"/>
          <p:nvPr/>
        </p:nvSpPr>
        <p:spPr>
          <a:xfrm>
            <a:off x="4855577"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3" name="TextBox 11">
            <a:extLst>
              <a:ext uri="{FF2B5EF4-FFF2-40B4-BE49-F238E27FC236}">
                <a16:creationId xmlns:a16="http://schemas.microsoft.com/office/drawing/2014/main" id="{A5CED6FC-6B41-42C8-B381-BE34AA0B0EBB}"/>
              </a:ext>
            </a:extLst>
          </p:cNvPr>
          <p:cNvSpPr txBox="1"/>
          <p:nvPr/>
        </p:nvSpPr>
        <p:spPr>
          <a:xfrm>
            <a:off x="7248990"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4" name="TextBox 12">
            <a:extLst>
              <a:ext uri="{FF2B5EF4-FFF2-40B4-BE49-F238E27FC236}">
                <a16:creationId xmlns:a16="http://schemas.microsoft.com/office/drawing/2014/main" id="{CFFDBC9E-F08E-4644-8388-20C1E1A9129F}"/>
              </a:ext>
            </a:extLst>
          </p:cNvPr>
          <p:cNvSpPr txBox="1"/>
          <p:nvPr/>
        </p:nvSpPr>
        <p:spPr>
          <a:xfrm>
            <a:off x="4855577"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pic>
        <p:nvPicPr>
          <p:cNvPr id="15" name="图片 14">
            <a:extLst>
              <a:ext uri="{FF2B5EF4-FFF2-40B4-BE49-F238E27FC236}">
                <a16:creationId xmlns:a16="http://schemas.microsoft.com/office/drawing/2014/main" id="{F759AC98-EA78-455A-A8BC-EE238C49CA1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73363" y="1720256"/>
            <a:ext cx="2258573" cy="2240285"/>
          </a:xfrm>
          <a:prstGeom prst="rect">
            <a:avLst/>
          </a:prstGeom>
        </p:spPr>
      </p:pic>
    </p:spTree>
    <p:extLst>
      <p:ext uri="{BB962C8B-B14F-4D97-AF65-F5344CB8AC3E}">
        <p14:creationId xmlns:p14="http://schemas.microsoft.com/office/powerpoint/2010/main" val="92550332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设计师MC：ID 29795607库_组合 3">
            <a:extLst>
              <a:ext uri="{FF2B5EF4-FFF2-40B4-BE49-F238E27FC236}">
                <a16:creationId xmlns:a16="http://schemas.microsoft.com/office/drawing/2014/main" id="{D5A08E63-E41B-4E14-864D-9C3F1CBECE96}"/>
              </a:ext>
            </a:extLst>
          </p:cNvPr>
          <p:cNvGrpSpPr/>
          <p:nvPr>
            <p:custDataLst>
              <p:tags r:id="rId1"/>
            </p:custDataLst>
          </p:nvPr>
        </p:nvGrpSpPr>
        <p:grpSpPr>
          <a:xfrm>
            <a:off x="5546710" y="1232761"/>
            <a:ext cx="5470472" cy="5629980"/>
            <a:chOff x="5546711" y="1232759"/>
            <a:chExt cx="5470473" cy="5629981"/>
          </a:xfrm>
        </p:grpSpPr>
        <p:grpSp>
          <p:nvGrpSpPr>
            <p:cNvPr id="15" name="Group 95">
              <a:extLst>
                <a:ext uri="{FF2B5EF4-FFF2-40B4-BE49-F238E27FC236}">
                  <a16:creationId xmlns:a16="http://schemas.microsoft.com/office/drawing/2014/main" id="{8894F29E-7446-438A-8F30-4CA38175B203}"/>
                </a:ext>
              </a:extLst>
            </p:cNvPr>
            <p:cNvGrpSpPr/>
            <p:nvPr/>
          </p:nvGrpSpPr>
          <p:grpSpPr>
            <a:xfrm>
              <a:off x="5546711" y="1232759"/>
              <a:ext cx="5162188" cy="5129014"/>
              <a:chOff x="2569358" y="623032"/>
              <a:chExt cx="4000972" cy="3975239"/>
            </a:xfrm>
            <a:solidFill>
              <a:schemeClr val="bg1">
                <a:lumMod val="95000"/>
              </a:schemeClr>
            </a:solidFill>
          </p:grpSpPr>
          <p:sp>
            <p:nvSpPr>
              <p:cNvPr id="155" name="Freeform: Shape 96">
                <a:extLst>
                  <a:ext uri="{FF2B5EF4-FFF2-40B4-BE49-F238E27FC236}">
                    <a16:creationId xmlns:a16="http://schemas.microsoft.com/office/drawing/2014/main" id="{75E575D8-50CB-4F5C-9FB3-CADDF07BE416}"/>
                  </a:ext>
                </a:extLst>
              </p:cNvPr>
              <p:cNvSpPr>
                <a:spLocks/>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6" name="Freeform: Shape 97">
                <a:extLst>
                  <a:ext uri="{FF2B5EF4-FFF2-40B4-BE49-F238E27FC236}">
                    <a16:creationId xmlns:a16="http://schemas.microsoft.com/office/drawing/2014/main" id="{CB04B16D-099B-423C-928A-6EBC1377EF89}"/>
                  </a:ext>
                </a:extLst>
              </p:cNvPr>
              <p:cNvSpPr>
                <a:spLocks/>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nvGrpSpPr>
              <p:cNvPr id="157" name="Group 98">
                <a:extLst>
                  <a:ext uri="{FF2B5EF4-FFF2-40B4-BE49-F238E27FC236}">
                    <a16:creationId xmlns:a16="http://schemas.microsoft.com/office/drawing/2014/main" id="{217C3675-C328-483E-83B6-615BEBBF3988}"/>
                  </a:ext>
                </a:extLst>
              </p:cNvPr>
              <p:cNvGrpSpPr/>
              <p:nvPr/>
            </p:nvGrpSpPr>
            <p:grpSpPr>
              <a:xfrm>
                <a:off x="2569358" y="623032"/>
                <a:ext cx="4000972" cy="3975239"/>
                <a:chOff x="2569358" y="623032"/>
                <a:chExt cx="4000972" cy="3975239"/>
              </a:xfrm>
              <a:grpFill/>
            </p:grpSpPr>
            <p:sp>
              <p:nvSpPr>
                <p:cNvPr id="158" name="Freeform: Shape 99">
                  <a:extLst>
                    <a:ext uri="{FF2B5EF4-FFF2-40B4-BE49-F238E27FC236}">
                      <a16:creationId xmlns:a16="http://schemas.microsoft.com/office/drawing/2014/main" id="{17D272D6-E222-4B3F-A65C-46DFD36C6758}"/>
                    </a:ext>
                  </a:extLst>
                </p:cNvPr>
                <p:cNvSpPr>
                  <a:spLocks/>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9" name="Freeform: Shape 100">
                  <a:extLst>
                    <a:ext uri="{FF2B5EF4-FFF2-40B4-BE49-F238E27FC236}">
                      <a16:creationId xmlns:a16="http://schemas.microsoft.com/office/drawing/2014/main" id="{E3EDC9C1-1938-4577-9B19-0B75594EB9EA}"/>
                    </a:ext>
                  </a:extLst>
                </p:cNvPr>
                <p:cNvSpPr>
                  <a:spLocks/>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0" name="Freeform: Shape 101">
                  <a:extLst>
                    <a:ext uri="{FF2B5EF4-FFF2-40B4-BE49-F238E27FC236}">
                      <a16:creationId xmlns:a16="http://schemas.microsoft.com/office/drawing/2014/main" id="{9A4B1AF0-031A-4BE4-857B-9C908E64089B}"/>
                    </a:ext>
                  </a:extLst>
                </p:cNvPr>
                <p:cNvSpPr>
                  <a:spLocks/>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1" name="Oval 102">
                  <a:extLst>
                    <a:ext uri="{FF2B5EF4-FFF2-40B4-BE49-F238E27FC236}">
                      <a16:creationId xmlns:a16="http://schemas.microsoft.com/office/drawing/2014/main" id="{2371883E-D76C-4725-8125-A8CC7D7CA9CD}"/>
                    </a:ext>
                  </a:extLst>
                </p:cNvPr>
                <p:cNvSpPr>
                  <a:spLocks/>
                </p:cNvSpPr>
                <p:nvPr/>
              </p:nvSpPr>
              <p:spPr bwMode="auto">
                <a:xfrm>
                  <a:off x="5983357" y="1709973"/>
                  <a:ext cx="66172" cy="66172"/>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2" name="Freeform: Shape 103">
                  <a:extLst>
                    <a:ext uri="{FF2B5EF4-FFF2-40B4-BE49-F238E27FC236}">
                      <a16:creationId xmlns:a16="http://schemas.microsoft.com/office/drawing/2014/main" id="{99E7D811-7264-4848-8CB3-5610C1ED9FDF}"/>
                    </a:ext>
                  </a:extLst>
                </p:cNvPr>
                <p:cNvSpPr>
                  <a:spLocks/>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3" name="Freeform: Shape 104">
                  <a:extLst>
                    <a:ext uri="{FF2B5EF4-FFF2-40B4-BE49-F238E27FC236}">
                      <a16:creationId xmlns:a16="http://schemas.microsoft.com/office/drawing/2014/main" id="{C88BCD78-6C33-4A74-91EC-2D6ACB1C83D5}"/>
                    </a:ext>
                  </a:extLst>
                </p:cNvPr>
                <p:cNvSpPr>
                  <a:spLocks/>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4" name="Freeform: Shape 105">
                  <a:extLst>
                    <a:ext uri="{FF2B5EF4-FFF2-40B4-BE49-F238E27FC236}">
                      <a16:creationId xmlns:a16="http://schemas.microsoft.com/office/drawing/2014/main" id="{86A6992D-540D-4C84-82E0-12748BA705F8}"/>
                    </a:ext>
                  </a:extLst>
                </p:cNvPr>
                <p:cNvSpPr>
                  <a:spLocks/>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5" name="Freeform: Shape 106">
                  <a:extLst>
                    <a:ext uri="{FF2B5EF4-FFF2-40B4-BE49-F238E27FC236}">
                      <a16:creationId xmlns:a16="http://schemas.microsoft.com/office/drawing/2014/main" id="{357C2CE2-C907-462E-9EED-1AD846732E43}"/>
                    </a:ext>
                  </a:extLst>
                </p:cNvPr>
                <p:cNvSpPr>
                  <a:spLocks/>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6" name="Rectangle 107">
                  <a:extLst>
                    <a:ext uri="{FF2B5EF4-FFF2-40B4-BE49-F238E27FC236}">
                      <a16:creationId xmlns:a16="http://schemas.microsoft.com/office/drawing/2014/main" id="{A4ADE852-8B51-46BA-B9EF-3B15356EF821}"/>
                    </a:ext>
                  </a:extLst>
                </p:cNvPr>
                <p:cNvSpPr>
                  <a:spLocks/>
                </p:cNvSpPr>
                <p:nvPr/>
              </p:nvSpPr>
              <p:spPr bwMode="auto">
                <a:xfrm>
                  <a:off x="6102222" y="3140030"/>
                  <a:ext cx="140922" cy="5391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67" name="Rectangle 108">
                  <a:extLst>
                    <a:ext uri="{FF2B5EF4-FFF2-40B4-BE49-F238E27FC236}">
                      <a16:creationId xmlns:a16="http://schemas.microsoft.com/office/drawing/2014/main" id="{0BCE2BBC-A616-4959-B94F-862AD8A19DE3}"/>
                    </a:ext>
                  </a:extLst>
                </p:cNvPr>
                <p:cNvSpPr>
                  <a:spLocks/>
                </p:cNvSpPr>
                <p:nvPr/>
              </p:nvSpPr>
              <p:spPr bwMode="auto">
                <a:xfrm>
                  <a:off x="6102222" y="3233161"/>
                  <a:ext cx="140922" cy="52693"/>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68" name="Freeform: Shape 109">
                  <a:extLst>
                    <a:ext uri="{FF2B5EF4-FFF2-40B4-BE49-F238E27FC236}">
                      <a16:creationId xmlns:a16="http://schemas.microsoft.com/office/drawing/2014/main" id="{59EDB711-3B7E-4673-93CB-95713346D128}"/>
                    </a:ext>
                  </a:extLst>
                </p:cNvPr>
                <p:cNvSpPr>
                  <a:spLocks/>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69" name="Rectangle 110">
                  <a:extLst>
                    <a:ext uri="{FF2B5EF4-FFF2-40B4-BE49-F238E27FC236}">
                      <a16:creationId xmlns:a16="http://schemas.microsoft.com/office/drawing/2014/main" id="{145F487A-ABE5-4570-BAFB-718D148CDCFA}"/>
                    </a:ext>
                  </a:extLst>
                </p:cNvPr>
                <p:cNvSpPr>
                  <a:spLocks/>
                </p:cNvSpPr>
                <p:nvPr/>
              </p:nvSpPr>
              <p:spPr bwMode="auto">
                <a:xfrm>
                  <a:off x="4202833" y="680626"/>
                  <a:ext cx="44115" cy="101709"/>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0" name="Rectangle 111">
                  <a:extLst>
                    <a:ext uri="{FF2B5EF4-FFF2-40B4-BE49-F238E27FC236}">
                      <a16:creationId xmlns:a16="http://schemas.microsoft.com/office/drawing/2014/main" id="{756D96E7-7C44-4ED1-B2EE-C912B0A61830}"/>
                    </a:ext>
                  </a:extLst>
                </p:cNvPr>
                <p:cNvSpPr>
                  <a:spLocks/>
                </p:cNvSpPr>
                <p:nvPr/>
              </p:nvSpPr>
              <p:spPr bwMode="auto">
                <a:xfrm>
                  <a:off x="4202833" y="835028"/>
                  <a:ext cx="44115" cy="18136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1" name="Rectangle 112">
                  <a:extLst>
                    <a:ext uri="{FF2B5EF4-FFF2-40B4-BE49-F238E27FC236}">
                      <a16:creationId xmlns:a16="http://schemas.microsoft.com/office/drawing/2014/main" id="{E8678DED-8273-44D7-AD1C-E3122849F761}"/>
                    </a:ext>
                  </a:extLst>
                </p:cNvPr>
                <p:cNvSpPr>
                  <a:spLocks/>
                </p:cNvSpPr>
                <p:nvPr/>
              </p:nvSpPr>
              <p:spPr bwMode="auto">
                <a:xfrm>
                  <a:off x="4092546" y="680626"/>
                  <a:ext cx="49017"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2" name="Rectangle 113">
                  <a:extLst>
                    <a:ext uri="{FF2B5EF4-FFF2-40B4-BE49-F238E27FC236}">
                      <a16:creationId xmlns:a16="http://schemas.microsoft.com/office/drawing/2014/main" id="{30A60B50-CB8A-4DC9-9A46-4F135A25FA8B}"/>
                    </a:ext>
                  </a:extLst>
                </p:cNvPr>
                <p:cNvSpPr>
                  <a:spLocks/>
                </p:cNvSpPr>
                <p:nvPr/>
              </p:nvSpPr>
              <p:spPr bwMode="auto">
                <a:xfrm>
                  <a:off x="4092546" y="923258"/>
                  <a:ext cx="49017" cy="9313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3" name="Rectangle 114">
                  <a:extLst>
                    <a:ext uri="{FF2B5EF4-FFF2-40B4-BE49-F238E27FC236}">
                      <a16:creationId xmlns:a16="http://schemas.microsoft.com/office/drawing/2014/main" id="{D26B1D30-183C-4318-9C07-9C031ACAD2B1}"/>
                    </a:ext>
                  </a:extLst>
                </p:cNvPr>
                <p:cNvSpPr>
                  <a:spLocks/>
                </p:cNvSpPr>
                <p:nvPr/>
              </p:nvSpPr>
              <p:spPr bwMode="auto">
                <a:xfrm>
                  <a:off x="3987160" y="680626"/>
                  <a:ext cx="44115" cy="306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4" name="Rectangle 115">
                  <a:extLst>
                    <a:ext uri="{FF2B5EF4-FFF2-40B4-BE49-F238E27FC236}">
                      <a16:creationId xmlns:a16="http://schemas.microsoft.com/office/drawing/2014/main" id="{AAF731B3-932F-4C53-A87E-1EAC355BCD18}"/>
                    </a:ext>
                  </a:extLst>
                </p:cNvPr>
                <p:cNvSpPr>
                  <a:spLocks/>
                </p:cNvSpPr>
                <p:nvPr/>
              </p:nvSpPr>
              <p:spPr bwMode="auto">
                <a:xfrm>
                  <a:off x="3987160" y="763954"/>
                  <a:ext cx="44115" cy="25243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75" name="Freeform: Shape 116">
                  <a:extLst>
                    <a:ext uri="{FF2B5EF4-FFF2-40B4-BE49-F238E27FC236}">
                      <a16:creationId xmlns:a16="http://schemas.microsoft.com/office/drawing/2014/main" id="{F1688C90-6005-4897-8E8B-AC7F569A3D43}"/>
                    </a:ext>
                  </a:extLst>
                </p:cNvPr>
                <p:cNvSpPr>
                  <a:spLocks/>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6" name="Freeform: Shape 117">
                  <a:extLst>
                    <a:ext uri="{FF2B5EF4-FFF2-40B4-BE49-F238E27FC236}">
                      <a16:creationId xmlns:a16="http://schemas.microsoft.com/office/drawing/2014/main" id="{0B4E770F-2B33-4E98-9861-60AB121B0CF6}"/>
                    </a:ext>
                  </a:extLst>
                </p:cNvPr>
                <p:cNvSpPr>
                  <a:spLocks/>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7" name="Freeform: Shape 118">
                  <a:extLst>
                    <a:ext uri="{FF2B5EF4-FFF2-40B4-BE49-F238E27FC236}">
                      <a16:creationId xmlns:a16="http://schemas.microsoft.com/office/drawing/2014/main" id="{15BDBA48-5F48-45C1-BEEF-C17E930E0CA6}"/>
                    </a:ext>
                  </a:extLst>
                </p:cNvPr>
                <p:cNvSpPr>
                  <a:spLocks/>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8" name="Freeform: Shape 119">
                  <a:extLst>
                    <a:ext uri="{FF2B5EF4-FFF2-40B4-BE49-F238E27FC236}">
                      <a16:creationId xmlns:a16="http://schemas.microsoft.com/office/drawing/2014/main" id="{CDDFDF1D-5F38-486B-AD11-F3E399286B1B}"/>
                    </a:ext>
                  </a:extLst>
                </p:cNvPr>
                <p:cNvSpPr>
                  <a:spLocks/>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79" name="Freeform: Shape 120">
                  <a:extLst>
                    <a:ext uri="{FF2B5EF4-FFF2-40B4-BE49-F238E27FC236}">
                      <a16:creationId xmlns:a16="http://schemas.microsoft.com/office/drawing/2014/main" id="{1E26DFBE-463B-4ECA-877A-2C9845E1A3EB}"/>
                    </a:ext>
                  </a:extLst>
                </p:cNvPr>
                <p:cNvSpPr>
                  <a:spLocks/>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0" name="Freeform: Shape 121">
                  <a:extLst>
                    <a:ext uri="{FF2B5EF4-FFF2-40B4-BE49-F238E27FC236}">
                      <a16:creationId xmlns:a16="http://schemas.microsoft.com/office/drawing/2014/main" id="{8B1412F7-5AF0-4F0A-A920-4DDB9C8ED8FB}"/>
                    </a:ext>
                  </a:extLst>
                </p:cNvPr>
                <p:cNvSpPr>
                  <a:spLocks/>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1" name="Freeform: Shape 122">
                  <a:extLst>
                    <a:ext uri="{FF2B5EF4-FFF2-40B4-BE49-F238E27FC236}">
                      <a16:creationId xmlns:a16="http://schemas.microsoft.com/office/drawing/2014/main" id="{E502D977-C3F0-4475-B66F-B729E2582B96}"/>
                    </a:ext>
                  </a:extLst>
                </p:cNvPr>
                <p:cNvSpPr>
                  <a:spLocks/>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2" name="Freeform: Shape 123">
                  <a:extLst>
                    <a:ext uri="{FF2B5EF4-FFF2-40B4-BE49-F238E27FC236}">
                      <a16:creationId xmlns:a16="http://schemas.microsoft.com/office/drawing/2014/main" id="{AD67DABE-F67D-491D-BABD-3FCC78581DCE}"/>
                    </a:ext>
                  </a:extLst>
                </p:cNvPr>
                <p:cNvSpPr>
                  <a:spLocks/>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3" name="Freeform: Shape 124">
                  <a:extLst>
                    <a:ext uri="{FF2B5EF4-FFF2-40B4-BE49-F238E27FC236}">
                      <a16:creationId xmlns:a16="http://schemas.microsoft.com/office/drawing/2014/main" id="{26EC979A-5653-4D69-9F53-40EFC6F9A6ED}"/>
                    </a:ext>
                  </a:extLst>
                </p:cNvPr>
                <p:cNvSpPr>
                  <a:spLocks/>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4" name="Freeform: Shape 125">
                  <a:extLst>
                    <a:ext uri="{FF2B5EF4-FFF2-40B4-BE49-F238E27FC236}">
                      <a16:creationId xmlns:a16="http://schemas.microsoft.com/office/drawing/2014/main" id="{24B7A3FF-EEAD-462C-A1D3-D08C1D99C0B4}"/>
                    </a:ext>
                  </a:extLst>
                </p:cNvPr>
                <p:cNvSpPr>
                  <a:spLocks/>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5" name="Rectangle 126">
                  <a:extLst>
                    <a:ext uri="{FF2B5EF4-FFF2-40B4-BE49-F238E27FC236}">
                      <a16:creationId xmlns:a16="http://schemas.microsoft.com/office/drawing/2014/main" id="{5EE6C88E-A56F-49C6-8804-733F26FE8EB0}"/>
                    </a:ext>
                  </a:extLst>
                </p:cNvPr>
                <p:cNvSpPr>
                  <a:spLocks/>
                </p:cNvSpPr>
                <p:nvPr/>
              </p:nvSpPr>
              <p:spPr bwMode="auto">
                <a:xfrm>
                  <a:off x="5028761" y="892623"/>
                  <a:ext cx="71074" cy="2573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86" name="Freeform: Shape 127">
                  <a:extLst>
                    <a:ext uri="{FF2B5EF4-FFF2-40B4-BE49-F238E27FC236}">
                      <a16:creationId xmlns:a16="http://schemas.microsoft.com/office/drawing/2014/main" id="{6757C10F-B95F-4D78-8DA9-63F9987758F3}"/>
                    </a:ext>
                  </a:extLst>
                </p:cNvPr>
                <p:cNvSpPr>
                  <a:spLocks/>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7" name="Freeform: Shape 128">
                  <a:extLst>
                    <a:ext uri="{FF2B5EF4-FFF2-40B4-BE49-F238E27FC236}">
                      <a16:creationId xmlns:a16="http://schemas.microsoft.com/office/drawing/2014/main" id="{7A150202-577A-4AC1-A642-B9D165EF75C7}"/>
                    </a:ext>
                  </a:extLst>
                </p:cNvPr>
                <p:cNvSpPr>
                  <a:spLocks/>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8" name="Freeform: Shape 129">
                  <a:extLst>
                    <a:ext uri="{FF2B5EF4-FFF2-40B4-BE49-F238E27FC236}">
                      <a16:creationId xmlns:a16="http://schemas.microsoft.com/office/drawing/2014/main" id="{AA4D2CF5-6EB8-4259-885B-AD0FC945CBF2}"/>
                    </a:ext>
                  </a:extLst>
                </p:cNvPr>
                <p:cNvSpPr>
                  <a:spLocks/>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89" name="Freeform: Shape 130">
                  <a:extLst>
                    <a:ext uri="{FF2B5EF4-FFF2-40B4-BE49-F238E27FC236}">
                      <a16:creationId xmlns:a16="http://schemas.microsoft.com/office/drawing/2014/main" id="{B78A5629-CF5B-48F4-BA07-89D11BF14501}"/>
                    </a:ext>
                  </a:extLst>
                </p:cNvPr>
                <p:cNvSpPr>
                  <a:spLocks/>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0" name="Oval 131">
                  <a:extLst>
                    <a:ext uri="{FF2B5EF4-FFF2-40B4-BE49-F238E27FC236}">
                      <a16:creationId xmlns:a16="http://schemas.microsoft.com/office/drawing/2014/main" id="{32079A23-24A8-4A09-9C3D-C5669F6BFE25}"/>
                    </a:ext>
                  </a:extLst>
                </p:cNvPr>
                <p:cNvSpPr>
                  <a:spLocks/>
                </p:cNvSpPr>
                <p:nvPr/>
              </p:nvSpPr>
              <p:spPr bwMode="auto">
                <a:xfrm>
                  <a:off x="6331375" y="2336159"/>
                  <a:ext cx="31861"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1" name="Oval 132">
                  <a:extLst>
                    <a:ext uri="{FF2B5EF4-FFF2-40B4-BE49-F238E27FC236}">
                      <a16:creationId xmlns:a16="http://schemas.microsoft.com/office/drawing/2014/main" id="{C02A5765-6A5C-42C2-98FB-6E17F92FB768}"/>
                    </a:ext>
                  </a:extLst>
                </p:cNvPr>
                <p:cNvSpPr>
                  <a:spLocks/>
                </p:cNvSpPr>
                <p:nvPr/>
              </p:nvSpPr>
              <p:spPr bwMode="auto">
                <a:xfrm>
                  <a:off x="6411026" y="2336159"/>
                  <a:ext cx="30635" cy="26959"/>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2" name="Oval 133">
                  <a:extLst>
                    <a:ext uri="{FF2B5EF4-FFF2-40B4-BE49-F238E27FC236}">
                      <a16:creationId xmlns:a16="http://schemas.microsoft.com/office/drawing/2014/main" id="{F514C271-E8AA-4D54-BA35-472F84DD34C8}"/>
                    </a:ext>
                  </a:extLst>
                </p:cNvPr>
                <p:cNvSpPr>
                  <a:spLocks/>
                </p:cNvSpPr>
                <p:nvPr/>
              </p:nvSpPr>
              <p:spPr bwMode="auto">
                <a:xfrm>
                  <a:off x="6331375" y="2398655"/>
                  <a:ext cx="31861"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3" name="Oval 134">
                  <a:extLst>
                    <a:ext uri="{FF2B5EF4-FFF2-40B4-BE49-F238E27FC236}">
                      <a16:creationId xmlns:a16="http://schemas.microsoft.com/office/drawing/2014/main" id="{7AD5EC0F-09D5-4583-B918-C830D2B2D8D8}"/>
                    </a:ext>
                  </a:extLst>
                </p:cNvPr>
                <p:cNvSpPr>
                  <a:spLocks/>
                </p:cNvSpPr>
                <p:nvPr/>
              </p:nvSpPr>
              <p:spPr bwMode="auto">
                <a:xfrm>
                  <a:off x="6411026" y="2398655"/>
                  <a:ext cx="30635" cy="30635"/>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4" name="Freeform: Shape 135">
                  <a:extLst>
                    <a:ext uri="{FF2B5EF4-FFF2-40B4-BE49-F238E27FC236}">
                      <a16:creationId xmlns:a16="http://schemas.microsoft.com/office/drawing/2014/main" id="{CFD4A687-0C7D-4418-867C-FF009BB50E1D}"/>
                    </a:ext>
                  </a:extLst>
                </p:cNvPr>
                <p:cNvSpPr>
                  <a:spLocks/>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5" name="Freeform: Shape 136">
                  <a:extLst>
                    <a:ext uri="{FF2B5EF4-FFF2-40B4-BE49-F238E27FC236}">
                      <a16:creationId xmlns:a16="http://schemas.microsoft.com/office/drawing/2014/main" id="{92D80F1D-A15C-4256-BD30-8D65CB5713CF}"/>
                    </a:ext>
                  </a:extLst>
                </p:cNvPr>
                <p:cNvSpPr>
                  <a:spLocks/>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6" name="Freeform: Shape 137">
                  <a:extLst>
                    <a:ext uri="{FF2B5EF4-FFF2-40B4-BE49-F238E27FC236}">
                      <a16:creationId xmlns:a16="http://schemas.microsoft.com/office/drawing/2014/main" id="{A48BC6E1-7668-436D-9B83-51883A2A65BE}"/>
                    </a:ext>
                  </a:extLst>
                </p:cNvPr>
                <p:cNvSpPr>
                  <a:spLocks/>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7" name="Freeform: Shape 138">
                  <a:extLst>
                    <a:ext uri="{FF2B5EF4-FFF2-40B4-BE49-F238E27FC236}">
                      <a16:creationId xmlns:a16="http://schemas.microsoft.com/office/drawing/2014/main" id="{BB7074FA-A4EE-4CEF-A3E0-869CE073B4E3}"/>
                    </a:ext>
                  </a:extLst>
                </p:cNvPr>
                <p:cNvSpPr>
                  <a:spLocks/>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8" name="Freeform: Shape 139">
                  <a:extLst>
                    <a:ext uri="{FF2B5EF4-FFF2-40B4-BE49-F238E27FC236}">
                      <a16:creationId xmlns:a16="http://schemas.microsoft.com/office/drawing/2014/main" id="{82700BAA-761A-4E70-B8E7-A54547A60FB2}"/>
                    </a:ext>
                  </a:extLst>
                </p:cNvPr>
                <p:cNvSpPr>
                  <a:spLocks/>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99" name="Rectangle 140">
                  <a:extLst>
                    <a:ext uri="{FF2B5EF4-FFF2-40B4-BE49-F238E27FC236}">
                      <a16:creationId xmlns:a16="http://schemas.microsoft.com/office/drawing/2014/main" id="{6805ECF6-574E-4288-86CD-44D1AFF91EB1}"/>
                    </a:ext>
                  </a:extLst>
                </p:cNvPr>
                <p:cNvSpPr>
                  <a:spLocks/>
                </p:cNvSpPr>
                <p:nvPr/>
              </p:nvSpPr>
              <p:spPr bwMode="auto">
                <a:xfrm>
                  <a:off x="2878162" y="1966084"/>
                  <a:ext cx="22057" cy="105385"/>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00" name="Freeform: Shape 141">
                  <a:extLst>
                    <a:ext uri="{FF2B5EF4-FFF2-40B4-BE49-F238E27FC236}">
                      <a16:creationId xmlns:a16="http://schemas.microsoft.com/office/drawing/2014/main" id="{1D8D781B-E759-4515-A6B0-B9C01DD71797}"/>
                    </a:ext>
                  </a:extLst>
                </p:cNvPr>
                <p:cNvSpPr>
                  <a:spLocks/>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1" name="Freeform: Shape 142">
                  <a:extLst>
                    <a:ext uri="{FF2B5EF4-FFF2-40B4-BE49-F238E27FC236}">
                      <a16:creationId xmlns:a16="http://schemas.microsoft.com/office/drawing/2014/main" id="{21E428A8-E488-4373-B40C-BC28AEFC996D}"/>
                    </a:ext>
                  </a:extLst>
                </p:cNvPr>
                <p:cNvSpPr>
                  <a:spLocks/>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2" name="Freeform: Shape 143">
                  <a:extLst>
                    <a:ext uri="{FF2B5EF4-FFF2-40B4-BE49-F238E27FC236}">
                      <a16:creationId xmlns:a16="http://schemas.microsoft.com/office/drawing/2014/main" id="{F10E059B-88AB-48F1-8688-46E05D0B5B4B}"/>
                    </a:ext>
                  </a:extLst>
                </p:cNvPr>
                <p:cNvSpPr>
                  <a:spLocks/>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3" name="Freeform: Shape 144">
                  <a:extLst>
                    <a:ext uri="{FF2B5EF4-FFF2-40B4-BE49-F238E27FC236}">
                      <a16:creationId xmlns:a16="http://schemas.microsoft.com/office/drawing/2014/main" id="{6E17C593-0F86-447B-98B2-5DE81C67B445}"/>
                    </a:ext>
                  </a:extLst>
                </p:cNvPr>
                <p:cNvSpPr>
                  <a:spLocks/>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4" name="Freeform: Shape 145">
                  <a:extLst>
                    <a:ext uri="{FF2B5EF4-FFF2-40B4-BE49-F238E27FC236}">
                      <a16:creationId xmlns:a16="http://schemas.microsoft.com/office/drawing/2014/main" id="{5C041AFD-373C-469F-88C0-B00D9A14478D}"/>
                    </a:ext>
                  </a:extLst>
                </p:cNvPr>
                <p:cNvSpPr>
                  <a:spLocks/>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5" name="Freeform: Shape 146">
                  <a:extLst>
                    <a:ext uri="{FF2B5EF4-FFF2-40B4-BE49-F238E27FC236}">
                      <a16:creationId xmlns:a16="http://schemas.microsoft.com/office/drawing/2014/main" id="{6DE58CB1-AD3D-4F8A-9878-849903B093A1}"/>
                    </a:ext>
                  </a:extLst>
                </p:cNvPr>
                <p:cNvSpPr>
                  <a:spLocks/>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6" name="Freeform: Shape 147">
                  <a:extLst>
                    <a:ext uri="{FF2B5EF4-FFF2-40B4-BE49-F238E27FC236}">
                      <a16:creationId xmlns:a16="http://schemas.microsoft.com/office/drawing/2014/main" id="{F0D9FF3B-F1BC-493D-8942-2BF35D5003D1}"/>
                    </a:ext>
                  </a:extLst>
                </p:cNvPr>
                <p:cNvSpPr>
                  <a:spLocks/>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7" name="Freeform: Shape 148">
                  <a:extLst>
                    <a:ext uri="{FF2B5EF4-FFF2-40B4-BE49-F238E27FC236}">
                      <a16:creationId xmlns:a16="http://schemas.microsoft.com/office/drawing/2014/main" id="{21DEBB91-9A59-4A67-8E5A-B367CE9AE3E1}"/>
                    </a:ext>
                  </a:extLst>
                </p:cNvPr>
                <p:cNvSpPr>
                  <a:spLocks/>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8" name="Freeform: Shape 149">
                  <a:extLst>
                    <a:ext uri="{FF2B5EF4-FFF2-40B4-BE49-F238E27FC236}">
                      <a16:creationId xmlns:a16="http://schemas.microsoft.com/office/drawing/2014/main" id="{06FFEDD5-DE3D-427B-BC42-49812F2322D8}"/>
                    </a:ext>
                  </a:extLst>
                </p:cNvPr>
                <p:cNvSpPr>
                  <a:spLocks/>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09" name="Freeform: Shape 150">
                  <a:extLst>
                    <a:ext uri="{FF2B5EF4-FFF2-40B4-BE49-F238E27FC236}">
                      <a16:creationId xmlns:a16="http://schemas.microsoft.com/office/drawing/2014/main" id="{03EBE220-8A64-429F-AB92-1DD5C613FED3}"/>
                    </a:ext>
                  </a:extLst>
                </p:cNvPr>
                <p:cNvSpPr>
                  <a:spLocks/>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0" name="Freeform: Shape 151">
                  <a:extLst>
                    <a:ext uri="{FF2B5EF4-FFF2-40B4-BE49-F238E27FC236}">
                      <a16:creationId xmlns:a16="http://schemas.microsoft.com/office/drawing/2014/main" id="{A4BAEE91-79AE-48E9-A5BD-0538A289B9B2}"/>
                    </a:ext>
                  </a:extLst>
                </p:cNvPr>
                <p:cNvSpPr>
                  <a:spLocks/>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1" name="Freeform: Shape 152">
                  <a:extLst>
                    <a:ext uri="{FF2B5EF4-FFF2-40B4-BE49-F238E27FC236}">
                      <a16:creationId xmlns:a16="http://schemas.microsoft.com/office/drawing/2014/main" id="{464D4BE6-A63D-4B52-A18D-3B4C0B6DE371}"/>
                    </a:ext>
                  </a:extLst>
                </p:cNvPr>
                <p:cNvSpPr>
                  <a:spLocks/>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2" name="Freeform: Shape 153">
                  <a:extLst>
                    <a:ext uri="{FF2B5EF4-FFF2-40B4-BE49-F238E27FC236}">
                      <a16:creationId xmlns:a16="http://schemas.microsoft.com/office/drawing/2014/main" id="{2F25C752-DD4C-4D9C-BFEE-4B07166375A1}"/>
                    </a:ext>
                  </a:extLst>
                </p:cNvPr>
                <p:cNvSpPr>
                  <a:spLocks/>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3" name="Freeform: Shape 154">
                  <a:extLst>
                    <a:ext uri="{FF2B5EF4-FFF2-40B4-BE49-F238E27FC236}">
                      <a16:creationId xmlns:a16="http://schemas.microsoft.com/office/drawing/2014/main" id="{EA5A57C3-D3FF-4934-B195-8B8A9FA274B3}"/>
                    </a:ext>
                  </a:extLst>
                </p:cNvPr>
                <p:cNvSpPr>
                  <a:spLocks/>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4" name="Freeform: Shape 155">
                  <a:extLst>
                    <a:ext uri="{FF2B5EF4-FFF2-40B4-BE49-F238E27FC236}">
                      <a16:creationId xmlns:a16="http://schemas.microsoft.com/office/drawing/2014/main" id="{09D103A9-2B99-468E-BC2A-E2A7FC36B545}"/>
                    </a:ext>
                  </a:extLst>
                </p:cNvPr>
                <p:cNvSpPr>
                  <a:spLocks/>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5" name="Freeform: Shape 156">
                  <a:extLst>
                    <a:ext uri="{FF2B5EF4-FFF2-40B4-BE49-F238E27FC236}">
                      <a16:creationId xmlns:a16="http://schemas.microsoft.com/office/drawing/2014/main" id="{6BC07523-1938-42F4-A880-902E21011310}"/>
                    </a:ext>
                  </a:extLst>
                </p:cNvPr>
                <p:cNvSpPr>
                  <a:spLocks/>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6" name="Freeform: Shape 157">
                  <a:extLst>
                    <a:ext uri="{FF2B5EF4-FFF2-40B4-BE49-F238E27FC236}">
                      <a16:creationId xmlns:a16="http://schemas.microsoft.com/office/drawing/2014/main" id="{1585AF86-A1B2-4EF7-8130-08D182693343}"/>
                    </a:ext>
                  </a:extLst>
                </p:cNvPr>
                <p:cNvSpPr>
                  <a:spLocks/>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7" name="Freeform: Shape 158">
                  <a:extLst>
                    <a:ext uri="{FF2B5EF4-FFF2-40B4-BE49-F238E27FC236}">
                      <a16:creationId xmlns:a16="http://schemas.microsoft.com/office/drawing/2014/main" id="{C4D31FFE-CC1D-45A8-889C-479285259623}"/>
                    </a:ext>
                  </a:extLst>
                </p:cNvPr>
                <p:cNvSpPr>
                  <a:spLocks/>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8" name="Freeform: Shape 159">
                  <a:extLst>
                    <a:ext uri="{FF2B5EF4-FFF2-40B4-BE49-F238E27FC236}">
                      <a16:creationId xmlns:a16="http://schemas.microsoft.com/office/drawing/2014/main" id="{D0B004A2-73B4-451F-B40D-6167F6C51096}"/>
                    </a:ext>
                  </a:extLst>
                </p:cNvPr>
                <p:cNvSpPr>
                  <a:spLocks/>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19" name="Freeform: Shape 160">
                  <a:extLst>
                    <a:ext uri="{FF2B5EF4-FFF2-40B4-BE49-F238E27FC236}">
                      <a16:creationId xmlns:a16="http://schemas.microsoft.com/office/drawing/2014/main" id="{BFB562BB-54E0-45B6-BB82-C459FF976D7A}"/>
                    </a:ext>
                  </a:extLst>
                </p:cNvPr>
                <p:cNvSpPr>
                  <a:spLocks/>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0" name="Freeform: Shape 161">
                  <a:extLst>
                    <a:ext uri="{FF2B5EF4-FFF2-40B4-BE49-F238E27FC236}">
                      <a16:creationId xmlns:a16="http://schemas.microsoft.com/office/drawing/2014/main" id="{E7FD3EC5-8935-491D-87D9-667AA9BC0F89}"/>
                    </a:ext>
                  </a:extLst>
                </p:cNvPr>
                <p:cNvSpPr>
                  <a:spLocks/>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1" name="Freeform: Shape 162">
                  <a:extLst>
                    <a:ext uri="{FF2B5EF4-FFF2-40B4-BE49-F238E27FC236}">
                      <a16:creationId xmlns:a16="http://schemas.microsoft.com/office/drawing/2014/main" id="{CA3B1F27-F0DF-40C0-AD90-06E1C270503E}"/>
                    </a:ext>
                  </a:extLst>
                </p:cNvPr>
                <p:cNvSpPr>
                  <a:spLocks/>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2" name="Freeform: Shape 163">
                  <a:extLst>
                    <a:ext uri="{FF2B5EF4-FFF2-40B4-BE49-F238E27FC236}">
                      <a16:creationId xmlns:a16="http://schemas.microsoft.com/office/drawing/2014/main" id="{7C252AE0-0E26-41FB-8030-A2F033522F15}"/>
                    </a:ext>
                  </a:extLst>
                </p:cNvPr>
                <p:cNvSpPr>
                  <a:spLocks/>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3" name="Freeform: Shape 164">
                  <a:extLst>
                    <a:ext uri="{FF2B5EF4-FFF2-40B4-BE49-F238E27FC236}">
                      <a16:creationId xmlns:a16="http://schemas.microsoft.com/office/drawing/2014/main" id="{0680861C-A2D1-492D-8FA2-95D1E822C514}"/>
                    </a:ext>
                  </a:extLst>
                </p:cNvPr>
                <p:cNvSpPr>
                  <a:spLocks/>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4" name="Freeform: Shape 165">
                  <a:extLst>
                    <a:ext uri="{FF2B5EF4-FFF2-40B4-BE49-F238E27FC236}">
                      <a16:creationId xmlns:a16="http://schemas.microsoft.com/office/drawing/2014/main" id="{4156A82B-B011-4AFE-B8EE-A513EA351F9F}"/>
                    </a:ext>
                  </a:extLst>
                </p:cNvPr>
                <p:cNvSpPr>
                  <a:spLocks/>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5" name="Freeform: Shape 166">
                  <a:extLst>
                    <a:ext uri="{FF2B5EF4-FFF2-40B4-BE49-F238E27FC236}">
                      <a16:creationId xmlns:a16="http://schemas.microsoft.com/office/drawing/2014/main" id="{1C834806-1759-444A-883E-4A10023442D0}"/>
                    </a:ext>
                  </a:extLst>
                </p:cNvPr>
                <p:cNvSpPr>
                  <a:spLocks/>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6" name="Freeform: Shape 167">
                  <a:extLst>
                    <a:ext uri="{FF2B5EF4-FFF2-40B4-BE49-F238E27FC236}">
                      <a16:creationId xmlns:a16="http://schemas.microsoft.com/office/drawing/2014/main" id="{3A8BFF9B-A21C-4159-8C0A-89BA67E1B116}"/>
                    </a:ext>
                  </a:extLst>
                </p:cNvPr>
                <p:cNvSpPr>
                  <a:spLocks/>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7" name="Freeform: Shape 168">
                  <a:extLst>
                    <a:ext uri="{FF2B5EF4-FFF2-40B4-BE49-F238E27FC236}">
                      <a16:creationId xmlns:a16="http://schemas.microsoft.com/office/drawing/2014/main" id="{12850930-0A01-4C9D-9406-AB9B62315FA2}"/>
                    </a:ext>
                  </a:extLst>
                </p:cNvPr>
                <p:cNvSpPr>
                  <a:spLocks/>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8" name="Freeform: Shape 169">
                  <a:extLst>
                    <a:ext uri="{FF2B5EF4-FFF2-40B4-BE49-F238E27FC236}">
                      <a16:creationId xmlns:a16="http://schemas.microsoft.com/office/drawing/2014/main" id="{9FFBE01A-8F37-45FE-B68D-35CEA94C90DF}"/>
                    </a:ext>
                  </a:extLst>
                </p:cNvPr>
                <p:cNvSpPr>
                  <a:spLocks/>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29" name="Freeform: Shape 170">
                  <a:extLst>
                    <a:ext uri="{FF2B5EF4-FFF2-40B4-BE49-F238E27FC236}">
                      <a16:creationId xmlns:a16="http://schemas.microsoft.com/office/drawing/2014/main" id="{6AA07C8F-4754-45E7-A0A4-711515552F0B}"/>
                    </a:ext>
                  </a:extLst>
                </p:cNvPr>
                <p:cNvSpPr>
                  <a:spLocks/>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30" name="Rectangle 171">
                  <a:extLst>
                    <a:ext uri="{FF2B5EF4-FFF2-40B4-BE49-F238E27FC236}">
                      <a16:creationId xmlns:a16="http://schemas.microsoft.com/office/drawing/2014/main" id="{3F40EA4A-AC02-4285-B031-B61395FB1EC5}"/>
                    </a:ext>
                  </a:extLst>
                </p:cNvPr>
                <p:cNvSpPr>
                  <a:spLocks/>
                </p:cNvSpPr>
                <p:nvPr/>
              </p:nvSpPr>
              <p:spPr bwMode="auto">
                <a:xfrm>
                  <a:off x="4221214" y="4266184"/>
                  <a:ext cx="30635" cy="21689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1" name="Rectangle 172">
                  <a:extLst>
                    <a:ext uri="{FF2B5EF4-FFF2-40B4-BE49-F238E27FC236}">
                      <a16:creationId xmlns:a16="http://schemas.microsoft.com/office/drawing/2014/main" id="{992EC547-8A48-406E-A87F-3FF16FB452C2}"/>
                    </a:ext>
                  </a:extLst>
                </p:cNvPr>
                <p:cNvSpPr>
                  <a:spLocks/>
                </p:cNvSpPr>
                <p:nvPr/>
              </p:nvSpPr>
              <p:spPr bwMode="auto">
                <a:xfrm>
                  <a:off x="4172198" y="4386274"/>
                  <a:ext cx="35537" cy="9680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2" name="Rectangle 173">
                  <a:extLst>
                    <a:ext uri="{FF2B5EF4-FFF2-40B4-BE49-F238E27FC236}">
                      <a16:creationId xmlns:a16="http://schemas.microsoft.com/office/drawing/2014/main" id="{7D375476-EA7F-48E8-B802-54475C184F01}"/>
                    </a:ext>
                  </a:extLst>
                </p:cNvPr>
                <p:cNvSpPr>
                  <a:spLocks/>
                </p:cNvSpPr>
                <p:nvPr/>
              </p:nvSpPr>
              <p:spPr bwMode="auto">
                <a:xfrm>
                  <a:off x="4128083" y="4298045"/>
                  <a:ext cx="30635" cy="18503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3" name="Rectangle 174">
                  <a:extLst>
                    <a:ext uri="{FF2B5EF4-FFF2-40B4-BE49-F238E27FC236}">
                      <a16:creationId xmlns:a16="http://schemas.microsoft.com/office/drawing/2014/main" id="{3F65A16E-28E6-4CAE-8C2B-93506030F21F}"/>
                    </a:ext>
                  </a:extLst>
                </p:cNvPr>
                <p:cNvSpPr>
                  <a:spLocks/>
                </p:cNvSpPr>
                <p:nvPr/>
              </p:nvSpPr>
              <p:spPr bwMode="auto">
                <a:xfrm>
                  <a:off x="4079066" y="4354414"/>
                  <a:ext cx="31861" cy="128668"/>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4" name="Rectangle 175">
                  <a:extLst>
                    <a:ext uri="{FF2B5EF4-FFF2-40B4-BE49-F238E27FC236}">
                      <a16:creationId xmlns:a16="http://schemas.microsoft.com/office/drawing/2014/main" id="{329E06AF-50E2-416B-A0E5-CF121CE4B019}"/>
                    </a:ext>
                  </a:extLst>
                </p:cNvPr>
                <p:cNvSpPr>
                  <a:spLocks/>
                </p:cNvSpPr>
                <p:nvPr/>
              </p:nvSpPr>
              <p:spPr bwMode="auto">
                <a:xfrm>
                  <a:off x="4031275" y="4337258"/>
                  <a:ext cx="35537" cy="145824"/>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5" name="Rectangle 176">
                  <a:extLst>
                    <a:ext uri="{FF2B5EF4-FFF2-40B4-BE49-F238E27FC236}">
                      <a16:creationId xmlns:a16="http://schemas.microsoft.com/office/drawing/2014/main" id="{87982469-15AA-4A15-8B03-DA08AB3FE043}"/>
                    </a:ext>
                  </a:extLst>
                </p:cNvPr>
                <p:cNvSpPr>
                  <a:spLocks/>
                </p:cNvSpPr>
                <p:nvPr/>
              </p:nvSpPr>
              <p:spPr bwMode="auto">
                <a:xfrm>
                  <a:off x="4221214" y="4244126"/>
                  <a:ext cx="30635"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6" name="Rectangle 177">
                  <a:extLst>
                    <a:ext uri="{FF2B5EF4-FFF2-40B4-BE49-F238E27FC236}">
                      <a16:creationId xmlns:a16="http://schemas.microsoft.com/office/drawing/2014/main" id="{D562599B-88C4-4B61-8AF1-E32D16470373}"/>
                    </a:ext>
                  </a:extLst>
                </p:cNvPr>
                <p:cNvSpPr>
                  <a:spLocks/>
                </p:cNvSpPr>
                <p:nvPr/>
              </p:nvSpPr>
              <p:spPr bwMode="auto">
                <a:xfrm>
                  <a:off x="4128083" y="4275987"/>
                  <a:ext cx="30635"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7" name="Rectangle 178">
                  <a:extLst>
                    <a:ext uri="{FF2B5EF4-FFF2-40B4-BE49-F238E27FC236}">
                      <a16:creationId xmlns:a16="http://schemas.microsoft.com/office/drawing/2014/main" id="{94734FA7-9159-4CB5-995B-D90DC9AB9D08}"/>
                    </a:ext>
                  </a:extLst>
                </p:cNvPr>
                <p:cNvSpPr>
                  <a:spLocks/>
                </p:cNvSpPr>
                <p:nvPr/>
              </p:nvSpPr>
              <p:spPr bwMode="auto">
                <a:xfrm>
                  <a:off x="4079066" y="4332356"/>
                  <a:ext cx="31861" cy="18381"/>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8" name="Rectangle 179">
                  <a:extLst>
                    <a:ext uri="{FF2B5EF4-FFF2-40B4-BE49-F238E27FC236}">
                      <a16:creationId xmlns:a16="http://schemas.microsoft.com/office/drawing/2014/main" id="{54606F41-45A4-4C31-9B98-7DB0B7B2A1E7}"/>
                    </a:ext>
                  </a:extLst>
                </p:cNvPr>
                <p:cNvSpPr>
                  <a:spLocks/>
                </p:cNvSpPr>
                <p:nvPr/>
              </p:nvSpPr>
              <p:spPr bwMode="auto">
                <a:xfrm>
                  <a:off x="4031275" y="4315200"/>
                  <a:ext cx="35537" cy="13480"/>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39" name="Rectangle 180">
                  <a:extLst>
                    <a:ext uri="{FF2B5EF4-FFF2-40B4-BE49-F238E27FC236}">
                      <a16:creationId xmlns:a16="http://schemas.microsoft.com/office/drawing/2014/main" id="{FE08FF52-98C1-4AA5-A6DE-93F47FA066A3}"/>
                    </a:ext>
                  </a:extLst>
                </p:cNvPr>
                <p:cNvSpPr>
                  <a:spLocks/>
                </p:cNvSpPr>
                <p:nvPr/>
              </p:nvSpPr>
              <p:spPr bwMode="auto">
                <a:xfrm>
                  <a:off x="4172198" y="4359315"/>
                  <a:ext cx="35537" cy="17156"/>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240" name="Freeform: Shape 181">
                  <a:extLst>
                    <a:ext uri="{FF2B5EF4-FFF2-40B4-BE49-F238E27FC236}">
                      <a16:creationId xmlns:a16="http://schemas.microsoft.com/office/drawing/2014/main" id="{98D8536A-6420-4140-BE3A-8EB7BB53DEFF}"/>
                    </a:ext>
                  </a:extLst>
                </p:cNvPr>
                <p:cNvSpPr>
                  <a:spLocks/>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1" name="Freeform: Shape 182">
                  <a:extLst>
                    <a:ext uri="{FF2B5EF4-FFF2-40B4-BE49-F238E27FC236}">
                      <a16:creationId xmlns:a16="http://schemas.microsoft.com/office/drawing/2014/main" id="{EC3DDA50-8D53-4BDA-9447-F899FFED4DE3}"/>
                    </a:ext>
                  </a:extLst>
                </p:cNvPr>
                <p:cNvSpPr>
                  <a:spLocks/>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242" name="Freeform: Shape 183">
                  <a:extLst>
                    <a:ext uri="{FF2B5EF4-FFF2-40B4-BE49-F238E27FC236}">
                      <a16:creationId xmlns:a16="http://schemas.microsoft.com/office/drawing/2014/main" id="{C8B56F7E-55DD-4BE1-B16E-E83346E7CAF3}"/>
                    </a:ext>
                  </a:extLst>
                </p:cNvPr>
                <p:cNvSpPr>
                  <a:spLocks/>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sp>
          <p:nvSpPr>
            <p:cNvPr id="16" name="Freeform: Shape 28">
              <a:extLst>
                <a:ext uri="{FF2B5EF4-FFF2-40B4-BE49-F238E27FC236}">
                  <a16:creationId xmlns:a16="http://schemas.microsoft.com/office/drawing/2014/main" id="{97166F2E-2824-4FAE-A22E-4E04586CCBBF}"/>
                </a:ext>
              </a:extLst>
            </p:cNvPr>
            <p:cNvSpPr>
              <a:spLocks/>
            </p:cNvSpPr>
            <p:nvPr/>
          </p:nvSpPr>
          <p:spPr bwMode="auto">
            <a:xfrm>
              <a:off x="10230842" y="5073179"/>
              <a:ext cx="135972" cy="135972"/>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nvGrpSpPr>
            <p:cNvPr id="17" name="Group 29">
              <a:extLst>
                <a:ext uri="{FF2B5EF4-FFF2-40B4-BE49-F238E27FC236}">
                  <a16:creationId xmlns:a16="http://schemas.microsoft.com/office/drawing/2014/main" id="{398FFA3C-D983-4A1D-9C4E-D1AD35C9D06B}"/>
                </a:ext>
              </a:extLst>
            </p:cNvPr>
            <p:cNvGrpSpPr/>
            <p:nvPr/>
          </p:nvGrpSpPr>
          <p:grpSpPr>
            <a:xfrm>
              <a:off x="6480537" y="2018547"/>
              <a:ext cx="3680737" cy="3543186"/>
              <a:chOff x="3200445" y="1228386"/>
              <a:chExt cx="2852761" cy="2746150"/>
            </a:xfrm>
            <a:solidFill>
              <a:schemeClr val="accent4"/>
            </a:solidFill>
          </p:grpSpPr>
          <p:sp>
            <p:nvSpPr>
              <p:cNvPr id="90" name="Freeform: Shape 30">
                <a:extLst>
                  <a:ext uri="{FF2B5EF4-FFF2-40B4-BE49-F238E27FC236}">
                    <a16:creationId xmlns:a16="http://schemas.microsoft.com/office/drawing/2014/main" id="{553F8231-9DC6-47B8-A9B1-38CBD8CFF4F1}"/>
                  </a:ext>
                </a:extLst>
              </p:cNvPr>
              <p:cNvSpPr>
                <a:spLocks/>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grpFill/>
              <a:ln>
                <a:noFill/>
              </a:ln>
            </p:spPr>
            <p:txBody>
              <a:bodyPr anchor="ctr"/>
              <a:lstStyle/>
              <a:p>
                <a:pPr algn="ctr"/>
                <a:endParaRPr/>
              </a:p>
            </p:txBody>
          </p:sp>
          <p:sp>
            <p:nvSpPr>
              <p:cNvPr id="91" name="Freeform: Shape 31">
                <a:extLst>
                  <a:ext uri="{FF2B5EF4-FFF2-40B4-BE49-F238E27FC236}">
                    <a16:creationId xmlns:a16="http://schemas.microsoft.com/office/drawing/2014/main" id="{054BC5AE-DDAA-4E3A-A6B2-E7C9552ABE2C}"/>
                  </a:ext>
                </a:extLst>
              </p:cNvPr>
              <p:cNvSpPr>
                <a:spLocks/>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grpFill/>
              <a:ln>
                <a:noFill/>
              </a:ln>
            </p:spPr>
            <p:txBody>
              <a:bodyPr anchor="ctr"/>
              <a:lstStyle/>
              <a:p>
                <a:pPr algn="ctr"/>
                <a:endParaRPr/>
              </a:p>
            </p:txBody>
          </p:sp>
          <p:sp>
            <p:nvSpPr>
              <p:cNvPr id="92" name="Freeform: Shape 32">
                <a:extLst>
                  <a:ext uri="{FF2B5EF4-FFF2-40B4-BE49-F238E27FC236}">
                    <a16:creationId xmlns:a16="http://schemas.microsoft.com/office/drawing/2014/main" id="{43DBE911-391F-452E-8C61-562DFB94C721}"/>
                  </a:ext>
                </a:extLst>
              </p:cNvPr>
              <p:cNvSpPr>
                <a:spLocks/>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grpFill/>
              <a:ln>
                <a:noFill/>
              </a:ln>
            </p:spPr>
            <p:txBody>
              <a:bodyPr anchor="ctr"/>
              <a:lstStyle/>
              <a:p>
                <a:pPr algn="ctr"/>
                <a:endParaRPr/>
              </a:p>
            </p:txBody>
          </p:sp>
          <p:sp>
            <p:nvSpPr>
              <p:cNvPr id="93" name="Freeform: Shape 33">
                <a:extLst>
                  <a:ext uri="{FF2B5EF4-FFF2-40B4-BE49-F238E27FC236}">
                    <a16:creationId xmlns:a16="http://schemas.microsoft.com/office/drawing/2014/main" id="{DBF394C9-C218-4481-9834-66299E929D0E}"/>
                  </a:ext>
                </a:extLst>
              </p:cNvPr>
              <p:cNvSpPr>
                <a:spLocks/>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grpFill/>
              <a:ln>
                <a:noFill/>
              </a:ln>
            </p:spPr>
            <p:txBody>
              <a:bodyPr anchor="ctr"/>
              <a:lstStyle/>
              <a:p>
                <a:pPr algn="ctr"/>
                <a:endParaRPr/>
              </a:p>
            </p:txBody>
          </p:sp>
          <p:sp>
            <p:nvSpPr>
              <p:cNvPr id="94" name="Freeform: Shape 34">
                <a:extLst>
                  <a:ext uri="{FF2B5EF4-FFF2-40B4-BE49-F238E27FC236}">
                    <a16:creationId xmlns:a16="http://schemas.microsoft.com/office/drawing/2014/main" id="{02A22FC7-FDEC-4D18-8CEA-69800646CC19}"/>
                  </a:ext>
                </a:extLst>
              </p:cNvPr>
              <p:cNvSpPr>
                <a:spLocks/>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grpFill/>
              <a:ln>
                <a:noFill/>
              </a:ln>
            </p:spPr>
            <p:txBody>
              <a:bodyPr anchor="ctr"/>
              <a:lstStyle/>
              <a:p>
                <a:pPr algn="ctr"/>
                <a:endParaRPr/>
              </a:p>
            </p:txBody>
          </p:sp>
          <p:sp>
            <p:nvSpPr>
              <p:cNvPr id="95" name="Freeform: Shape 35">
                <a:extLst>
                  <a:ext uri="{FF2B5EF4-FFF2-40B4-BE49-F238E27FC236}">
                    <a16:creationId xmlns:a16="http://schemas.microsoft.com/office/drawing/2014/main" id="{B5B66634-C1A8-4B32-9B54-4990473F37A4}"/>
                  </a:ext>
                </a:extLst>
              </p:cNvPr>
              <p:cNvSpPr>
                <a:spLocks/>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grpFill/>
              <a:ln>
                <a:noFill/>
              </a:ln>
            </p:spPr>
            <p:txBody>
              <a:bodyPr anchor="ctr"/>
              <a:lstStyle/>
              <a:p>
                <a:pPr algn="ctr"/>
                <a:endParaRPr/>
              </a:p>
            </p:txBody>
          </p:sp>
          <p:sp>
            <p:nvSpPr>
              <p:cNvPr id="96" name="Freeform: Shape 36">
                <a:extLst>
                  <a:ext uri="{FF2B5EF4-FFF2-40B4-BE49-F238E27FC236}">
                    <a16:creationId xmlns:a16="http://schemas.microsoft.com/office/drawing/2014/main" id="{7E6E01E5-B001-4299-ABA1-5013F65500ED}"/>
                  </a:ext>
                </a:extLst>
              </p:cNvPr>
              <p:cNvSpPr>
                <a:spLocks/>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97" name="Freeform: Shape 37">
                <a:extLst>
                  <a:ext uri="{FF2B5EF4-FFF2-40B4-BE49-F238E27FC236}">
                    <a16:creationId xmlns:a16="http://schemas.microsoft.com/office/drawing/2014/main" id="{CEFC2181-F1FF-48CC-9055-57036375E523}"/>
                  </a:ext>
                </a:extLst>
              </p:cNvPr>
              <p:cNvSpPr>
                <a:spLocks/>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98" name="Freeform: Shape 38">
                <a:extLst>
                  <a:ext uri="{FF2B5EF4-FFF2-40B4-BE49-F238E27FC236}">
                    <a16:creationId xmlns:a16="http://schemas.microsoft.com/office/drawing/2014/main" id="{A56B4116-39C2-43EF-BA91-C76C0AB86F9B}"/>
                  </a:ext>
                </a:extLst>
              </p:cNvPr>
              <p:cNvSpPr>
                <a:spLocks/>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99" name="Freeform: Shape 39">
                <a:extLst>
                  <a:ext uri="{FF2B5EF4-FFF2-40B4-BE49-F238E27FC236}">
                    <a16:creationId xmlns:a16="http://schemas.microsoft.com/office/drawing/2014/main" id="{1598CDA8-B0A7-4841-A741-4BF5899FB148}"/>
                  </a:ext>
                </a:extLst>
              </p:cNvPr>
              <p:cNvSpPr>
                <a:spLocks/>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0" name="Freeform: Shape 40">
                <a:extLst>
                  <a:ext uri="{FF2B5EF4-FFF2-40B4-BE49-F238E27FC236}">
                    <a16:creationId xmlns:a16="http://schemas.microsoft.com/office/drawing/2014/main" id="{C2678E56-2FDF-47E7-B686-6AF3CC58856A}"/>
                  </a:ext>
                </a:extLst>
              </p:cNvPr>
              <p:cNvSpPr>
                <a:spLocks/>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1" name="Freeform: Shape 41">
                <a:extLst>
                  <a:ext uri="{FF2B5EF4-FFF2-40B4-BE49-F238E27FC236}">
                    <a16:creationId xmlns:a16="http://schemas.microsoft.com/office/drawing/2014/main" id="{927B5CB4-97D0-4AA9-83A0-F372E3FCEE1A}"/>
                  </a:ext>
                </a:extLst>
              </p:cNvPr>
              <p:cNvSpPr>
                <a:spLocks/>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2" name="Freeform: Shape 42">
                <a:extLst>
                  <a:ext uri="{FF2B5EF4-FFF2-40B4-BE49-F238E27FC236}">
                    <a16:creationId xmlns:a16="http://schemas.microsoft.com/office/drawing/2014/main" id="{39A1DC85-C33C-4D7E-A94D-9F20062B526D}"/>
                  </a:ext>
                </a:extLst>
              </p:cNvPr>
              <p:cNvSpPr>
                <a:spLocks/>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3" name="Freeform: Shape 43">
                <a:extLst>
                  <a:ext uri="{FF2B5EF4-FFF2-40B4-BE49-F238E27FC236}">
                    <a16:creationId xmlns:a16="http://schemas.microsoft.com/office/drawing/2014/main" id="{CBF3EC20-949E-44E3-8F0A-C0208FB5CD5A}"/>
                  </a:ext>
                </a:extLst>
              </p:cNvPr>
              <p:cNvSpPr>
                <a:spLocks/>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4" name="Freeform: Shape 44">
                <a:extLst>
                  <a:ext uri="{FF2B5EF4-FFF2-40B4-BE49-F238E27FC236}">
                    <a16:creationId xmlns:a16="http://schemas.microsoft.com/office/drawing/2014/main" id="{936864FD-54B9-4A88-99B9-25DE8F52C2FC}"/>
                  </a:ext>
                </a:extLst>
              </p:cNvPr>
              <p:cNvSpPr>
                <a:spLocks/>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5" name="Freeform: Shape 45">
                <a:extLst>
                  <a:ext uri="{FF2B5EF4-FFF2-40B4-BE49-F238E27FC236}">
                    <a16:creationId xmlns:a16="http://schemas.microsoft.com/office/drawing/2014/main" id="{D6379D8C-1D46-45A6-8F98-44661251BC91}"/>
                  </a:ext>
                </a:extLst>
              </p:cNvPr>
              <p:cNvSpPr>
                <a:spLocks/>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6" name="Freeform: Shape 46">
                <a:extLst>
                  <a:ext uri="{FF2B5EF4-FFF2-40B4-BE49-F238E27FC236}">
                    <a16:creationId xmlns:a16="http://schemas.microsoft.com/office/drawing/2014/main" id="{A1EFFD66-9063-4341-B77E-2A18AA94A639}"/>
                  </a:ext>
                </a:extLst>
              </p:cNvPr>
              <p:cNvSpPr>
                <a:spLocks/>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7" name="Freeform: Shape 47">
                <a:extLst>
                  <a:ext uri="{FF2B5EF4-FFF2-40B4-BE49-F238E27FC236}">
                    <a16:creationId xmlns:a16="http://schemas.microsoft.com/office/drawing/2014/main" id="{15A3E84A-B051-4370-A289-459026DAED9F}"/>
                  </a:ext>
                </a:extLst>
              </p:cNvPr>
              <p:cNvSpPr>
                <a:spLocks/>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08" name="Oval 48">
                <a:extLst>
                  <a:ext uri="{FF2B5EF4-FFF2-40B4-BE49-F238E27FC236}">
                    <a16:creationId xmlns:a16="http://schemas.microsoft.com/office/drawing/2014/main" id="{976F727F-1C70-45D1-8AAF-881FA351545C}"/>
                  </a:ext>
                </a:extLst>
              </p:cNvPr>
              <p:cNvSpPr>
                <a:spLocks/>
              </p:cNvSpPr>
              <p:nvPr/>
            </p:nvSpPr>
            <p:spPr bwMode="auto">
              <a:xfrm>
                <a:off x="4746916" y="3312813"/>
                <a:ext cx="61271" cy="61271"/>
              </a:xfrm>
              <a:prstGeom prst="ellipse">
                <a:avLst/>
              </a:prstGeom>
              <a:grpFill/>
              <a:ln>
                <a:noFill/>
              </a:ln>
            </p:spPr>
            <p:txBody>
              <a:bodyPr anchor="ctr"/>
              <a:lstStyle/>
              <a:p>
                <a:pPr algn="ctr"/>
                <a:endParaRPr/>
              </a:p>
            </p:txBody>
          </p:sp>
          <p:sp>
            <p:nvSpPr>
              <p:cNvPr id="109" name="Freeform: Shape 49">
                <a:extLst>
                  <a:ext uri="{FF2B5EF4-FFF2-40B4-BE49-F238E27FC236}">
                    <a16:creationId xmlns:a16="http://schemas.microsoft.com/office/drawing/2014/main" id="{03599D64-28AD-4891-9213-C515F56C3A15}"/>
                  </a:ext>
                </a:extLst>
              </p:cNvPr>
              <p:cNvSpPr>
                <a:spLocks/>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grpFill/>
              <a:ln>
                <a:noFill/>
              </a:ln>
            </p:spPr>
            <p:txBody>
              <a:bodyPr anchor="ctr"/>
              <a:lstStyle/>
              <a:p>
                <a:pPr algn="ctr"/>
                <a:endParaRPr/>
              </a:p>
            </p:txBody>
          </p:sp>
          <p:sp>
            <p:nvSpPr>
              <p:cNvPr id="110" name="Freeform: Shape 50">
                <a:extLst>
                  <a:ext uri="{FF2B5EF4-FFF2-40B4-BE49-F238E27FC236}">
                    <a16:creationId xmlns:a16="http://schemas.microsoft.com/office/drawing/2014/main" id="{B6211321-0456-48D0-A684-249F8771AC22}"/>
                  </a:ext>
                </a:extLst>
              </p:cNvPr>
              <p:cNvSpPr>
                <a:spLocks/>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grpFill/>
              <a:ln>
                <a:noFill/>
              </a:ln>
            </p:spPr>
            <p:txBody>
              <a:bodyPr anchor="ctr"/>
              <a:lstStyle/>
              <a:p>
                <a:pPr algn="ctr"/>
                <a:endParaRPr/>
              </a:p>
            </p:txBody>
          </p:sp>
          <p:sp>
            <p:nvSpPr>
              <p:cNvPr id="111" name="Freeform: Shape 51">
                <a:extLst>
                  <a:ext uri="{FF2B5EF4-FFF2-40B4-BE49-F238E27FC236}">
                    <a16:creationId xmlns:a16="http://schemas.microsoft.com/office/drawing/2014/main" id="{1D10D5BB-B05E-4D9E-9ADD-1CEB8EF5611F}"/>
                  </a:ext>
                </a:extLst>
              </p:cNvPr>
              <p:cNvSpPr>
                <a:spLocks/>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grpFill/>
              <a:ln>
                <a:noFill/>
              </a:ln>
            </p:spPr>
            <p:txBody>
              <a:bodyPr anchor="ctr"/>
              <a:lstStyle/>
              <a:p>
                <a:pPr algn="ctr"/>
                <a:endParaRPr/>
              </a:p>
            </p:txBody>
          </p:sp>
          <p:sp>
            <p:nvSpPr>
              <p:cNvPr id="112" name="Freeform: Shape 52">
                <a:extLst>
                  <a:ext uri="{FF2B5EF4-FFF2-40B4-BE49-F238E27FC236}">
                    <a16:creationId xmlns:a16="http://schemas.microsoft.com/office/drawing/2014/main" id="{2989FEAE-F957-4D28-8AA0-921B7280F469}"/>
                  </a:ext>
                </a:extLst>
              </p:cNvPr>
              <p:cNvSpPr>
                <a:spLocks/>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grpFill/>
              <a:ln>
                <a:noFill/>
              </a:ln>
            </p:spPr>
            <p:txBody>
              <a:bodyPr anchor="ctr"/>
              <a:lstStyle/>
              <a:p>
                <a:pPr algn="ctr"/>
                <a:endParaRPr/>
              </a:p>
            </p:txBody>
          </p:sp>
          <p:sp>
            <p:nvSpPr>
              <p:cNvPr id="113" name="Freeform: Shape 53">
                <a:extLst>
                  <a:ext uri="{FF2B5EF4-FFF2-40B4-BE49-F238E27FC236}">
                    <a16:creationId xmlns:a16="http://schemas.microsoft.com/office/drawing/2014/main" id="{39D5AB28-C598-4C49-94B1-ED641C14BC80}"/>
                  </a:ext>
                </a:extLst>
              </p:cNvPr>
              <p:cNvSpPr>
                <a:spLocks/>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grpFill/>
              <a:ln>
                <a:noFill/>
              </a:ln>
            </p:spPr>
            <p:txBody>
              <a:bodyPr anchor="ctr"/>
              <a:lstStyle/>
              <a:p>
                <a:pPr algn="ctr"/>
                <a:endParaRPr/>
              </a:p>
            </p:txBody>
          </p:sp>
          <p:sp>
            <p:nvSpPr>
              <p:cNvPr id="114" name="Freeform: Shape 54">
                <a:extLst>
                  <a:ext uri="{FF2B5EF4-FFF2-40B4-BE49-F238E27FC236}">
                    <a16:creationId xmlns:a16="http://schemas.microsoft.com/office/drawing/2014/main" id="{06745B58-7311-4D78-9DE0-612CEC6F38BB}"/>
                  </a:ext>
                </a:extLst>
              </p:cNvPr>
              <p:cNvSpPr>
                <a:spLocks/>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15" name="Freeform: Shape 55">
                <a:extLst>
                  <a:ext uri="{FF2B5EF4-FFF2-40B4-BE49-F238E27FC236}">
                    <a16:creationId xmlns:a16="http://schemas.microsoft.com/office/drawing/2014/main" id="{46E719E0-255E-485E-B334-9B3227C2AAF3}"/>
                  </a:ext>
                </a:extLst>
              </p:cNvPr>
              <p:cNvSpPr>
                <a:spLocks/>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grpFill/>
              <a:ln>
                <a:noFill/>
              </a:ln>
            </p:spPr>
            <p:txBody>
              <a:bodyPr anchor="ctr"/>
              <a:lstStyle/>
              <a:p>
                <a:pPr algn="ctr"/>
                <a:endParaRPr/>
              </a:p>
            </p:txBody>
          </p:sp>
          <p:sp>
            <p:nvSpPr>
              <p:cNvPr id="116" name="Freeform: Shape 56">
                <a:extLst>
                  <a:ext uri="{FF2B5EF4-FFF2-40B4-BE49-F238E27FC236}">
                    <a16:creationId xmlns:a16="http://schemas.microsoft.com/office/drawing/2014/main" id="{8765873E-9BEF-4E6D-B926-1A95053398A9}"/>
                  </a:ext>
                </a:extLst>
              </p:cNvPr>
              <p:cNvSpPr>
                <a:spLocks/>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grpFill/>
              <a:ln>
                <a:noFill/>
              </a:ln>
            </p:spPr>
            <p:txBody>
              <a:bodyPr anchor="ctr"/>
              <a:lstStyle/>
              <a:p>
                <a:pPr algn="ctr"/>
                <a:endParaRPr/>
              </a:p>
            </p:txBody>
          </p:sp>
          <p:sp>
            <p:nvSpPr>
              <p:cNvPr id="117" name="Freeform: Shape 57">
                <a:extLst>
                  <a:ext uri="{FF2B5EF4-FFF2-40B4-BE49-F238E27FC236}">
                    <a16:creationId xmlns:a16="http://schemas.microsoft.com/office/drawing/2014/main" id="{59AB5AEC-C71F-425F-BAEB-00370E47D93B}"/>
                  </a:ext>
                </a:extLst>
              </p:cNvPr>
              <p:cNvSpPr>
                <a:spLocks/>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grpFill/>
              <a:ln>
                <a:noFill/>
              </a:ln>
            </p:spPr>
            <p:txBody>
              <a:bodyPr anchor="ctr"/>
              <a:lstStyle/>
              <a:p>
                <a:pPr algn="ctr"/>
                <a:endParaRPr/>
              </a:p>
            </p:txBody>
          </p:sp>
          <p:sp>
            <p:nvSpPr>
              <p:cNvPr id="118" name="Freeform: Shape 58">
                <a:extLst>
                  <a:ext uri="{FF2B5EF4-FFF2-40B4-BE49-F238E27FC236}">
                    <a16:creationId xmlns:a16="http://schemas.microsoft.com/office/drawing/2014/main" id="{EF610348-F101-452F-95DB-E12E2DA28B92}"/>
                  </a:ext>
                </a:extLst>
              </p:cNvPr>
              <p:cNvSpPr>
                <a:spLocks/>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grpFill/>
              <a:ln>
                <a:noFill/>
              </a:ln>
            </p:spPr>
            <p:txBody>
              <a:bodyPr anchor="ctr"/>
              <a:lstStyle/>
              <a:p>
                <a:pPr algn="ctr"/>
                <a:endParaRPr/>
              </a:p>
            </p:txBody>
          </p:sp>
          <p:sp>
            <p:nvSpPr>
              <p:cNvPr id="119" name="Freeform: Shape 59">
                <a:extLst>
                  <a:ext uri="{FF2B5EF4-FFF2-40B4-BE49-F238E27FC236}">
                    <a16:creationId xmlns:a16="http://schemas.microsoft.com/office/drawing/2014/main" id="{37528EAC-7EDB-4E87-83E3-E0D66A888BCA}"/>
                  </a:ext>
                </a:extLst>
              </p:cNvPr>
              <p:cNvSpPr>
                <a:spLocks/>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grpFill/>
              <a:ln>
                <a:noFill/>
              </a:ln>
            </p:spPr>
            <p:txBody>
              <a:bodyPr anchor="ctr"/>
              <a:lstStyle/>
              <a:p>
                <a:pPr algn="ctr"/>
                <a:endParaRPr/>
              </a:p>
            </p:txBody>
          </p:sp>
          <p:sp>
            <p:nvSpPr>
              <p:cNvPr id="120" name="Freeform: Shape 60">
                <a:extLst>
                  <a:ext uri="{FF2B5EF4-FFF2-40B4-BE49-F238E27FC236}">
                    <a16:creationId xmlns:a16="http://schemas.microsoft.com/office/drawing/2014/main" id="{4297C235-A895-43DA-B1C9-2AAAEC919B14}"/>
                  </a:ext>
                </a:extLst>
              </p:cNvPr>
              <p:cNvSpPr>
                <a:spLocks/>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grpFill/>
              <a:ln>
                <a:noFill/>
              </a:ln>
            </p:spPr>
            <p:txBody>
              <a:bodyPr anchor="ctr"/>
              <a:lstStyle/>
              <a:p>
                <a:pPr algn="ctr"/>
                <a:endParaRPr/>
              </a:p>
            </p:txBody>
          </p:sp>
          <p:sp>
            <p:nvSpPr>
              <p:cNvPr id="121" name="Freeform: Shape 61">
                <a:extLst>
                  <a:ext uri="{FF2B5EF4-FFF2-40B4-BE49-F238E27FC236}">
                    <a16:creationId xmlns:a16="http://schemas.microsoft.com/office/drawing/2014/main" id="{4463A7B7-CC93-47C8-8E40-BE9FD568FF42}"/>
                  </a:ext>
                </a:extLst>
              </p:cNvPr>
              <p:cNvSpPr>
                <a:spLocks/>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grpFill/>
              <a:ln>
                <a:noFill/>
              </a:ln>
            </p:spPr>
            <p:txBody>
              <a:bodyPr anchor="ctr"/>
              <a:lstStyle/>
              <a:p>
                <a:pPr algn="ctr"/>
                <a:endParaRPr/>
              </a:p>
            </p:txBody>
          </p:sp>
          <p:sp>
            <p:nvSpPr>
              <p:cNvPr id="122" name="Freeform: Shape 62">
                <a:extLst>
                  <a:ext uri="{FF2B5EF4-FFF2-40B4-BE49-F238E27FC236}">
                    <a16:creationId xmlns:a16="http://schemas.microsoft.com/office/drawing/2014/main" id="{30D1F797-B3C5-4F7F-87F8-2D5E491CF3B9}"/>
                  </a:ext>
                </a:extLst>
              </p:cNvPr>
              <p:cNvSpPr>
                <a:spLocks/>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grpFill/>
              <a:ln>
                <a:noFill/>
              </a:ln>
            </p:spPr>
            <p:txBody>
              <a:bodyPr anchor="ctr"/>
              <a:lstStyle/>
              <a:p>
                <a:pPr algn="ctr"/>
                <a:endParaRPr/>
              </a:p>
            </p:txBody>
          </p:sp>
          <p:sp>
            <p:nvSpPr>
              <p:cNvPr id="123" name="Freeform: Shape 63">
                <a:extLst>
                  <a:ext uri="{FF2B5EF4-FFF2-40B4-BE49-F238E27FC236}">
                    <a16:creationId xmlns:a16="http://schemas.microsoft.com/office/drawing/2014/main" id="{957E3D3D-2062-4BAD-897F-F7E67A361776}"/>
                  </a:ext>
                </a:extLst>
              </p:cNvPr>
              <p:cNvSpPr>
                <a:spLocks/>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grpFill/>
              <a:ln>
                <a:noFill/>
              </a:ln>
            </p:spPr>
            <p:txBody>
              <a:bodyPr anchor="ctr"/>
              <a:lstStyle/>
              <a:p>
                <a:pPr algn="ctr"/>
                <a:endParaRPr/>
              </a:p>
            </p:txBody>
          </p:sp>
          <p:sp>
            <p:nvSpPr>
              <p:cNvPr id="124" name="Freeform: Shape 64">
                <a:extLst>
                  <a:ext uri="{FF2B5EF4-FFF2-40B4-BE49-F238E27FC236}">
                    <a16:creationId xmlns:a16="http://schemas.microsoft.com/office/drawing/2014/main" id="{4914D8D5-C22F-43DC-8A6B-F9B6620B016A}"/>
                  </a:ext>
                </a:extLst>
              </p:cNvPr>
              <p:cNvSpPr>
                <a:spLocks/>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grpFill/>
              <a:ln>
                <a:noFill/>
              </a:ln>
            </p:spPr>
            <p:txBody>
              <a:bodyPr anchor="ctr"/>
              <a:lstStyle/>
              <a:p>
                <a:pPr algn="ctr"/>
                <a:endParaRPr/>
              </a:p>
            </p:txBody>
          </p:sp>
          <p:sp>
            <p:nvSpPr>
              <p:cNvPr id="125" name="Freeform: Shape 65">
                <a:extLst>
                  <a:ext uri="{FF2B5EF4-FFF2-40B4-BE49-F238E27FC236}">
                    <a16:creationId xmlns:a16="http://schemas.microsoft.com/office/drawing/2014/main" id="{6A44B829-C7A9-4DAF-8ECF-F14D45A8B37B}"/>
                  </a:ext>
                </a:extLst>
              </p:cNvPr>
              <p:cNvSpPr>
                <a:spLocks/>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grpFill/>
              <a:ln>
                <a:noFill/>
              </a:ln>
            </p:spPr>
            <p:txBody>
              <a:bodyPr anchor="ctr"/>
              <a:lstStyle/>
              <a:p>
                <a:pPr algn="ctr"/>
                <a:endParaRPr/>
              </a:p>
            </p:txBody>
          </p:sp>
          <p:sp>
            <p:nvSpPr>
              <p:cNvPr id="126" name="Freeform: Shape 66">
                <a:extLst>
                  <a:ext uri="{FF2B5EF4-FFF2-40B4-BE49-F238E27FC236}">
                    <a16:creationId xmlns:a16="http://schemas.microsoft.com/office/drawing/2014/main" id="{D7EF4DE3-2656-40AD-8149-55B818C890AE}"/>
                  </a:ext>
                </a:extLst>
              </p:cNvPr>
              <p:cNvSpPr>
                <a:spLocks/>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grpFill/>
              <a:ln>
                <a:noFill/>
              </a:ln>
            </p:spPr>
            <p:txBody>
              <a:bodyPr anchor="ctr"/>
              <a:lstStyle/>
              <a:p>
                <a:pPr algn="ctr"/>
                <a:endParaRPr/>
              </a:p>
            </p:txBody>
          </p:sp>
          <p:sp>
            <p:nvSpPr>
              <p:cNvPr id="127" name="Freeform: Shape 67">
                <a:extLst>
                  <a:ext uri="{FF2B5EF4-FFF2-40B4-BE49-F238E27FC236}">
                    <a16:creationId xmlns:a16="http://schemas.microsoft.com/office/drawing/2014/main" id="{D2CE58D7-B3A5-468F-A13F-4174D979F0AF}"/>
                  </a:ext>
                </a:extLst>
              </p:cNvPr>
              <p:cNvSpPr>
                <a:spLocks/>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8" name="Freeform: Shape 68">
                <a:extLst>
                  <a:ext uri="{FF2B5EF4-FFF2-40B4-BE49-F238E27FC236}">
                    <a16:creationId xmlns:a16="http://schemas.microsoft.com/office/drawing/2014/main" id="{0C70B938-E491-4FFB-A7AA-83F5F156A4C4}"/>
                  </a:ext>
                </a:extLst>
              </p:cNvPr>
              <p:cNvSpPr>
                <a:spLocks/>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29" name="Freeform: Shape 69">
                <a:extLst>
                  <a:ext uri="{FF2B5EF4-FFF2-40B4-BE49-F238E27FC236}">
                    <a16:creationId xmlns:a16="http://schemas.microsoft.com/office/drawing/2014/main" id="{497CA26A-9BC0-479A-8B06-96F4CA0B2739}"/>
                  </a:ext>
                </a:extLst>
              </p:cNvPr>
              <p:cNvSpPr>
                <a:spLocks/>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grpFill/>
              <a:ln>
                <a:noFill/>
              </a:ln>
            </p:spPr>
            <p:txBody>
              <a:bodyPr anchor="ctr"/>
              <a:lstStyle/>
              <a:p>
                <a:pPr algn="ctr"/>
                <a:endParaRPr/>
              </a:p>
            </p:txBody>
          </p:sp>
          <p:sp>
            <p:nvSpPr>
              <p:cNvPr id="130" name="Freeform: Shape 70">
                <a:extLst>
                  <a:ext uri="{FF2B5EF4-FFF2-40B4-BE49-F238E27FC236}">
                    <a16:creationId xmlns:a16="http://schemas.microsoft.com/office/drawing/2014/main" id="{A9685E4F-950A-4DE7-BEB2-1162317DCA09}"/>
                  </a:ext>
                </a:extLst>
              </p:cNvPr>
              <p:cNvSpPr>
                <a:spLocks/>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grpFill/>
              <a:ln>
                <a:noFill/>
              </a:ln>
            </p:spPr>
            <p:txBody>
              <a:bodyPr anchor="ctr"/>
              <a:lstStyle/>
              <a:p>
                <a:pPr algn="ctr"/>
                <a:endParaRPr/>
              </a:p>
            </p:txBody>
          </p:sp>
          <p:sp>
            <p:nvSpPr>
              <p:cNvPr id="131" name="Freeform: Shape 71">
                <a:extLst>
                  <a:ext uri="{FF2B5EF4-FFF2-40B4-BE49-F238E27FC236}">
                    <a16:creationId xmlns:a16="http://schemas.microsoft.com/office/drawing/2014/main" id="{17A15681-C7E5-44CE-9B58-5F155D031AFE}"/>
                  </a:ext>
                </a:extLst>
              </p:cNvPr>
              <p:cNvSpPr>
                <a:spLocks/>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grpFill/>
              <a:ln>
                <a:noFill/>
              </a:ln>
            </p:spPr>
            <p:txBody>
              <a:bodyPr anchor="ctr"/>
              <a:lstStyle/>
              <a:p>
                <a:pPr algn="ctr"/>
                <a:endParaRPr/>
              </a:p>
            </p:txBody>
          </p:sp>
          <p:sp>
            <p:nvSpPr>
              <p:cNvPr id="132" name="Freeform: Shape 72">
                <a:extLst>
                  <a:ext uri="{FF2B5EF4-FFF2-40B4-BE49-F238E27FC236}">
                    <a16:creationId xmlns:a16="http://schemas.microsoft.com/office/drawing/2014/main" id="{748F8B28-CDC8-4DD5-8FBC-BD95B72AD722}"/>
                  </a:ext>
                </a:extLst>
              </p:cNvPr>
              <p:cNvSpPr>
                <a:spLocks/>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3" name="Freeform: Shape 73">
                <a:extLst>
                  <a:ext uri="{FF2B5EF4-FFF2-40B4-BE49-F238E27FC236}">
                    <a16:creationId xmlns:a16="http://schemas.microsoft.com/office/drawing/2014/main" id="{D57D5C60-9A15-420F-AB61-E2744547C677}"/>
                  </a:ext>
                </a:extLst>
              </p:cNvPr>
              <p:cNvSpPr>
                <a:spLocks/>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34" name="Freeform: Shape 74">
                <a:extLst>
                  <a:ext uri="{FF2B5EF4-FFF2-40B4-BE49-F238E27FC236}">
                    <a16:creationId xmlns:a16="http://schemas.microsoft.com/office/drawing/2014/main" id="{977CE6D3-18EC-44E2-B30A-1C3026C5AF7C}"/>
                  </a:ext>
                </a:extLst>
              </p:cNvPr>
              <p:cNvSpPr>
                <a:spLocks/>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grpFill/>
              <a:ln>
                <a:noFill/>
              </a:ln>
            </p:spPr>
            <p:txBody>
              <a:bodyPr anchor="ctr"/>
              <a:lstStyle/>
              <a:p>
                <a:pPr algn="ctr"/>
                <a:endParaRPr/>
              </a:p>
            </p:txBody>
          </p:sp>
          <p:sp>
            <p:nvSpPr>
              <p:cNvPr id="135" name="Freeform: Shape 75">
                <a:extLst>
                  <a:ext uri="{FF2B5EF4-FFF2-40B4-BE49-F238E27FC236}">
                    <a16:creationId xmlns:a16="http://schemas.microsoft.com/office/drawing/2014/main" id="{57C0C405-D222-49C8-ABDD-5BBFF6129106}"/>
                  </a:ext>
                </a:extLst>
              </p:cNvPr>
              <p:cNvSpPr>
                <a:spLocks/>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grpFill/>
              <a:ln>
                <a:noFill/>
              </a:ln>
            </p:spPr>
            <p:txBody>
              <a:bodyPr anchor="ctr"/>
              <a:lstStyle/>
              <a:p>
                <a:pPr algn="ctr"/>
                <a:endParaRPr/>
              </a:p>
            </p:txBody>
          </p:sp>
          <p:sp>
            <p:nvSpPr>
              <p:cNvPr id="136" name="Freeform: Shape 76">
                <a:extLst>
                  <a:ext uri="{FF2B5EF4-FFF2-40B4-BE49-F238E27FC236}">
                    <a16:creationId xmlns:a16="http://schemas.microsoft.com/office/drawing/2014/main" id="{BFEAD2E7-94E3-443A-B146-5A4CF9F46621}"/>
                  </a:ext>
                </a:extLst>
              </p:cNvPr>
              <p:cNvSpPr>
                <a:spLocks/>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grpFill/>
              <a:ln>
                <a:noFill/>
              </a:ln>
            </p:spPr>
            <p:txBody>
              <a:bodyPr anchor="ctr"/>
              <a:lstStyle/>
              <a:p>
                <a:pPr algn="ctr"/>
                <a:endParaRPr/>
              </a:p>
            </p:txBody>
          </p:sp>
          <p:sp>
            <p:nvSpPr>
              <p:cNvPr id="137" name="Freeform: Shape 77">
                <a:extLst>
                  <a:ext uri="{FF2B5EF4-FFF2-40B4-BE49-F238E27FC236}">
                    <a16:creationId xmlns:a16="http://schemas.microsoft.com/office/drawing/2014/main" id="{C62C7AD7-7F98-422F-BD8B-FA25F8D582FC}"/>
                  </a:ext>
                </a:extLst>
              </p:cNvPr>
              <p:cNvSpPr>
                <a:spLocks/>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grpFill/>
              <a:ln>
                <a:noFill/>
              </a:ln>
            </p:spPr>
            <p:txBody>
              <a:bodyPr anchor="ctr"/>
              <a:lstStyle/>
              <a:p>
                <a:pPr algn="ctr"/>
                <a:endParaRPr/>
              </a:p>
            </p:txBody>
          </p:sp>
          <p:sp>
            <p:nvSpPr>
              <p:cNvPr id="138" name="Freeform: Shape 78">
                <a:extLst>
                  <a:ext uri="{FF2B5EF4-FFF2-40B4-BE49-F238E27FC236}">
                    <a16:creationId xmlns:a16="http://schemas.microsoft.com/office/drawing/2014/main" id="{81B00F50-3498-42E8-87F3-C993E4594D0F}"/>
                  </a:ext>
                </a:extLst>
              </p:cNvPr>
              <p:cNvSpPr>
                <a:spLocks/>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grpFill/>
              <a:ln>
                <a:noFill/>
              </a:ln>
            </p:spPr>
            <p:txBody>
              <a:bodyPr anchor="ctr"/>
              <a:lstStyle/>
              <a:p>
                <a:pPr algn="ctr"/>
                <a:endParaRPr/>
              </a:p>
            </p:txBody>
          </p:sp>
          <p:sp>
            <p:nvSpPr>
              <p:cNvPr id="139" name="Freeform: Shape 79">
                <a:extLst>
                  <a:ext uri="{FF2B5EF4-FFF2-40B4-BE49-F238E27FC236}">
                    <a16:creationId xmlns:a16="http://schemas.microsoft.com/office/drawing/2014/main" id="{DA64A84F-9F04-4FB9-9432-46D8B6F1ABC0}"/>
                  </a:ext>
                </a:extLst>
              </p:cNvPr>
              <p:cNvSpPr>
                <a:spLocks/>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grpFill/>
              <a:ln>
                <a:noFill/>
              </a:ln>
            </p:spPr>
            <p:txBody>
              <a:bodyPr anchor="ctr"/>
              <a:lstStyle/>
              <a:p>
                <a:pPr algn="ctr"/>
                <a:endParaRPr/>
              </a:p>
            </p:txBody>
          </p:sp>
          <p:sp>
            <p:nvSpPr>
              <p:cNvPr id="140" name="Freeform: Shape 80">
                <a:extLst>
                  <a:ext uri="{FF2B5EF4-FFF2-40B4-BE49-F238E27FC236}">
                    <a16:creationId xmlns:a16="http://schemas.microsoft.com/office/drawing/2014/main" id="{1D43FD6E-0E8A-402D-9A65-67D09D8F177A}"/>
                  </a:ext>
                </a:extLst>
              </p:cNvPr>
              <p:cNvSpPr>
                <a:spLocks/>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grpFill/>
              <a:ln>
                <a:noFill/>
              </a:ln>
            </p:spPr>
            <p:txBody>
              <a:bodyPr anchor="ctr"/>
              <a:lstStyle/>
              <a:p>
                <a:pPr algn="ctr"/>
                <a:endParaRPr/>
              </a:p>
            </p:txBody>
          </p:sp>
          <p:sp>
            <p:nvSpPr>
              <p:cNvPr id="141" name="Freeform: Shape 81">
                <a:extLst>
                  <a:ext uri="{FF2B5EF4-FFF2-40B4-BE49-F238E27FC236}">
                    <a16:creationId xmlns:a16="http://schemas.microsoft.com/office/drawing/2014/main" id="{F6BA0757-DF9C-4078-86AE-440A21179F9B}"/>
                  </a:ext>
                </a:extLst>
              </p:cNvPr>
              <p:cNvSpPr>
                <a:spLocks/>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2" name="Freeform: Shape 82">
                <a:extLst>
                  <a:ext uri="{FF2B5EF4-FFF2-40B4-BE49-F238E27FC236}">
                    <a16:creationId xmlns:a16="http://schemas.microsoft.com/office/drawing/2014/main" id="{71E533D9-E1AD-4B92-9374-25BB73B1AADC}"/>
                  </a:ext>
                </a:extLst>
              </p:cNvPr>
              <p:cNvSpPr>
                <a:spLocks/>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3" name="Freeform: Shape 83">
                <a:extLst>
                  <a:ext uri="{FF2B5EF4-FFF2-40B4-BE49-F238E27FC236}">
                    <a16:creationId xmlns:a16="http://schemas.microsoft.com/office/drawing/2014/main" id="{44CC8EE6-802A-43A0-8F5D-C7B9E8D18A9A}"/>
                  </a:ext>
                </a:extLst>
              </p:cNvPr>
              <p:cNvSpPr>
                <a:spLocks/>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4" name="Freeform: Shape 84">
                <a:extLst>
                  <a:ext uri="{FF2B5EF4-FFF2-40B4-BE49-F238E27FC236}">
                    <a16:creationId xmlns:a16="http://schemas.microsoft.com/office/drawing/2014/main" id="{850BC645-11C2-441B-8298-F31420DA680C}"/>
                  </a:ext>
                </a:extLst>
              </p:cNvPr>
              <p:cNvSpPr>
                <a:spLocks/>
              </p:cNvSpPr>
              <p:nvPr/>
            </p:nvSpPr>
            <p:spPr bwMode="auto">
              <a:xfrm>
                <a:off x="3615860" y="1917068"/>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5" name="Freeform: Shape 85">
                <a:extLst>
                  <a:ext uri="{FF2B5EF4-FFF2-40B4-BE49-F238E27FC236}">
                    <a16:creationId xmlns:a16="http://schemas.microsoft.com/office/drawing/2014/main" id="{CF1FB12C-E5EF-4472-8304-361A1C5D468B}"/>
                  </a:ext>
                </a:extLst>
              </p:cNvPr>
              <p:cNvSpPr>
                <a:spLocks/>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6" name="Rectangle 86">
                <a:extLst>
                  <a:ext uri="{FF2B5EF4-FFF2-40B4-BE49-F238E27FC236}">
                    <a16:creationId xmlns:a16="http://schemas.microsoft.com/office/drawing/2014/main" id="{E693D414-9C9F-411E-B372-8ABA7F76A64F}"/>
                  </a:ext>
                </a:extLst>
              </p:cNvPr>
              <p:cNvSpPr>
                <a:spLocks/>
              </p:cNvSpPr>
              <p:nvPr/>
            </p:nvSpPr>
            <p:spPr bwMode="auto">
              <a:xfrm>
                <a:off x="5369426" y="2345962"/>
                <a:ext cx="247533" cy="22057"/>
              </a:xfrm>
              <a:prstGeom prst="rect">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miter lim="800000"/>
                    <a:headEnd/>
                    <a:tailEnd/>
                  </a14:hiddenLine>
                </a:ext>
              </a:extLst>
            </p:spPr>
            <p:txBody>
              <a:bodyPr anchor="ctr"/>
              <a:lstStyle/>
              <a:p>
                <a:pPr algn="ctr"/>
                <a:endParaRPr/>
              </a:p>
            </p:txBody>
          </p:sp>
          <p:sp>
            <p:nvSpPr>
              <p:cNvPr id="147" name="Freeform: Shape 87">
                <a:extLst>
                  <a:ext uri="{FF2B5EF4-FFF2-40B4-BE49-F238E27FC236}">
                    <a16:creationId xmlns:a16="http://schemas.microsoft.com/office/drawing/2014/main" id="{EAC01C04-C78B-4395-81D4-CB28E4A7DCD8}"/>
                  </a:ext>
                </a:extLst>
              </p:cNvPr>
              <p:cNvSpPr>
                <a:spLocks/>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8" name="Freeform: Shape 88">
                <a:extLst>
                  <a:ext uri="{FF2B5EF4-FFF2-40B4-BE49-F238E27FC236}">
                    <a16:creationId xmlns:a16="http://schemas.microsoft.com/office/drawing/2014/main" id="{41E6ACA6-4388-483F-BB9F-4FCEFEC5182A}"/>
                  </a:ext>
                </a:extLst>
              </p:cNvPr>
              <p:cNvSpPr>
                <a:spLocks/>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49" name="Freeform: Shape 89">
                <a:extLst>
                  <a:ext uri="{FF2B5EF4-FFF2-40B4-BE49-F238E27FC236}">
                    <a16:creationId xmlns:a16="http://schemas.microsoft.com/office/drawing/2014/main" id="{C7CEE352-EDFA-4C8C-A875-690411489C6C}"/>
                  </a:ext>
                </a:extLst>
              </p:cNvPr>
              <p:cNvSpPr>
                <a:spLocks/>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0" name="Freeform: Shape 90">
                <a:extLst>
                  <a:ext uri="{FF2B5EF4-FFF2-40B4-BE49-F238E27FC236}">
                    <a16:creationId xmlns:a16="http://schemas.microsoft.com/office/drawing/2014/main" id="{8623182B-A011-40FB-9A01-6B5A1942F6D2}"/>
                  </a:ext>
                </a:extLst>
              </p:cNvPr>
              <p:cNvSpPr>
                <a:spLocks/>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1" name="Freeform: Shape 91">
                <a:extLst>
                  <a:ext uri="{FF2B5EF4-FFF2-40B4-BE49-F238E27FC236}">
                    <a16:creationId xmlns:a16="http://schemas.microsoft.com/office/drawing/2014/main" id="{73A55AD1-B4D7-4F3E-AF35-3EAA59506F85}"/>
                  </a:ext>
                </a:extLst>
              </p:cNvPr>
              <p:cNvSpPr>
                <a:spLocks/>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2" name="Oval 92">
                <a:extLst>
                  <a:ext uri="{FF2B5EF4-FFF2-40B4-BE49-F238E27FC236}">
                    <a16:creationId xmlns:a16="http://schemas.microsoft.com/office/drawing/2014/main" id="{AD1B78DC-8CB7-4A0C-ADF0-70A44DA78BF5}"/>
                  </a:ext>
                </a:extLst>
              </p:cNvPr>
              <p:cNvSpPr>
                <a:spLocks/>
              </p:cNvSpPr>
              <p:nvPr/>
            </p:nvSpPr>
            <p:spPr bwMode="auto">
              <a:xfrm>
                <a:off x="6017669" y="2646188"/>
                <a:ext cx="35537" cy="34312"/>
              </a:xfrm>
              <a:prstGeom prst="ellipse">
                <a:avLst/>
              </a:pr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3" name="Freeform: Shape 93">
                <a:extLst>
                  <a:ext uri="{FF2B5EF4-FFF2-40B4-BE49-F238E27FC236}">
                    <a16:creationId xmlns:a16="http://schemas.microsoft.com/office/drawing/2014/main" id="{06C00F13-5224-4802-B9D9-AD9E05A41E04}"/>
                  </a:ext>
                </a:extLst>
              </p:cNvPr>
              <p:cNvSpPr>
                <a:spLocks/>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sp>
            <p:nvSpPr>
              <p:cNvPr id="154" name="Freeform: Shape 94">
                <a:extLst>
                  <a:ext uri="{FF2B5EF4-FFF2-40B4-BE49-F238E27FC236}">
                    <a16:creationId xmlns:a16="http://schemas.microsoft.com/office/drawing/2014/main" id="{31FDC3C7-8EEC-4FF9-8788-09D54AC219C8}"/>
                  </a:ext>
                </a:extLst>
              </p:cNvPr>
              <p:cNvSpPr>
                <a:spLocks/>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grpSp>
          <p:nvGrpSpPr>
            <p:cNvPr id="18" name="Group 184">
              <a:extLst>
                <a:ext uri="{FF2B5EF4-FFF2-40B4-BE49-F238E27FC236}">
                  <a16:creationId xmlns:a16="http://schemas.microsoft.com/office/drawing/2014/main" id="{1990994E-1D63-41EF-BBD6-0E3605E8BE81}"/>
                </a:ext>
              </a:extLst>
            </p:cNvPr>
            <p:cNvGrpSpPr/>
            <p:nvPr/>
          </p:nvGrpSpPr>
          <p:grpSpPr>
            <a:xfrm>
              <a:off x="6156413" y="1688103"/>
              <a:ext cx="4164538" cy="4199328"/>
              <a:chOff x="2949236" y="972275"/>
              <a:chExt cx="3227736" cy="3254695"/>
            </a:xfrm>
            <a:solidFill>
              <a:schemeClr val="bg1">
                <a:lumMod val="95000"/>
              </a:schemeClr>
            </a:solidFill>
          </p:grpSpPr>
          <p:sp>
            <p:nvSpPr>
              <p:cNvPr id="25" name="Freeform: Shape 185">
                <a:extLst>
                  <a:ext uri="{FF2B5EF4-FFF2-40B4-BE49-F238E27FC236}">
                    <a16:creationId xmlns:a16="http://schemas.microsoft.com/office/drawing/2014/main" id="{CE32FA42-2F06-4558-BC70-8EEBA9C0B454}"/>
                  </a:ext>
                </a:extLst>
              </p:cNvPr>
              <p:cNvSpPr>
                <a:spLocks/>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p>
            </p:txBody>
          </p:sp>
          <p:sp>
            <p:nvSpPr>
              <p:cNvPr id="26" name="Freeform: Shape 186">
                <a:extLst>
                  <a:ext uri="{FF2B5EF4-FFF2-40B4-BE49-F238E27FC236}">
                    <a16:creationId xmlns:a16="http://schemas.microsoft.com/office/drawing/2014/main" id="{3C1A8CB2-587F-4F44-A41C-FA82F1049338}"/>
                  </a:ext>
                </a:extLst>
              </p:cNvPr>
              <p:cNvSpPr>
                <a:spLocks/>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algn="ctr"/>
                <a:endParaRPr/>
              </a:p>
            </p:txBody>
          </p:sp>
          <p:sp>
            <p:nvSpPr>
              <p:cNvPr id="27" name="Freeform: Shape 187">
                <a:extLst>
                  <a:ext uri="{FF2B5EF4-FFF2-40B4-BE49-F238E27FC236}">
                    <a16:creationId xmlns:a16="http://schemas.microsoft.com/office/drawing/2014/main" id="{D35668D5-7D0B-4FD3-B5B5-EF280991E035}"/>
                  </a:ext>
                </a:extLst>
              </p:cNvPr>
              <p:cNvSpPr>
                <a:spLocks/>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p>
            </p:txBody>
          </p:sp>
          <p:sp>
            <p:nvSpPr>
              <p:cNvPr id="28" name="Freeform: Shape 188">
                <a:extLst>
                  <a:ext uri="{FF2B5EF4-FFF2-40B4-BE49-F238E27FC236}">
                    <a16:creationId xmlns:a16="http://schemas.microsoft.com/office/drawing/2014/main" id="{06A07468-B77A-41E7-BDAF-89AC3504A144}"/>
                  </a:ext>
                </a:extLst>
              </p:cNvPr>
              <p:cNvSpPr>
                <a:spLocks/>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p>
            </p:txBody>
          </p:sp>
          <p:sp>
            <p:nvSpPr>
              <p:cNvPr id="29" name="Freeform: Shape 189">
                <a:extLst>
                  <a:ext uri="{FF2B5EF4-FFF2-40B4-BE49-F238E27FC236}">
                    <a16:creationId xmlns:a16="http://schemas.microsoft.com/office/drawing/2014/main" id="{4A837173-7253-4364-89CB-88F7AC4B73CD}"/>
                  </a:ext>
                </a:extLst>
              </p:cNvPr>
              <p:cNvSpPr>
                <a:spLocks/>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p>
            </p:txBody>
          </p:sp>
          <p:sp>
            <p:nvSpPr>
              <p:cNvPr id="30" name="Rectangle 190">
                <a:extLst>
                  <a:ext uri="{FF2B5EF4-FFF2-40B4-BE49-F238E27FC236}">
                    <a16:creationId xmlns:a16="http://schemas.microsoft.com/office/drawing/2014/main" id="{C742EDFA-DDB1-4FA7-A24E-9DA195CF14E2}"/>
                  </a:ext>
                </a:extLst>
              </p:cNvPr>
              <p:cNvSpPr>
                <a:spLocks/>
              </p:cNvSpPr>
              <p:nvPr/>
            </p:nvSpPr>
            <p:spPr bwMode="auto">
              <a:xfrm>
                <a:off x="4927052" y="1069082"/>
                <a:ext cx="62496" cy="22057"/>
              </a:xfrm>
              <a:prstGeom prst="rect">
                <a:avLst/>
              </a:prstGeom>
              <a:grpFill/>
              <a:ln>
                <a:noFill/>
              </a:ln>
            </p:spPr>
            <p:txBody>
              <a:bodyPr anchor="ctr"/>
              <a:lstStyle/>
              <a:p>
                <a:pPr algn="ctr"/>
                <a:endParaRPr/>
              </a:p>
            </p:txBody>
          </p:sp>
          <p:sp>
            <p:nvSpPr>
              <p:cNvPr id="31" name="Freeform: Shape 191">
                <a:extLst>
                  <a:ext uri="{FF2B5EF4-FFF2-40B4-BE49-F238E27FC236}">
                    <a16:creationId xmlns:a16="http://schemas.microsoft.com/office/drawing/2014/main" id="{6FC4FA60-9FA9-48D6-8078-7D7481E7B40E}"/>
                  </a:ext>
                </a:extLst>
              </p:cNvPr>
              <p:cNvSpPr>
                <a:spLocks/>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p>
            </p:txBody>
          </p:sp>
          <p:sp>
            <p:nvSpPr>
              <p:cNvPr id="32" name="Freeform: Shape 192">
                <a:extLst>
                  <a:ext uri="{FF2B5EF4-FFF2-40B4-BE49-F238E27FC236}">
                    <a16:creationId xmlns:a16="http://schemas.microsoft.com/office/drawing/2014/main" id="{D0692465-C3A9-4F80-BC51-8688C682D191}"/>
                  </a:ext>
                </a:extLst>
              </p:cNvPr>
              <p:cNvSpPr>
                <a:spLocks/>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p>
            </p:txBody>
          </p:sp>
          <p:sp>
            <p:nvSpPr>
              <p:cNvPr id="33" name="Freeform: Shape 193">
                <a:extLst>
                  <a:ext uri="{FF2B5EF4-FFF2-40B4-BE49-F238E27FC236}">
                    <a16:creationId xmlns:a16="http://schemas.microsoft.com/office/drawing/2014/main" id="{EDD1F059-6EB4-4EDC-8D2D-C4DB0628C671}"/>
                  </a:ext>
                </a:extLst>
              </p:cNvPr>
              <p:cNvSpPr>
                <a:spLocks/>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p>
            </p:txBody>
          </p:sp>
          <p:sp>
            <p:nvSpPr>
              <p:cNvPr id="34" name="Rectangle 194">
                <a:extLst>
                  <a:ext uri="{FF2B5EF4-FFF2-40B4-BE49-F238E27FC236}">
                    <a16:creationId xmlns:a16="http://schemas.microsoft.com/office/drawing/2014/main" id="{2DCECA4A-16CD-42F3-B70C-B7973F3B30D8}"/>
                  </a:ext>
                </a:extLst>
              </p:cNvPr>
              <p:cNvSpPr>
                <a:spLocks/>
              </p:cNvSpPr>
              <p:nvPr/>
            </p:nvSpPr>
            <p:spPr bwMode="auto">
              <a:xfrm>
                <a:off x="3059523" y="2583692"/>
                <a:ext cx="26959" cy="62496"/>
              </a:xfrm>
              <a:prstGeom prst="rect">
                <a:avLst/>
              </a:prstGeom>
              <a:grpFill/>
              <a:ln>
                <a:noFill/>
              </a:ln>
            </p:spPr>
            <p:txBody>
              <a:bodyPr anchor="ctr"/>
              <a:lstStyle/>
              <a:p>
                <a:pPr algn="ctr"/>
                <a:endParaRPr/>
              </a:p>
            </p:txBody>
          </p:sp>
          <p:sp>
            <p:nvSpPr>
              <p:cNvPr id="35" name="Rectangle 195">
                <a:extLst>
                  <a:ext uri="{FF2B5EF4-FFF2-40B4-BE49-F238E27FC236}">
                    <a16:creationId xmlns:a16="http://schemas.microsoft.com/office/drawing/2014/main" id="{8590CBCF-9CE1-42D6-87CF-17C4F1F41E79}"/>
                  </a:ext>
                </a:extLst>
              </p:cNvPr>
              <p:cNvSpPr>
                <a:spLocks/>
              </p:cNvSpPr>
              <p:nvPr/>
            </p:nvSpPr>
            <p:spPr bwMode="auto">
              <a:xfrm>
                <a:off x="3125695" y="2619229"/>
                <a:ext cx="26959" cy="57594"/>
              </a:xfrm>
              <a:prstGeom prst="rect">
                <a:avLst/>
              </a:prstGeom>
              <a:grpFill/>
              <a:ln>
                <a:noFill/>
              </a:ln>
            </p:spPr>
            <p:txBody>
              <a:bodyPr anchor="ctr"/>
              <a:lstStyle/>
              <a:p>
                <a:pPr algn="ctr"/>
                <a:endParaRPr/>
              </a:p>
            </p:txBody>
          </p:sp>
          <p:sp>
            <p:nvSpPr>
              <p:cNvPr id="36" name="Rectangle 196">
                <a:extLst>
                  <a:ext uri="{FF2B5EF4-FFF2-40B4-BE49-F238E27FC236}">
                    <a16:creationId xmlns:a16="http://schemas.microsoft.com/office/drawing/2014/main" id="{4EBCA997-77F2-4EA7-80E8-A848BFBB590E}"/>
                  </a:ext>
                </a:extLst>
              </p:cNvPr>
              <p:cNvSpPr>
                <a:spLocks/>
              </p:cNvSpPr>
              <p:nvPr/>
            </p:nvSpPr>
            <p:spPr bwMode="auto">
              <a:xfrm>
                <a:off x="3188191" y="2583692"/>
                <a:ext cx="25734" cy="62496"/>
              </a:xfrm>
              <a:prstGeom prst="rect">
                <a:avLst/>
              </a:prstGeom>
              <a:grpFill/>
              <a:ln>
                <a:noFill/>
              </a:ln>
            </p:spPr>
            <p:txBody>
              <a:bodyPr anchor="ctr"/>
              <a:lstStyle/>
              <a:p>
                <a:pPr algn="ctr"/>
                <a:endParaRPr/>
              </a:p>
            </p:txBody>
          </p:sp>
          <p:sp>
            <p:nvSpPr>
              <p:cNvPr id="37" name="Freeform: Shape 197">
                <a:extLst>
                  <a:ext uri="{FF2B5EF4-FFF2-40B4-BE49-F238E27FC236}">
                    <a16:creationId xmlns:a16="http://schemas.microsoft.com/office/drawing/2014/main" id="{061C0592-2965-4AAF-88E3-C8ED3F5E7890}"/>
                  </a:ext>
                </a:extLst>
              </p:cNvPr>
              <p:cNvSpPr>
                <a:spLocks/>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p>
            </p:txBody>
          </p:sp>
          <p:sp>
            <p:nvSpPr>
              <p:cNvPr id="38" name="Freeform: Shape 198">
                <a:extLst>
                  <a:ext uri="{FF2B5EF4-FFF2-40B4-BE49-F238E27FC236}">
                    <a16:creationId xmlns:a16="http://schemas.microsoft.com/office/drawing/2014/main" id="{2AE77089-2B52-4A75-AB5D-ACEF9D2DE8E7}"/>
                  </a:ext>
                </a:extLst>
              </p:cNvPr>
              <p:cNvSpPr>
                <a:spLocks/>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p>
            </p:txBody>
          </p:sp>
          <p:sp>
            <p:nvSpPr>
              <p:cNvPr id="39" name="Freeform: Shape 199">
                <a:extLst>
                  <a:ext uri="{FF2B5EF4-FFF2-40B4-BE49-F238E27FC236}">
                    <a16:creationId xmlns:a16="http://schemas.microsoft.com/office/drawing/2014/main" id="{5E9F61A2-8879-4D6D-8C2D-D7B4FE59C760}"/>
                  </a:ext>
                </a:extLst>
              </p:cNvPr>
              <p:cNvSpPr>
                <a:spLocks/>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p>
            </p:txBody>
          </p:sp>
          <p:sp>
            <p:nvSpPr>
              <p:cNvPr id="40" name="Oval 200">
                <a:extLst>
                  <a:ext uri="{FF2B5EF4-FFF2-40B4-BE49-F238E27FC236}">
                    <a16:creationId xmlns:a16="http://schemas.microsoft.com/office/drawing/2014/main" id="{21F9F539-9273-49B4-94CF-007D9AFF99B5}"/>
                  </a:ext>
                </a:extLst>
              </p:cNvPr>
              <p:cNvSpPr>
                <a:spLocks/>
              </p:cNvSpPr>
              <p:nvPr/>
            </p:nvSpPr>
            <p:spPr bwMode="auto">
              <a:xfrm>
                <a:off x="5832632" y="3219682"/>
                <a:ext cx="84553" cy="84553"/>
              </a:xfrm>
              <a:prstGeom prst="ellipse">
                <a:avLst/>
              </a:prstGeom>
              <a:grpFill/>
              <a:ln>
                <a:noFill/>
              </a:ln>
            </p:spPr>
            <p:txBody>
              <a:bodyPr anchor="ctr"/>
              <a:lstStyle/>
              <a:p>
                <a:pPr algn="ctr"/>
                <a:endParaRPr/>
              </a:p>
            </p:txBody>
          </p:sp>
          <p:sp>
            <p:nvSpPr>
              <p:cNvPr id="41" name="Freeform: Shape 201">
                <a:extLst>
                  <a:ext uri="{FF2B5EF4-FFF2-40B4-BE49-F238E27FC236}">
                    <a16:creationId xmlns:a16="http://schemas.microsoft.com/office/drawing/2014/main" id="{CFC93F5B-EC54-4F06-A216-4B812FE65413}"/>
                  </a:ext>
                </a:extLst>
              </p:cNvPr>
              <p:cNvSpPr>
                <a:spLocks/>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p>
            </p:txBody>
          </p:sp>
          <p:sp>
            <p:nvSpPr>
              <p:cNvPr id="42" name="Freeform: Shape 202">
                <a:extLst>
                  <a:ext uri="{FF2B5EF4-FFF2-40B4-BE49-F238E27FC236}">
                    <a16:creationId xmlns:a16="http://schemas.microsoft.com/office/drawing/2014/main" id="{2147B427-5905-4907-9B16-552393182716}"/>
                  </a:ext>
                </a:extLst>
              </p:cNvPr>
              <p:cNvSpPr>
                <a:spLocks/>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p>
            </p:txBody>
          </p:sp>
          <p:sp>
            <p:nvSpPr>
              <p:cNvPr id="43" name="Freeform: Shape 203">
                <a:extLst>
                  <a:ext uri="{FF2B5EF4-FFF2-40B4-BE49-F238E27FC236}">
                    <a16:creationId xmlns:a16="http://schemas.microsoft.com/office/drawing/2014/main" id="{B25BC8AF-B709-4C78-8BC0-CFE743C3F2A7}"/>
                  </a:ext>
                </a:extLst>
              </p:cNvPr>
              <p:cNvSpPr>
                <a:spLocks/>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p>
            </p:txBody>
          </p:sp>
          <p:sp>
            <p:nvSpPr>
              <p:cNvPr id="44" name="Freeform: Shape 204">
                <a:extLst>
                  <a:ext uri="{FF2B5EF4-FFF2-40B4-BE49-F238E27FC236}">
                    <a16:creationId xmlns:a16="http://schemas.microsoft.com/office/drawing/2014/main" id="{4C46D422-3CAB-4655-BB27-73625888E34C}"/>
                  </a:ext>
                </a:extLst>
              </p:cNvPr>
              <p:cNvSpPr>
                <a:spLocks/>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p>
            </p:txBody>
          </p:sp>
          <p:sp>
            <p:nvSpPr>
              <p:cNvPr id="45" name="Freeform: Shape 205">
                <a:extLst>
                  <a:ext uri="{FF2B5EF4-FFF2-40B4-BE49-F238E27FC236}">
                    <a16:creationId xmlns:a16="http://schemas.microsoft.com/office/drawing/2014/main" id="{5CB75F4E-B87A-477E-B277-B2CA8A4CBD8A}"/>
                  </a:ext>
                </a:extLst>
              </p:cNvPr>
              <p:cNvSpPr>
                <a:spLocks/>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p>
            </p:txBody>
          </p:sp>
          <p:sp>
            <p:nvSpPr>
              <p:cNvPr id="46" name="Freeform: Shape 206">
                <a:extLst>
                  <a:ext uri="{FF2B5EF4-FFF2-40B4-BE49-F238E27FC236}">
                    <a16:creationId xmlns:a16="http://schemas.microsoft.com/office/drawing/2014/main" id="{E4ADF4D7-2040-4DCE-90E1-3FECB79EE0EE}"/>
                  </a:ext>
                </a:extLst>
              </p:cNvPr>
              <p:cNvSpPr>
                <a:spLocks/>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anchor="ctr"/>
              <a:lstStyle/>
              <a:p>
                <a:pPr algn="ctr"/>
                <a:endParaRPr/>
              </a:p>
            </p:txBody>
          </p:sp>
          <p:sp>
            <p:nvSpPr>
              <p:cNvPr id="47" name="Freeform: Shape 207">
                <a:extLst>
                  <a:ext uri="{FF2B5EF4-FFF2-40B4-BE49-F238E27FC236}">
                    <a16:creationId xmlns:a16="http://schemas.microsoft.com/office/drawing/2014/main" id="{79907C9C-79E9-4384-B9A6-1EE9B7F59AF3}"/>
                  </a:ext>
                </a:extLst>
              </p:cNvPr>
              <p:cNvSpPr>
                <a:spLocks/>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p>
            </p:txBody>
          </p:sp>
          <p:sp>
            <p:nvSpPr>
              <p:cNvPr id="48" name="Freeform: Shape 208">
                <a:extLst>
                  <a:ext uri="{FF2B5EF4-FFF2-40B4-BE49-F238E27FC236}">
                    <a16:creationId xmlns:a16="http://schemas.microsoft.com/office/drawing/2014/main" id="{0983DDD7-07E8-43F5-875E-3AB2042DAF85}"/>
                  </a:ext>
                </a:extLst>
              </p:cNvPr>
              <p:cNvSpPr>
                <a:spLocks/>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p>
            </p:txBody>
          </p:sp>
          <p:sp>
            <p:nvSpPr>
              <p:cNvPr id="49" name="Freeform: Shape 209">
                <a:extLst>
                  <a:ext uri="{FF2B5EF4-FFF2-40B4-BE49-F238E27FC236}">
                    <a16:creationId xmlns:a16="http://schemas.microsoft.com/office/drawing/2014/main" id="{BDE797CF-5FDB-463B-B9A6-6D625701B6A6}"/>
                  </a:ext>
                </a:extLst>
              </p:cNvPr>
              <p:cNvSpPr>
                <a:spLocks/>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p>
            </p:txBody>
          </p:sp>
          <p:sp>
            <p:nvSpPr>
              <p:cNvPr id="50" name="Freeform: Shape 210">
                <a:extLst>
                  <a:ext uri="{FF2B5EF4-FFF2-40B4-BE49-F238E27FC236}">
                    <a16:creationId xmlns:a16="http://schemas.microsoft.com/office/drawing/2014/main" id="{FE534DFF-80D8-47A6-86D0-E2D0B897C9C2}"/>
                  </a:ext>
                </a:extLst>
              </p:cNvPr>
              <p:cNvSpPr>
                <a:spLocks/>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p>
            </p:txBody>
          </p:sp>
          <p:sp>
            <p:nvSpPr>
              <p:cNvPr id="51" name="Freeform: Shape 211">
                <a:extLst>
                  <a:ext uri="{FF2B5EF4-FFF2-40B4-BE49-F238E27FC236}">
                    <a16:creationId xmlns:a16="http://schemas.microsoft.com/office/drawing/2014/main" id="{07BBF578-CD7C-4CC1-8162-DB2C792FD0B6}"/>
                  </a:ext>
                </a:extLst>
              </p:cNvPr>
              <p:cNvSpPr>
                <a:spLocks/>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p>
            </p:txBody>
          </p:sp>
          <p:sp>
            <p:nvSpPr>
              <p:cNvPr id="52" name="Freeform: Shape 212">
                <a:extLst>
                  <a:ext uri="{FF2B5EF4-FFF2-40B4-BE49-F238E27FC236}">
                    <a16:creationId xmlns:a16="http://schemas.microsoft.com/office/drawing/2014/main" id="{93D61AC2-C75C-4160-8DF8-0758CDF1EE10}"/>
                  </a:ext>
                </a:extLst>
              </p:cNvPr>
              <p:cNvSpPr>
                <a:spLocks/>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p>
            </p:txBody>
          </p:sp>
          <p:sp>
            <p:nvSpPr>
              <p:cNvPr id="53" name="Freeform: Shape 213">
                <a:extLst>
                  <a:ext uri="{FF2B5EF4-FFF2-40B4-BE49-F238E27FC236}">
                    <a16:creationId xmlns:a16="http://schemas.microsoft.com/office/drawing/2014/main" id="{39D9B420-A1DB-4A26-AD66-75583FB78A82}"/>
                  </a:ext>
                </a:extLst>
              </p:cNvPr>
              <p:cNvSpPr>
                <a:spLocks/>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p>
            </p:txBody>
          </p:sp>
          <p:sp>
            <p:nvSpPr>
              <p:cNvPr id="54" name="Freeform: Shape 214">
                <a:extLst>
                  <a:ext uri="{FF2B5EF4-FFF2-40B4-BE49-F238E27FC236}">
                    <a16:creationId xmlns:a16="http://schemas.microsoft.com/office/drawing/2014/main" id="{7882F914-8F95-4905-BBF6-386F7F1A1427}"/>
                  </a:ext>
                </a:extLst>
              </p:cNvPr>
              <p:cNvSpPr>
                <a:spLocks/>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p>
            </p:txBody>
          </p:sp>
          <p:sp>
            <p:nvSpPr>
              <p:cNvPr id="55" name="Freeform: Shape 215">
                <a:extLst>
                  <a:ext uri="{FF2B5EF4-FFF2-40B4-BE49-F238E27FC236}">
                    <a16:creationId xmlns:a16="http://schemas.microsoft.com/office/drawing/2014/main" id="{2E7EEB75-47F4-4479-93EF-FD0C621B0262}"/>
                  </a:ext>
                </a:extLst>
              </p:cNvPr>
              <p:cNvSpPr>
                <a:spLocks/>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p>
            </p:txBody>
          </p:sp>
          <p:sp>
            <p:nvSpPr>
              <p:cNvPr id="56" name="Freeform: Shape 216">
                <a:extLst>
                  <a:ext uri="{FF2B5EF4-FFF2-40B4-BE49-F238E27FC236}">
                    <a16:creationId xmlns:a16="http://schemas.microsoft.com/office/drawing/2014/main" id="{9AB1FB9E-4154-4D17-8131-5C8A0A64E1EF}"/>
                  </a:ext>
                </a:extLst>
              </p:cNvPr>
              <p:cNvSpPr>
                <a:spLocks/>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p>
            </p:txBody>
          </p:sp>
          <p:sp>
            <p:nvSpPr>
              <p:cNvPr id="57" name="Freeform: Shape 217">
                <a:extLst>
                  <a:ext uri="{FF2B5EF4-FFF2-40B4-BE49-F238E27FC236}">
                    <a16:creationId xmlns:a16="http://schemas.microsoft.com/office/drawing/2014/main" id="{69DA48B5-4A00-4B7B-96C9-CAA0F1F35116}"/>
                  </a:ext>
                </a:extLst>
              </p:cNvPr>
              <p:cNvSpPr>
                <a:spLocks/>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p>
            </p:txBody>
          </p:sp>
          <p:sp>
            <p:nvSpPr>
              <p:cNvPr id="58" name="Freeform: Shape 218">
                <a:extLst>
                  <a:ext uri="{FF2B5EF4-FFF2-40B4-BE49-F238E27FC236}">
                    <a16:creationId xmlns:a16="http://schemas.microsoft.com/office/drawing/2014/main" id="{82CDF6F0-EBC4-4767-A920-2C85F2A1F248}"/>
                  </a:ext>
                </a:extLst>
              </p:cNvPr>
              <p:cNvSpPr>
                <a:spLocks/>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p>
            </p:txBody>
          </p:sp>
          <p:sp>
            <p:nvSpPr>
              <p:cNvPr id="59" name="Freeform: Shape 219">
                <a:extLst>
                  <a:ext uri="{FF2B5EF4-FFF2-40B4-BE49-F238E27FC236}">
                    <a16:creationId xmlns:a16="http://schemas.microsoft.com/office/drawing/2014/main" id="{2DFF5B73-0BF3-4998-82DB-8088C098B6E0}"/>
                  </a:ext>
                </a:extLst>
              </p:cNvPr>
              <p:cNvSpPr>
                <a:spLocks/>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p>
            </p:txBody>
          </p:sp>
          <p:sp>
            <p:nvSpPr>
              <p:cNvPr id="60" name="Freeform: Shape 220">
                <a:extLst>
                  <a:ext uri="{FF2B5EF4-FFF2-40B4-BE49-F238E27FC236}">
                    <a16:creationId xmlns:a16="http://schemas.microsoft.com/office/drawing/2014/main" id="{B0FEEFFC-FB07-4BB7-B60C-8C3A4755AF37}"/>
                  </a:ext>
                </a:extLst>
              </p:cNvPr>
              <p:cNvSpPr>
                <a:spLocks/>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p>
            </p:txBody>
          </p:sp>
          <p:sp>
            <p:nvSpPr>
              <p:cNvPr id="61" name="Freeform: Shape 221">
                <a:extLst>
                  <a:ext uri="{FF2B5EF4-FFF2-40B4-BE49-F238E27FC236}">
                    <a16:creationId xmlns:a16="http://schemas.microsoft.com/office/drawing/2014/main" id="{004E1967-AC29-45DD-A2FF-C46FF2C6C3C6}"/>
                  </a:ext>
                </a:extLst>
              </p:cNvPr>
              <p:cNvSpPr>
                <a:spLocks/>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p>
            </p:txBody>
          </p:sp>
          <p:sp>
            <p:nvSpPr>
              <p:cNvPr id="62" name="Freeform: Shape 222">
                <a:extLst>
                  <a:ext uri="{FF2B5EF4-FFF2-40B4-BE49-F238E27FC236}">
                    <a16:creationId xmlns:a16="http://schemas.microsoft.com/office/drawing/2014/main" id="{98B32BFF-91CF-4C9B-BB99-38C938783945}"/>
                  </a:ext>
                </a:extLst>
              </p:cNvPr>
              <p:cNvSpPr>
                <a:spLocks/>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p>
            </p:txBody>
          </p:sp>
          <p:sp>
            <p:nvSpPr>
              <p:cNvPr id="63" name="Freeform: Shape 223">
                <a:extLst>
                  <a:ext uri="{FF2B5EF4-FFF2-40B4-BE49-F238E27FC236}">
                    <a16:creationId xmlns:a16="http://schemas.microsoft.com/office/drawing/2014/main" id="{0F3F5E97-767C-4D6D-88D7-6F43780F493D}"/>
                  </a:ext>
                </a:extLst>
              </p:cNvPr>
              <p:cNvSpPr>
                <a:spLocks/>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p>
            </p:txBody>
          </p:sp>
          <p:sp>
            <p:nvSpPr>
              <p:cNvPr id="64" name="Freeform: Shape 224">
                <a:extLst>
                  <a:ext uri="{FF2B5EF4-FFF2-40B4-BE49-F238E27FC236}">
                    <a16:creationId xmlns:a16="http://schemas.microsoft.com/office/drawing/2014/main" id="{B59389D6-B87A-43E9-8856-453C83540800}"/>
                  </a:ext>
                </a:extLst>
              </p:cNvPr>
              <p:cNvSpPr>
                <a:spLocks/>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p>
            </p:txBody>
          </p:sp>
          <p:sp>
            <p:nvSpPr>
              <p:cNvPr id="65" name="Freeform: Shape 225">
                <a:extLst>
                  <a:ext uri="{FF2B5EF4-FFF2-40B4-BE49-F238E27FC236}">
                    <a16:creationId xmlns:a16="http://schemas.microsoft.com/office/drawing/2014/main" id="{4A53E251-2388-43F1-922D-A5060EE1BED5}"/>
                  </a:ext>
                </a:extLst>
              </p:cNvPr>
              <p:cNvSpPr>
                <a:spLocks/>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p>
            </p:txBody>
          </p:sp>
          <p:sp>
            <p:nvSpPr>
              <p:cNvPr id="66" name="Freeform: Shape 226">
                <a:extLst>
                  <a:ext uri="{FF2B5EF4-FFF2-40B4-BE49-F238E27FC236}">
                    <a16:creationId xmlns:a16="http://schemas.microsoft.com/office/drawing/2014/main" id="{BEC03BAF-38BA-4AE1-A411-3F1F95013F4F}"/>
                  </a:ext>
                </a:extLst>
              </p:cNvPr>
              <p:cNvSpPr>
                <a:spLocks/>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p>
            </p:txBody>
          </p:sp>
          <p:sp>
            <p:nvSpPr>
              <p:cNvPr id="67" name="Freeform: Shape 227">
                <a:extLst>
                  <a:ext uri="{FF2B5EF4-FFF2-40B4-BE49-F238E27FC236}">
                    <a16:creationId xmlns:a16="http://schemas.microsoft.com/office/drawing/2014/main" id="{7786D4C7-9ADE-4B59-B07F-B83D5743C6E1}"/>
                  </a:ext>
                </a:extLst>
              </p:cNvPr>
              <p:cNvSpPr>
                <a:spLocks/>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p>
            </p:txBody>
          </p:sp>
          <p:sp>
            <p:nvSpPr>
              <p:cNvPr id="68" name="Freeform: Shape 228">
                <a:extLst>
                  <a:ext uri="{FF2B5EF4-FFF2-40B4-BE49-F238E27FC236}">
                    <a16:creationId xmlns:a16="http://schemas.microsoft.com/office/drawing/2014/main" id="{4C91B8A3-F47D-429B-87D7-5E1270176350}"/>
                  </a:ext>
                </a:extLst>
              </p:cNvPr>
              <p:cNvSpPr>
                <a:spLocks/>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p>
            </p:txBody>
          </p:sp>
          <p:sp>
            <p:nvSpPr>
              <p:cNvPr id="69" name="Freeform: Shape 229">
                <a:extLst>
                  <a:ext uri="{FF2B5EF4-FFF2-40B4-BE49-F238E27FC236}">
                    <a16:creationId xmlns:a16="http://schemas.microsoft.com/office/drawing/2014/main" id="{BFE64742-72D9-4EBB-88FE-65F67D44BA9B}"/>
                  </a:ext>
                </a:extLst>
              </p:cNvPr>
              <p:cNvSpPr>
                <a:spLocks/>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p>
            </p:txBody>
          </p:sp>
          <p:sp>
            <p:nvSpPr>
              <p:cNvPr id="70" name="Freeform: Shape 230">
                <a:extLst>
                  <a:ext uri="{FF2B5EF4-FFF2-40B4-BE49-F238E27FC236}">
                    <a16:creationId xmlns:a16="http://schemas.microsoft.com/office/drawing/2014/main" id="{B52A9CF4-597B-403E-8801-CA0074FA566F}"/>
                  </a:ext>
                </a:extLst>
              </p:cNvPr>
              <p:cNvSpPr>
                <a:spLocks/>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p>
            </p:txBody>
          </p:sp>
          <p:sp>
            <p:nvSpPr>
              <p:cNvPr id="71" name="Freeform: Shape 231">
                <a:extLst>
                  <a:ext uri="{FF2B5EF4-FFF2-40B4-BE49-F238E27FC236}">
                    <a16:creationId xmlns:a16="http://schemas.microsoft.com/office/drawing/2014/main" id="{3F50AADB-7866-4566-A8DD-7D644BF7B920}"/>
                  </a:ext>
                </a:extLst>
              </p:cNvPr>
              <p:cNvSpPr>
                <a:spLocks/>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p>
            </p:txBody>
          </p:sp>
          <p:sp>
            <p:nvSpPr>
              <p:cNvPr id="72" name="Freeform: Shape 232">
                <a:extLst>
                  <a:ext uri="{FF2B5EF4-FFF2-40B4-BE49-F238E27FC236}">
                    <a16:creationId xmlns:a16="http://schemas.microsoft.com/office/drawing/2014/main" id="{6AC845E4-6972-4495-A885-03BA442A1BE3}"/>
                  </a:ext>
                </a:extLst>
              </p:cNvPr>
              <p:cNvSpPr>
                <a:spLocks/>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p>
            </p:txBody>
          </p:sp>
          <p:sp>
            <p:nvSpPr>
              <p:cNvPr id="73" name="Freeform: Shape 233">
                <a:extLst>
                  <a:ext uri="{FF2B5EF4-FFF2-40B4-BE49-F238E27FC236}">
                    <a16:creationId xmlns:a16="http://schemas.microsoft.com/office/drawing/2014/main" id="{ACCC81B8-030A-4441-BDBD-94C51809738F}"/>
                  </a:ext>
                </a:extLst>
              </p:cNvPr>
              <p:cNvSpPr>
                <a:spLocks/>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p>
            </p:txBody>
          </p:sp>
          <p:sp>
            <p:nvSpPr>
              <p:cNvPr id="74" name="Freeform: Shape 234">
                <a:extLst>
                  <a:ext uri="{FF2B5EF4-FFF2-40B4-BE49-F238E27FC236}">
                    <a16:creationId xmlns:a16="http://schemas.microsoft.com/office/drawing/2014/main" id="{01B0311B-A15E-420F-A681-0E48C36485FB}"/>
                  </a:ext>
                </a:extLst>
              </p:cNvPr>
              <p:cNvSpPr>
                <a:spLocks/>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p>
            </p:txBody>
          </p:sp>
          <p:sp>
            <p:nvSpPr>
              <p:cNvPr id="75" name="Freeform: Shape 235">
                <a:extLst>
                  <a:ext uri="{FF2B5EF4-FFF2-40B4-BE49-F238E27FC236}">
                    <a16:creationId xmlns:a16="http://schemas.microsoft.com/office/drawing/2014/main" id="{8C34D9A7-2603-4C93-B8C9-65A24F2AEB4F}"/>
                  </a:ext>
                </a:extLst>
              </p:cNvPr>
              <p:cNvSpPr>
                <a:spLocks/>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p>
            </p:txBody>
          </p:sp>
          <p:sp>
            <p:nvSpPr>
              <p:cNvPr id="76" name="Freeform: Shape 236">
                <a:extLst>
                  <a:ext uri="{FF2B5EF4-FFF2-40B4-BE49-F238E27FC236}">
                    <a16:creationId xmlns:a16="http://schemas.microsoft.com/office/drawing/2014/main" id="{D8236DAB-B2D6-467E-AE2C-A61405F8185E}"/>
                  </a:ext>
                </a:extLst>
              </p:cNvPr>
              <p:cNvSpPr>
                <a:spLocks/>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p>
            </p:txBody>
          </p:sp>
          <p:sp>
            <p:nvSpPr>
              <p:cNvPr id="77" name="Freeform: Shape 237">
                <a:extLst>
                  <a:ext uri="{FF2B5EF4-FFF2-40B4-BE49-F238E27FC236}">
                    <a16:creationId xmlns:a16="http://schemas.microsoft.com/office/drawing/2014/main" id="{385D3973-62F2-4D9D-9715-791EEE1A5DEC}"/>
                  </a:ext>
                </a:extLst>
              </p:cNvPr>
              <p:cNvSpPr>
                <a:spLocks/>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p>
            </p:txBody>
          </p:sp>
          <p:sp>
            <p:nvSpPr>
              <p:cNvPr id="78" name="Freeform: Shape 238">
                <a:extLst>
                  <a:ext uri="{FF2B5EF4-FFF2-40B4-BE49-F238E27FC236}">
                    <a16:creationId xmlns:a16="http://schemas.microsoft.com/office/drawing/2014/main" id="{43741B5B-51F1-4F4B-B5E1-D9F595ED2F54}"/>
                  </a:ext>
                </a:extLst>
              </p:cNvPr>
              <p:cNvSpPr>
                <a:spLocks/>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p>
            </p:txBody>
          </p:sp>
          <p:sp>
            <p:nvSpPr>
              <p:cNvPr id="79" name="Rectangle 239">
                <a:extLst>
                  <a:ext uri="{FF2B5EF4-FFF2-40B4-BE49-F238E27FC236}">
                    <a16:creationId xmlns:a16="http://schemas.microsoft.com/office/drawing/2014/main" id="{B339328E-7B64-4679-A3ED-28AB34CE7B8E}"/>
                  </a:ext>
                </a:extLst>
              </p:cNvPr>
              <p:cNvSpPr>
                <a:spLocks/>
              </p:cNvSpPr>
              <p:nvPr/>
            </p:nvSpPr>
            <p:spPr bwMode="auto">
              <a:xfrm>
                <a:off x="4764072" y="4133840"/>
                <a:ext cx="251210" cy="22057"/>
              </a:xfrm>
              <a:prstGeom prst="rect">
                <a:avLst/>
              </a:prstGeom>
              <a:grpFill/>
              <a:ln>
                <a:noFill/>
              </a:ln>
            </p:spPr>
            <p:txBody>
              <a:bodyPr anchor="ctr"/>
              <a:lstStyle/>
              <a:p>
                <a:pPr algn="ctr"/>
                <a:endParaRPr/>
              </a:p>
            </p:txBody>
          </p:sp>
          <p:sp>
            <p:nvSpPr>
              <p:cNvPr id="80" name="Freeform: Shape 240">
                <a:extLst>
                  <a:ext uri="{FF2B5EF4-FFF2-40B4-BE49-F238E27FC236}">
                    <a16:creationId xmlns:a16="http://schemas.microsoft.com/office/drawing/2014/main" id="{5A9F05E6-57F1-472D-8E03-1D317A096FD9}"/>
                  </a:ext>
                </a:extLst>
              </p:cNvPr>
              <p:cNvSpPr>
                <a:spLocks/>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p>
            </p:txBody>
          </p:sp>
          <p:sp>
            <p:nvSpPr>
              <p:cNvPr id="81" name="Freeform: Shape 241">
                <a:extLst>
                  <a:ext uri="{FF2B5EF4-FFF2-40B4-BE49-F238E27FC236}">
                    <a16:creationId xmlns:a16="http://schemas.microsoft.com/office/drawing/2014/main" id="{3A6FC884-A5CE-4FE0-888E-92071B65075F}"/>
                  </a:ext>
                </a:extLst>
              </p:cNvPr>
              <p:cNvSpPr>
                <a:spLocks/>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p>
            </p:txBody>
          </p:sp>
          <p:sp>
            <p:nvSpPr>
              <p:cNvPr id="82" name="Freeform: Shape 242">
                <a:extLst>
                  <a:ext uri="{FF2B5EF4-FFF2-40B4-BE49-F238E27FC236}">
                    <a16:creationId xmlns:a16="http://schemas.microsoft.com/office/drawing/2014/main" id="{A8BD877A-D4B0-46B5-A745-13C14A5785C7}"/>
                  </a:ext>
                </a:extLst>
              </p:cNvPr>
              <p:cNvSpPr>
                <a:spLocks/>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anchor="ctr"/>
              <a:lstStyle/>
              <a:p>
                <a:pPr algn="ctr"/>
                <a:endParaRPr/>
              </a:p>
            </p:txBody>
          </p:sp>
          <p:sp>
            <p:nvSpPr>
              <p:cNvPr id="83" name="Freeform: Shape 243">
                <a:extLst>
                  <a:ext uri="{FF2B5EF4-FFF2-40B4-BE49-F238E27FC236}">
                    <a16:creationId xmlns:a16="http://schemas.microsoft.com/office/drawing/2014/main" id="{FE51A85C-CAAD-4DA0-9402-6793099F8827}"/>
                  </a:ext>
                </a:extLst>
              </p:cNvPr>
              <p:cNvSpPr>
                <a:spLocks/>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p>
            </p:txBody>
          </p:sp>
          <p:sp>
            <p:nvSpPr>
              <p:cNvPr id="84" name="Freeform: Shape 244">
                <a:extLst>
                  <a:ext uri="{FF2B5EF4-FFF2-40B4-BE49-F238E27FC236}">
                    <a16:creationId xmlns:a16="http://schemas.microsoft.com/office/drawing/2014/main" id="{879B3C34-19F2-42F0-B9A6-D33B6209F3A1}"/>
                  </a:ext>
                </a:extLst>
              </p:cNvPr>
              <p:cNvSpPr>
                <a:spLocks/>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p>
            </p:txBody>
          </p:sp>
          <p:sp>
            <p:nvSpPr>
              <p:cNvPr id="85" name="Freeform: Shape 245">
                <a:extLst>
                  <a:ext uri="{FF2B5EF4-FFF2-40B4-BE49-F238E27FC236}">
                    <a16:creationId xmlns:a16="http://schemas.microsoft.com/office/drawing/2014/main" id="{6FC3FF47-6DEC-448C-BFEA-3EA03370D512}"/>
                  </a:ext>
                </a:extLst>
              </p:cNvPr>
              <p:cNvSpPr>
                <a:spLocks/>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p>
            </p:txBody>
          </p:sp>
          <p:sp>
            <p:nvSpPr>
              <p:cNvPr id="86" name="Freeform: Shape 246">
                <a:extLst>
                  <a:ext uri="{FF2B5EF4-FFF2-40B4-BE49-F238E27FC236}">
                    <a16:creationId xmlns:a16="http://schemas.microsoft.com/office/drawing/2014/main" id="{9533D34E-46EE-42C0-8FF8-64C75806C84B}"/>
                  </a:ext>
                </a:extLst>
              </p:cNvPr>
              <p:cNvSpPr>
                <a:spLocks/>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p>
            </p:txBody>
          </p:sp>
          <p:sp>
            <p:nvSpPr>
              <p:cNvPr id="87" name="Freeform: Shape 247">
                <a:extLst>
                  <a:ext uri="{FF2B5EF4-FFF2-40B4-BE49-F238E27FC236}">
                    <a16:creationId xmlns:a16="http://schemas.microsoft.com/office/drawing/2014/main" id="{C1605E21-49D0-4FC1-A709-34F944E34EBE}"/>
                  </a:ext>
                </a:extLst>
              </p:cNvPr>
              <p:cNvSpPr>
                <a:spLocks/>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p>
            </p:txBody>
          </p:sp>
          <p:sp>
            <p:nvSpPr>
              <p:cNvPr id="88" name="Freeform: Shape 248">
                <a:extLst>
                  <a:ext uri="{FF2B5EF4-FFF2-40B4-BE49-F238E27FC236}">
                    <a16:creationId xmlns:a16="http://schemas.microsoft.com/office/drawing/2014/main" id="{DE6C890B-1CF0-4F4B-B8EF-DA931193C3EC}"/>
                  </a:ext>
                </a:extLst>
              </p:cNvPr>
              <p:cNvSpPr>
                <a:spLocks/>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p>
            </p:txBody>
          </p:sp>
          <p:sp>
            <p:nvSpPr>
              <p:cNvPr id="89" name="Freeform: Shape 249">
                <a:extLst>
                  <a:ext uri="{FF2B5EF4-FFF2-40B4-BE49-F238E27FC236}">
                    <a16:creationId xmlns:a16="http://schemas.microsoft.com/office/drawing/2014/main" id="{C6B7021B-22F8-4DA5-9B26-04820AA5F168}"/>
                  </a:ext>
                </a:extLst>
              </p:cNvPr>
              <p:cNvSpPr>
                <a:spLocks/>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p>
            </p:txBody>
          </p:sp>
        </p:grpSp>
        <p:grpSp>
          <p:nvGrpSpPr>
            <p:cNvPr id="19" name="Group 250">
              <a:extLst>
                <a:ext uri="{FF2B5EF4-FFF2-40B4-BE49-F238E27FC236}">
                  <a16:creationId xmlns:a16="http://schemas.microsoft.com/office/drawing/2014/main" id="{1F465CB5-5BC9-4C16-A780-97B2080FC493}"/>
                </a:ext>
              </a:extLst>
            </p:cNvPr>
            <p:cNvGrpSpPr/>
            <p:nvPr/>
          </p:nvGrpSpPr>
          <p:grpSpPr>
            <a:xfrm>
              <a:off x="6118537" y="1986993"/>
              <a:ext cx="4898647" cy="4875747"/>
              <a:chOff x="4476325" y="1364544"/>
              <a:chExt cx="3796703" cy="3778956"/>
            </a:xfrm>
          </p:grpSpPr>
          <p:sp>
            <p:nvSpPr>
              <p:cNvPr id="21" name="Freeform: Shape 251">
                <a:extLst>
                  <a:ext uri="{FF2B5EF4-FFF2-40B4-BE49-F238E27FC236}">
                    <a16:creationId xmlns:a16="http://schemas.microsoft.com/office/drawing/2014/main" id="{E589F610-C230-4359-859A-CF94C3F0A3DA}"/>
                  </a:ext>
                </a:extLst>
              </p:cNvPr>
              <p:cNvSpPr>
                <a:spLocks/>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a:p>
            </p:txBody>
          </p:sp>
          <p:sp>
            <p:nvSpPr>
              <p:cNvPr id="22" name="Freeform: Shape 252">
                <a:extLst>
                  <a:ext uri="{FF2B5EF4-FFF2-40B4-BE49-F238E27FC236}">
                    <a16:creationId xmlns:a16="http://schemas.microsoft.com/office/drawing/2014/main" id="{9B0F44C4-C548-42E7-AD90-47FB7F923FBE}"/>
                  </a:ext>
                </a:extLst>
              </p:cNvPr>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accent1">
                  <a:lumMod val="75000"/>
                </a:schemeClr>
              </a:solidFill>
              <a:ln>
                <a:noFill/>
              </a:ln>
            </p:spPr>
            <p:txBody>
              <a:bodyPr anchor="ctr"/>
              <a:lstStyle/>
              <a:p>
                <a:pPr algn="ctr"/>
                <a:endParaRPr/>
              </a:p>
            </p:txBody>
          </p:sp>
          <p:sp>
            <p:nvSpPr>
              <p:cNvPr id="23" name="Freeform: Shape 253">
                <a:extLst>
                  <a:ext uri="{FF2B5EF4-FFF2-40B4-BE49-F238E27FC236}">
                    <a16:creationId xmlns:a16="http://schemas.microsoft.com/office/drawing/2014/main" id="{A4F35841-2DE6-416D-8AFC-C6AF88BF4C21}"/>
                  </a:ext>
                </a:extLst>
              </p:cNvPr>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accent1"/>
              </a:solidFill>
              <a:ln>
                <a:noFill/>
              </a:ln>
            </p:spPr>
            <p:txBody>
              <a:bodyPr anchor="ctr"/>
              <a:lstStyle/>
              <a:p>
                <a:pPr algn="ctr"/>
                <a:endParaRPr/>
              </a:p>
            </p:txBody>
          </p:sp>
          <p:sp>
            <p:nvSpPr>
              <p:cNvPr id="24" name="Freeform: Shape 254">
                <a:extLst>
                  <a:ext uri="{FF2B5EF4-FFF2-40B4-BE49-F238E27FC236}">
                    <a16:creationId xmlns:a16="http://schemas.microsoft.com/office/drawing/2014/main" id="{B2EA7803-2378-47B6-9550-F81AB6884397}"/>
                  </a:ext>
                </a:extLst>
              </p:cNvPr>
              <p:cNvSpPr>
                <a:spLocks/>
              </p:cNvSpPr>
              <p:nvPr/>
            </p:nvSpPr>
            <p:spPr bwMode="auto">
              <a:xfrm>
                <a:off x="4476325"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accent1"/>
              </a:solidFill>
              <a:ln>
                <a:noFill/>
              </a:ln>
              <a:extLst>
                <a:ext uri="{91240B29-F687-4f45-9708-019B960494DF}">
                  <a14:hiddenLine xmlns:a14="http://schemas.microsoft.com/office/drawing/2010/main" xmlns:p14="http://schemas.microsoft.com/office/powerpoint/2010/main" xmlns:lc="http://schemas.openxmlformats.org/drawingml/2006/lockedCanvas" xmlns="" w="9525">
                    <a:solidFill>
                      <a:srgbClr val="000000"/>
                    </a:solidFill>
                    <a:round/>
                    <a:headEnd/>
                    <a:tailEnd/>
                  </a14:hiddenLine>
                </a:ext>
              </a:extLst>
            </p:spPr>
            <p:txBody>
              <a:bodyPr anchor="ctr"/>
              <a:lstStyle/>
              <a:p>
                <a:pPr algn="ctr"/>
                <a:endParaRPr/>
              </a:p>
            </p:txBody>
          </p:sp>
        </p:grpSp>
        <p:sp>
          <p:nvSpPr>
            <p:cNvPr id="20" name="Rectangle 255">
              <a:extLst>
                <a:ext uri="{FF2B5EF4-FFF2-40B4-BE49-F238E27FC236}">
                  <a16:creationId xmlns:a16="http://schemas.microsoft.com/office/drawing/2014/main" id="{EC89687A-43DC-4306-9315-C16F5173A0BC}"/>
                </a:ext>
              </a:extLst>
            </p:cNvPr>
            <p:cNvSpPr/>
            <p:nvPr/>
          </p:nvSpPr>
          <p:spPr>
            <a:xfrm>
              <a:off x="7536068" y="3242294"/>
              <a:ext cx="1415772" cy="1077218"/>
            </a:xfrm>
            <a:prstGeom prst="rect">
              <a:avLst/>
            </a:prstGeom>
          </p:spPr>
          <p:txBody>
            <a:bodyPr wrap="none">
              <a:normAutofit fontScale="77500" lnSpcReduction="20000"/>
            </a:bodyPr>
            <a:lstStyle/>
            <a:p>
              <a:pPr algn="ctr"/>
              <a:r>
                <a:rPr lang="zh-CN" altLang="en-US" sz="4800" b="1" dirty="0"/>
                <a:t>标题</a:t>
              </a:r>
              <a:br>
                <a:rPr lang="zh-CN" altLang="en-US" sz="4800" b="1" dirty="0"/>
              </a:br>
              <a:r>
                <a:rPr lang="zh-CN" altLang="en-US" sz="4800" b="1" dirty="0"/>
                <a:t>输入标题文本</a:t>
              </a:r>
            </a:p>
          </p:txBody>
        </p:sp>
      </p:grpSp>
      <p:grpSp>
        <p:nvGrpSpPr>
          <p:cNvPr id="6" name="千图设计师MC：ID 29795607库_组合 4">
            <a:extLst>
              <a:ext uri="{FF2B5EF4-FFF2-40B4-BE49-F238E27FC236}">
                <a16:creationId xmlns:a16="http://schemas.microsoft.com/office/drawing/2014/main" id="{E4B2E6DA-805F-47FE-BE36-1D203B33BE2B}"/>
              </a:ext>
            </a:extLst>
          </p:cNvPr>
          <p:cNvGrpSpPr/>
          <p:nvPr>
            <p:custDataLst>
              <p:tags r:id="rId2"/>
            </p:custDataLst>
          </p:nvPr>
        </p:nvGrpSpPr>
        <p:grpSpPr>
          <a:xfrm>
            <a:off x="1193500" y="1996416"/>
            <a:ext cx="3761194" cy="815608"/>
            <a:chOff x="1317257" y="1824875"/>
            <a:chExt cx="3761195" cy="815608"/>
          </a:xfrm>
        </p:grpSpPr>
        <p:sp>
          <p:nvSpPr>
            <p:cNvPr id="13" name="TextBox 256">
              <a:extLst>
                <a:ext uri="{FF2B5EF4-FFF2-40B4-BE49-F238E27FC236}">
                  <a16:creationId xmlns:a16="http://schemas.microsoft.com/office/drawing/2014/main" id="{A7375677-4059-4E50-BBA5-B4D93374855F}"/>
                </a:ext>
              </a:extLst>
            </p:cNvPr>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r>
                <a:rPr lang="zh-CN" altLang="en-US" sz="1000" dirty="0"/>
                <a:t>如需更改请在（设置形状格式）菜单下（文本选项）中调整</a:t>
              </a:r>
            </a:p>
          </p:txBody>
        </p:sp>
        <p:sp>
          <p:nvSpPr>
            <p:cNvPr id="14" name="Rectangle 257">
              <a:extLst>
                <a:ext uri="{FF2B5EF4-FFF2-40B4-BE49-F238E27FC236}">
                  <a16:creationId xmlns:a16="http://schemas.microsoft.com/office/drawing/2014/main" id="{E5B97480-A879-43A4-A52D-669F29D5510B}"/>
                </a:ext>
              </a:extLst>
            </p:cNvPr>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1"/>
                  </a:solidFill>
                </a:rPr>
                <a:t>输入标题文本</a:t>
              </a:r>
            </a:p>
          </p:txBody>
        </p:sp>
      </p:grpSp>
      <p:grpSp>
        <p:nvGrpSpPr>
          <p:cNvPr id="7" name="千图设计师MC：ID 29795607库_组合 275">
            <a:extLst>
              <a:ext uri="{FF2B5EF4-FFF2-40B4-BE49-F238E27FC236}">
                <a16:creationId xmlns:a16="http://schemas.microsoft.com/office/drawing/2014/main" id="{1BA9AEE6-B425-4C40-99BE-30BF404D77F6}"/>
              </a:ext>
            </a:extLst>
          </p:cNvPr>
          <p:cNvGrpSpPr/>
          <p:nvPr>
            <p:custDataLst>
              <p:tags r:id="rId3"/>
            </p:custDataLst>
          </p:nvPr>
        </p:nvGrpSpPr>
        <p:grpSpPr>
          <a:xfrm>
            <a:off x="1193500" y="3320324"/>
            <a:ext cx="3761194" cy="815608"/>
            <a:chOff x="1317257" y="1824875"/>
            <a:chExt cx="3761195" cy="815608"/>
          </a:xfrm>
        </p:grpSpPr>
        <p:sp>
          <p:nvSpPr>
            <p:cNvPr id="11" name="TextBox 276">
              <a:extLst>
                <a:ext uri="{FF2B5EF4-FFF2-40B4-BE49-F238E27FC236}">
                  <a16:creationId xmlns:a16="http://schemas.microsoft.com/office/drawing/2014/main" id="{31B0854E-8172-4E5B-9AB7-772C642EF7F4}"/>
                </a:ext>
              </a:extLst>
            </p:cNvPr>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r>
                <a:rPr lang="zh-CN" altLang="en-US" sz="1000" dirty="0"/>
                <a:t>如需更改请在（设置形状格式）菜单下（文本选项）中调整</a:t>
              </a:r>
            </a:p>
          </p:txBody>
        </p:sp>
        <p:sp>
          <p:nvSpPr>
            <p:cNvPr id="12" name="Rectangle 277">
              <a:extLst>
                <a:ext uri="{FF2B5EF4-FFF2-40B4-BE49-F238E27FC236}">
                  <a16:creationId xmlns:a16="http://schemas.microsoft.com/office/drawing/2014/main" id="{412EAB01-5CF8-4298-9FB9-900330D68DE7}"/>
                </a:ext>
              </a:extLst>
            </p:cNvPr>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2"/>
                  </a:solidFill>
                </a:rPr>
                <a:t>输入标题文本</a:t>
              </a:r>
            </a:p>
          </p:txBody>
        </p:sp>
      </p:grpSp>
      <p:grpSp>
        <p:nvGrpSpPr>
          <p:cNvPr id="8" name="千图设计师MC：ID 29795607库_组合 278">
            <a:extLst>
              <a:ext uri="{FF2B5EF4-FFF2-40B4-BE49-F238E27FC236}">
                <a16:creationId xmlns:a16="http://schemas.microsoft.com/office/drawing/2014/main" id="{53404367-568F-459A-9934-E9245B8AE83B}"/>
              </a:ext>
            </a:extLst>
          </p:cNvPr>
          <p:cNvGrpSpPr/>
          <p:nvPr>
            <p:custDataLst>
              <p:tags r:id="rId4"/>
            </p:custDataLst>
          </p:nvPr>
        </p:nvGrpSpPr>
        <p:grpSpPr>
          <a:xfrm>
            <a:off x="1193500" y="4644231"/>
            <a:ext cx="3761194" cy="815608"/>
            <a:chOff x="1317257" y="1824875"/>
            <a:chExt cx="3761195" cy="815608"/>
          </a:xfrm>
        </p:grpSpPr>
        <p:sp>
          <p:nvSpPr>
            <p:cNvPr id="9" name="TextBox 279">
              <a:extLst>
                <a:ext uri="{FF2B5EF4-FFF2-40B4-BE49-F238E27FC236}">
                  <a16:creationId xmlns:a16="http://schemas.microsoft.com/office/drawing/2014/main" id="{08C02A40-FAF7-4564-A726-61C1E324B660}"/>
                </a:ext>
              </a:extLst>
            </p:cNvPr>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000" dirty="0"/>
                <a:t>请替换文字内容复制你的内容到此</a:t>
              </a:r>
              <a:br>
                <a:rPr lang="zh-CN" altLang="en-US" sz="1000" dirty="0"/>
              </a:br>
              <a:r>
                <a:rPr lang="zh-CN" altLang="en-US" sz="1000" dirty="0"/>
                <a:t>如需更改请在（设置形状格式）菜单下（文本选项）中调整</a:t>
              </a:r>
            </a:p>
          </p:txBody>
        </p:sp>
        <p:sp>
          <p:nvSpPr>
            <p:cNvPr id="10" name="Rectangle 280">
              <a:extLst>
                <a:ext uri="{FF2B5EF4-FFF2-40B4-BE49-F238E27FC236}">
                  <a16:creationId xmlns:a16="http://schemas.microsoft.com/office/drawing/2014/main" id="{1859C123-BDF0-4038-8796-FF61ADF117BD}"/>
                </a:ext>
              </a:extLst>
            </p:cNvPr>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5"/>
                  </a:solidFill>
                </a:rPr>
                <a:t>输入标题文本</a:t>
              </a:r>
            </a:p>
          </p:txBody>
        </p:sp>
      </p:grpSp>
    </p:spTree>
    <p:extLst>
      <p:ext uri="{BB962C8B-B14F-4D97-AF65-F5344CB8AC3E}">
        <p14:creationId xmlns:p14="http://schemas.microsoft.com/office/powerpoint/2010/main" val="230869480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千图设计师MC：ID 29795607库_椭圆 4">
            <a:extLst>
              <a:ext uri="{FF2B5EF4-FFF2-40B4-BE49-F238E27FC236}">
                <a16:creationId xmlns:a16="http://schemas.microsoft.com/office/drawing/2014/main" id="{089ACE45-FB55-43E3-8EEE-D91C32D59431}"/>
              </a:ext>
            </a:extLst>
          </p:cNvPr>
          <p:cNvSpPr/>
          <p:nvPr>
            <p:custDataLst>
              <p:tags r:id="rId1"/>
            </p:custDataLst>
          </p:nvPr>
        </p:nvSpPr>
        <p:spPr>
          <a:xfrm>
            <a:off x="2207758" y="3894341"/>
            <a:ext cx="2038170" cy="2038170"/>
          </a:xfrm>
          <a:prstGeom prst="ellipse">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千图设计师MC：ID 29795607库_椭圆 5">
            <a:extLst>
              <a:ext uri="{FF2B5EF4-FFF2-40B4-BE49-F238E27FC236}">
                <a16:creationId xmlns:a16="http://schemas.microsoft.com/office/drawing/2014/main" id="{3310B0A6-1141-4ABE-BED2-68DB4E11FA6C}"/>
              </a:ext>
            </a:extLst>
          </p:cNvPr>
          <p:cNvSpPr/>
          <p:nvPr>
            <p:custDataLst>
              <p:tags r:id="rId2"/>
            </p:custDataLst>
          </p:nvPr>
        </p:nvSpPr>
        <p:spPr>
          <a:xfrm>
            <a:off x="1697822" y="2874467"/>
            <a:ext cx="3058044" cy="3058044"/>
          </a:xfrm>
          <a:prstGeom prst="ellipse">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千图设计师MC：ID 29795607库_椭圆 6">
            <a:extLst>
              <a:ext uri="{FF2B5EF4-FFF2-40B4-BE49-F238E27FC236}">
                <a16:creationId xmlns:a16="http://schemas.microsoft.com/office/drawing/2014/main" id="{9D99A166-49A5-4911-A38F-BA8456B64005}"/>
              </a:ext>
            </a:extLst>
          </p:cNvPr>
          <p:cNvSpPr/>
          <p:nvPr>
            <p:custDataLst>
              <p:tags r:id="rId3"/>
            </p:custDataLst>
          </p:nvPr>
        </p:nvSpPr>
        <p:spPr>
          <a:xfrm>
            <a:off x="997280" y="1473389"/>
            <a:ext cx="4459122" cy="4459122"/>
          </a:xfrm>
          <a:prstGeom prst="ellipse">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千图设计师MC：ID 29795607库_椭圆 7">
            <a:extLst>
              <a:ext uri="{FF2B5EF4-FFF2-40B4-BE49-F238E27FC236}">
                <a16:creationId xmlns:a16="http://schemas.microsoft.com/office/drawing/2014/main" id="{30E0108C-5EEB-4D75-A37A-58184398B586}"/>
              </a:ext>
            </a:extLst>
          </p:cNvPr>
          <p:cNvSpPr/>
          <p:nvPr>
            <p:custDataLst>
              <p:tags r:id="rId4"/>
            </p:custDataLst>
          </p:nvPr>
        </p:nvSpPr>
        <p:spPr>
          <a:xfrm>
            <a:off x="2559685" y="1506771"/>
            <a:ext cx="1334316" cy="1334316"/>
          </a:xfrm>
          <a:prstGeom prst="ellipse">
            <a:avLst/>
          </a:prstGeom>
          <a:solidFill>
            <a:schemeClr val="accent1"/>
          </a:solidFill>
          <a:ln>
            <a:noFill/>
          </a:ln>
          <a:effectLst/>
          <a:extLst/>
        </p:spPr>
        <p:txBody>
          <a:bodyPr wrap="none" anchor="ctr">
            <a:normAutofit fontScale="92500" lnSpcReduction="20000"/>
          </a:bodyPr>
          <a:lstStyle/>
          <a:p>
            <a:pPr lvl="0" algn="ctr"/>
            <a:r>
              <a:rPr lang="en-US" altLang="zh-CN" sz="7200">
                <a:solidFill>
                  <a:srgbClr val="FFFFFF"/>
                </a:solidFill>
              </a:rPr>
              <a:t>3</a:t>
            </a:r>
          </a:p>
        </p:txBody>
      </p:sp>
      <p:sp>
        <p:nvSpPr>
          <p:cNvPr id="8" name="千图设计师MC：ID 29795607库_椭圆 8">
            <a:extLst>
              <a:ext uri="{FF2B5EF4-FFF2-40B4-BE49-F238E27FC236}">
                <a16:creationId xmlns:a16="http://schemas.microsoft.com/office/drawing/2014/main" id="{1D3C8230-18B4-44FD-91A8-6C7970A678A4}"/>
              </a:ext>
            </a:extLst>
          </p:cNvPr>
          <p:cNvSpPr/>
          <p:nvPr>
            <p:custDataLst>
              <p:tags r:id="rId5"/>
            </p:custDataLst>
          </p:nvPr>
        </p:nvSpPr>
        <p:spPr>
          <a:xfrm>
            <a:off x="2732269" y="2874467"/>
            <a:ext cx="1019874" cy="10198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77500" lnSpcReduction="20000"/>
          </a:bodyPr>
          <a:lstStyle/>
          <a:p>
            <a:pPr lvl="0" algn="ctr"/>
            <a:r>
              <a:rPr lang="en-US" altLang="zh-CN" sz="6600">
                <a:solidFill>
                  <a:srgbClr val="FFFFFF"/>
                </a:solidFill>
              </a:rPr>
              <a:t>2</a:t>
            </a:r>
          </a:p>
        </p:txBody>
      </p:sp>
      <p:sp>
        <p:nvSpPr>
          <p:cNvPr id="9" name="千图设计师MC：ID 29795607库_椭圆 9">
            <a:extLst>
              <a:ext uri="{FF2B5EF4-FFF2-40B4-BE49-F238E27FC236}">
                <a16:creationId xmlns:a16="http://schemas.microsoft.com/office/drawing/2014/main" id="{DEBD4DAC-4324-4A01-AEE5-2CE834990C4B}"/>
              </a:ext>
            </a:extLst>
          </p:cNvPr>
          <p:cNvSpPr/>
          <p:nvPr>
            <p:custDataLst>
              <p:tags r:id="rId6"/>
            </p:custDataLst>
          </p:nvPr>
        </p:nvSpPr>
        <p:spPr>
          <a:xfrm>
            <a:off x="2843357" y="3894341"/>
            <a:ext cx="764511" cy="764511"/>
          </a:xfrm>
          <a:prstGeom prst="ellipse">
            <a:avLst/>
          </a:prstGeom>
          <a:solidFill>
            <a:schemeClr val="accent3"/>
          </a:solidFill>
          <a:ln>
            <a:noFill/>
          </a:ln>
          <a:effectLst/>
          <a:extLst/>
        </p:spPr>
        <p:txBody>
          <a:bodyPr anchor="ctr"/>
          <a:lstStyle/>
          <a:p>
            <a:pPr algn="ctr"/>
            <a:endParaRPr/>
          </a:p>
        </p:txBody>
      </p:sp>
      <p:sp>
        <p:nvSpPr>
          <p:cNvPr id="10" name="千图设计师MC：ID 29795607库_椭圆 10">
            <a:extLst>
              <a:ext uri="{FF2B5EF4-FFF2-40B4-BE49-F238E27FC236}">
                <a16:creationId xmlns:a16="http://schemas.microsoft.com/office/drawing/2014/main" id="{0C02600F-C8D3-4C6B-A81B-C9AC4C40241A}"/>
              </a:ext>
            </a:extLst>
          </p:cNvPr>
          <p:cNvSpPr/>
          <p:nvPr>
            <p:custDataLst>
              <p:tags r:id="rId7"/>
            </p:custDataLst>
          </p:nvPr>
        </p:nvSpPr>
        <p:spPr>
          <a:xfrm>
            <a:off x="2612939" y="4684987"/>
            <a:ext cx="1224918" cy="1224918"/>
          </a:xfrm>
          <a:prstGeom prst="ellipse">
            <a:avLst/>
          </a:prstGeom>
          <a:solidFill>
            <a:schemeClr val="accent4"/>
          </a:solidFill>
          <a:ln>
            <a:noFill/>
          </a:ln>
          <a:effectLst/>
          <a:extLst/>
        </p:spPr>
        <p:txBody>
          <a:bodyPr wrap="none" anchor="ctr">
            <a:normAutofit fontScale="92500" lnSpcReduction="20000"/>
          </a:bodyPr>
          <a:lstStyle/>
          <a:p>
            <a:pPr lvl="0" algn="ctr"/>
            <a:r>
              <a:rPr lang="en-US" altLang="zh-CN" sz="6600">
                <a:solidFill>
                  <a:srgbClr val="FFFFFF"/>
                </a:solidFill>
              </a:rPr>
              <a:t>1</a:t>
            </a:r>
          </a:p>
        </p:txBody>
      </p:sp>
      <p:grpSp>
        <p:nvGrpSpPr>
          <p:cNvPr id="11" name="千图设计师MC：ID 29795607库_组合 13">
            <a:extLst>
              <a:ext uri="{FF2B5EF4-FFF2-40B4-BE49-F238E27FC236}">
                <a16:creationId xmlns:a16="http://schemas.microsoft.com/office/drawing/2014/main" id="{FFEBB6CD-6FA4-4E76-89AD-C28189A1F076}"/>
              </a:ext>
            </a:extLst>
          </p:cNvPr>
          <p:cNvGrpSpPr/>
          <p:nvPr>
            <p:custDataLst>
              <p:tags r:id="rId8"/>
            </p:custDataLst>
          </p:nvPr>
        </p:nvGrpSpPr>
        <p:grpSpPr>
          <a:xfrm>
            <a:off x="6012263" y="2239325"/>
            <a:ext cx="5464498" cy="992579"/>
            <a:chOff x="6008365" y="1721599"/>
            <a:chExt cx="5464498" cy="992579"/>
          </a:xfrm>
        </p:grpSpPr>
        <p:sp>
          <p:nvSpPr>
            <p:cNvPr id="19" name="TextBox 15">
              <a:extLst>
                <a:ext uri="{FF2B5EF4-FFF2-40B4-BE49-F238E27FC236}">
                  <a16:creationId xmlns:a16="http://schemas.microsoft.com/office/drawing/2014/main" id="{8151FD95-3BB9-4338-B96B-58883C3180CC}"/>
                </a:ext>
              </a:extLst>
            </p:cNvPr>
            <p:cNvSpPr txBox="1"/>
            <p:nvPr/>
          </p:nvSpPr>
          <p:spPr>
            <a:xfrm>
              <a:off x="6008365" y="1721599"/>
              <a:ext cx="5464498" cy="246221"/>
            </a:xfrm>
            <a:prstGeom prst="rect">
              <a:avLst/>
            </a:prstGeom>
            <a:noFill/>
          </p:spPr>
          <p:txBody>
            <a:bodyPr wrap="none" lIns="0" tIns="0" rIns="0" bIns="0" anchor="b" anchorCtr="0">
              <a:normAutofit/>
            </a:bodyPr>
            <a:lstStyle/>
            <a:p>
              <a:r>
                <a:rPr lang="zh-CN" altLang="en-US" sz="1600" b="1" dirty="0">
                  <a:solidFill>
                    <a:schemeClr val="accent1"/>
                  </a:solidFill>
                </a:rPr>
                <a:t>输入标题文本</a:t>
              </a:r>
            </a:p>
          </p:txBody>
        </p:sp>
        <p:sp>
          <p:nvSpPr>
            <p:cNvPr id="20" name="Rectangle 12">
              <a:extLst>
                <a:ext uri="{FF2B5EF4-FFF2-40B4-BE49-F238E27FC236}">
                  <a16:creationId xmlns:a16="http://schemas.microsoft.com/office/drawing/2014/main" id="{6AAD31B7-4C88-42DC-A8EE-563B4019839F}"/>
                </a:ext>
              </a:extLst>
            </p:cNvPr>
            <p:cNvSpPr/>
            <p:nvPr/>
          </p:nvSpPr>
          <p:spPr>
            <a:xfrm>
              <a:off x="6015897" y="1967820"/>
              <a:ext cx="5456965" cy="746358"/>
            </a:xfrm>
            <a:prstGeom prst="rect">
              <a:avLst/>
            </a:prstGeom>
          </p:spPr>
          <p:txBody>
            <a:bodyPr wrap="square" lIns="0" tIns="0" rIns="0" bIns="0" anchor="t" anchorCtr="0">
              <a:normAutofit/>
            </a:bodyPr>
            <a:lstStyle/>
            <a:p>
              <a:pPr>
                <a:lnSpc>
                  <a:spcPct val="120000"/>
                </a:lnSpc>
              </a:pPr>
              <a:r>
                <a:rPr lang="zh-CN" altLang="en-US" sz="1100" dirty="0"/>
                <a:t>请替换文字内容复制你的内容到此</a:t>
              </a:r>
            </a:p>
          </p:txBody>
        </p:sp>
      </p:grpSp>
      <p:grpSp>
        <p:nvGrpSpPr>
          <p:cNvPr id="12" name="千图设计师MC：ID 29795607库_组合 18">
            <a:extLst>
              <a:ext uri="{FF2B5EF4-FFF2-40B4-BE49-F238E27FC236}">
                <a16:creationId xmlns:a16="http://schemas.microsoft.com/office/drawing/2014/main" id="{F4E0AA88-B153-47CE-BEF2-7F5E60ECFE47}"/>
              </a:ext>
            </a:extLst>
          </p:cNvPr>
          <p:cNvGrpSpPr/>
          <p:nvPr>
            <p:custDataLst>
              <p:tags r:id="rId9"/>
            </p:custDataLst>
          </p:nvPr>
        </p:nvGrpSpPr>
        <p:grpSpPr>
          <a:xfrm>
            <a:off x="6012263" y="3363427"/>
            <a:ext cx="5464498" cy="1073685"/>
            <a:chOff x="6008365" y="1721599"/>
            <a:chExt cx="5464498" cy="1073685"/>
          </a:xfrm>
        </p:grpSpPr>
        <p:sp>
          <p:nvSpPr>
            <p:cNvPr id="17" name="TextBox 19">
              <a:extLst>
                <a:ext uri="{FF2B5EF4-FFF2-40B4-BE49-F238E27FC236}">
                  <a16:creationId xmlns:a16="http://schemas.microsoft.com/office/drawing/2014/main" id="{1FCD1BAC-B3F1-489D-B099-BB2E83D20DF1}"/>
                </a:ext>
              </a:extLst>
            </p:cNvPr>
            <p:cNvSpPr txBox="1"/>
            <p:nvPr/>
          </p:nvSpPr>
          <p:spPr>
            <a:xfrm>
              <a:off x="6008365" y="1721599"/>
              <a:ext cx="5464498" cy="246221"/>
            </a:xfrm>
            <a:prstGeom prst="rect">
              <a:avLst/>
            </a:prstGeom>
            <a:noFill/>
          </p:spPr>
          <p:txBody>
            <a:bodyPr wrap="none" lIns="0" tIns="0" rIns="0" bIns="0" anchor="b" anchorCtr="0">
              <a:normAutofit/>
            </a:bodyPr>
            <a:lstStyle/>
            <a:p>
              <a:r>
                <a:rPr lang="zh-CN" altLang="en-US" sz="1600" b="1" dirty="0">
                  <a:solidFill>
                    <a:schemeClr val="accent3"/>
                  </a:solidFill>
                </a:rPr>
                <a:t>输入标题文本</a:t>
              </a:r>
            </a:p>
          </p:txBody>
        </p:sp>
        <p:sp>
          <p:nvSpPr>
            <p:cNvPr id="18" name="Rectangle 20">
              <a:extLst>
                <a:ext uri="{FF2B5EF4-FFF2-40B4-BE49-F238E27FC236}">
                  <a16:creationId xmlns:a16="http://schemas.microsoft.com/office/drawing/2014/main" id="{841D6D5A-16E9-4DD0-9AA9-2392F5614B80}"/>
                </a:ext>
              </a:extLst>
            </p:cNvPr>
            <p:cNvSpPr/>
            <p:nvPr/>
          </p:nvSpPr>
          <p:spPr>
            <a:xfrm>
              <a:off x="6015897" y="1967820"/>
              <a:ext cx="5456965" cy="827464"/>
            </a:xfrm>
            <a:prstGeom prst="rect">
              <a:avLst/>
            </a:prstGeom>
          </p:spPr>
          <p:txBody>
            <a:bodyPr wrap="square" lIns="0" tIns="0" rIns="0" bIns="0" anchor="t" anchorCtr="0">
              <a:normAutofit/>
            </a:bodyPr>
            <a:lstStyle/>
            <a:p>
              <a:pPr>
                <a:lnSpc>
                  <a:spcPct val="120000"/>
                </a:lnSpc>
              </a:pPr>
              <a:r>
                <a:rPr lang="zh-CN" altLang="en-US" sz="1100" dirty="0"/>
                <a:t>请替换文字内容复制你的内容到此</a:t>
              </a:r>
            </a:p>
          </p:txBody>
        </p:sp>
      </p:grpSp>
      <p:grpSp>
        <p:nvGrpSpPr>
          <p:cNvPr id="13" name="千图设计师MC：ID 29795607库_组合 21">
            <a:extLst>
              <a:ext uri="{FF2B5EF4-FFF2-40B4-BE49-F238E27FC236}">
                <a16:creationId xmlns:a16="http://schemas.microsoft.com/office/drawing/2014/main" id="{6C6520BC-63F1-4FCA-AB25-64C042C92FDA}"/>
              </a:ext>
            </a:extLst>
          </p:cNvPr>
          <p:cNvGrpSpPr/>
          <p:nvPr>
            <p:custDataLst>
              <p:tags r:id="rId10"/>
            </p:custDataLst>
          </p:nvPr>
        </p:nvGrpSpPr>
        <p:grpSpPr>
          <a:xfrm>
            <a:off x="6012263" y="4392380"/>
            <a:ext cx="5464498" cy="1029531"/>
            <a:chOff x="6008365" y="1660043"/>
            <a:chExt cx="5464498" cy="1029531"/>
          </a:xfrm>
        </p:grpSpPr>
        <p:sp>
          <p:nvSpPr>
            <p:cNvPr id="15" name="TextBox 22">
              <a:extLst>
                <a:ext uri="{FF2B5EF4-FFF2-40B4-BE49-F238E27FC236}">
                  <a16:creationId xmlns:a16="http://schemas.microsoft.com/office/drawing/2014/main" id="{EABAD8DB-D1AC-45E2-8544-79801C0A9F51}"/>
                </a:ext>
              </a:extLst>
            </p:cNvPr>
            <p:cNvSpPr txBox="1"/>
            <p:nvPr/>
          </p:nvSpPr>
          <p:spPr>
            <a:xfrm>
              <a:off x="6008365" y="1660043"/>
              <a:ext cx="5464498" cy="307777"/>
            </a:xfrm>
            <a:prstGeom prst="rect">
              <a:avLst/>
            </a:prstGeom>
            <a:noFill/>
          </p:spPr>
          <p:txBody>
            <a:bodyPr wrap="none" lIns="0" tIns="0" rIns="0" bIns="0" anchor="b" anchorCtr="0">
              <a:normAutofit/>
            </a:bodyPr>
            <a:lstStyle/>
            <a:p>
              <a:r>
                <a:rPr lang="zh-CN" altLang="en-US" sz="1600" b="1" dirty="0">
                  <a:solidFill>
                    <a:schemeClr val="accent4">
                      <a:lumMod val="100000"/>
                    </a:schemeClr>
                  </a:solidFill>
                </a:rPr>
                <a:t>输入标题文本</a:t>
              </a:r>
            </a:p>
          </p:txBody>
        </p:sp>
        <p:sp>
          <p:nvSpPr>
            <p:cNvPr id="16" name="Rectangle 23">
              <a:extLst>
                <a:ext uri="{FF2B5EF4-FFF2-40B4-BE49-F238E27FC236}">
                  <a16:creationId xmlns:a16="http://schemas.microsoft.com/office/drawing/2014/main" id="{53DD787B-0094-4FDF-8295-FCBD8B3EFFA0}"/>
                </a:ext>
              </a:extLst>
            </p:cNvPr>
            <p:cNvSpPr/>
            <p:nvPr/>
          </p:nvSpPr>
          <p:spPr>
            <a:xfrm>
              <a:off x="6015897" y="1967820"/>
              <a:ext cx="5456965" cy="721754"/>
            </a:xfrm>
            <a:prstGeom prst="rect">
              <a:avLst/>
            </a:prstGeom>
          </p:spPr>
          <p:txBody>
            <a:bodyPr wrap="square" lIns="0" tIns="0" rIns="0" bIns="0" anchor="t" anchorCtr="0">
              <a:normAutofit/>
            </a:bodyPr>
            <a:lstStyle/>
            <a:p>
              <a:pPr>
                <a:lnSpc>
                  <a:spcPct val="120000"/>
                </a:lnSpc>
              </a:pPr>
              <a:r>
                <a:rPr lang="zh-CN" altLang="en-US" sz="1100" dirty="0"/>
                <a:t>请替换文字内容复制你的内容到此</a:t>
              </a:r>
            </a:p>
          </p:txBody>
        </p:sp>
      </p:grpSp>
      <p:sp>
        <p:nvSpPr>
          <p:cNvPr id="14" name="千图设计师MC：ID 29795607库_Freeform: Shape 24">
            <a:extLst>
              <a:ext uri="{FF2B5EF4-FFF2-40B4-BE49-F238E27FC236}">
                <a16:creationId xmlns:a16="http://schemas.microsoft.com/office/drawing/2014/main" id="{D2C2E1BC-6DA9-4E28-93CD-E62A9E13FF1C}"/>
              </a:ext>
            </a:extLst>
          </p:cNvPr>
          <p:cNvSpPr>
            <a:spLocks/>
          </p:cNvSpPr>
          <p:nvPr>
            <p:custDataLst>
              <p:tags r:id="rId11"/>
            </p:custDataLst>
          </p:nvPr>
        </p:nvSpPr>
        <p:spPr bwMode="auto">
          <a:xfrm>
            <a:off x="2977764" y="3993893"/>
            <a:ext cx="495696" cy="565408"/>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a:p>
        </p:txBody>
      </p:sp>
    </p:spTree>
    <p:extLst>
      <p:ext uri="{BB962C8B-B14F-4D97-AF65-F5344CB8AC3E}">
        <p14:creationId xmlns:p14="http://schemas.microsoft.com/office/powerpoint/2010/main" val="176731304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transform.rotation_z</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transform.rotation_z</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transform.rotation_z</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transform.rotation_z</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transform.rotation_z</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transform.rotation_z</p:attrName>
                                        </p:attrNameLst>
                                      </p:cBhvr>
                                      <p:tavLst>
                                        <p:tav tm="0">
                                          <p:val>
                                            <p:fltVal val="360"/>
                                          </p:val>
                                        </p:tav>
                                        <p:tav tm="100000">
                                          <p:val>
                                            <p:fltVal val="0"/>
                                          </p:val>
                                        </p:tav>
                                      </p:tavLst>
                                    </p:anim>
                                    <p:animEffect transition="in" filter="fade">
                                      <p:cBhvr>
                                        <p:cTn id="45" dur="500"/>
                                        <p:tgtEl>
                                          <p:spTgt spid="9"/>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transform.rotation_z</p:attrName>
                                        </p:attrNameLst>
                                      </p:cBhvr>
                                      <p:tavLst>
                                        <p:tav tm="0">
                                          <p:val>
                                            <p:fltVal val="360"/>
                                          </p:val>
                                        </p:tav>
                                        <p:tav tm="100000">
                                          <p:val>
                                            <p:fltVal val="0"/>
                                          </p:val>
                                        </p:tav>
                                      </p:tavLst>
                                    </p:anim>
                                    <p:animEffect transition="in" filter="fade">
                                      <p:cBhvr>
                                        <p:cTn id="52" dur="500"/>
                                        <p:tgtEl>
                                          <p:spTgt spid="10"/>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 calcmode="lin" valueType="num">
                                      <p:cBhvr>
                                        <p:cTn id="58" dur="500" fill="hold"/>
                                        <p:tgtEl>
                                          <p:spTgt spid="14"/>
                                        </p:tgtEl>
                                        <p:attrNameLst>
                                          <p:attrName>transform.rotation_z</p:attrName>
                                        </p:attrNameLst>
                                      </p:cBhvr>
                                      <p:tavLst>
                                        <p:tav tm="0">
                                          <p:val>
                                            <p:fltVal val="360"/>
                                          </p:val>
                                        </p:tav>
                                        <p:tav tm="100000">
                                          <p:val>
                                            <p:fltVal val="0"/>
                                          </p:val>
                                        </p:tav>
                                      </p:tavLst>
                                    </p:anim>
                                    <p:animEffect transition="in" filter="fade">
                                      <p:cBhvr>
                                        <p:cTn id="59" dur="500"/>
                                        <p:tgtEl>
                                          <p:spTgt spid="14"/>
                                        </p:tgtEl>
                                      </p:cBhvr>
                                    </p:animEffect>
                                  </p:childTnLst>
                                </p:cTn>
                              </p:par>
                            </p:childTnLst>
                          </p:cTn>
                        </p:par>
                        <p:par>
                          <p:cTn id="60" fill="hold">
                            <p:stCondLst>
                              <p:cond delay="4000"/>
                            </p:stCondLst>
                            <p:childTnLst>
                              <p:par>
                                <p:cTn id="61" presetID="2" presetClass="entr" presetSubtype="2" fill="hold"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1+#ppt_w/2"/>
                                          </p:val>
                                        </p:tav>
                                        <p:tav tm="100000">
                                          <p:val>
                                            <p:strVal val="#ppt_x"/>
                                          </p:val>
                                        </p:tav>
                                      </p:tavLst>
                                    </p:anim>
                                    <p:anim calcmode="lin" valueType="num">
                                      <p:cBhvr additive="base">
                                        <p:cTn id="64" dur="500" fill="hold"/>
                                        <p:tgtEl>
                                          <p:spTgt spid="11"/>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2" fill="hold"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1+#ppt_w/2"/>
                                          </p:val>
                                        </p:tav>
                                        <p:tav tm="100000">
                                          <p:val>
                                            <p:strVal val="#ppt_x"/>
                                          </p:val>
                                        </p:tav>
                                      </p:tavLst>
                                    </p:anim>
                                    <p:anim calcmode="lin" valueType="num">
                                      <p:cBhvr additive="base">
                                        <p:cTn id="69" dur="500" fill="hold"/>
                                        <p:tgtEl>
                                          <p:spTgt spid="12"/>
                                        </p:tgtEl>
                                        <p:attrNameLst>
                                          <p:attrName>ppt_y</p:attrName>
                                        </p:attrNameLst>
                                      </p:cBhvr>
                                      <p:tavLst>
                                        <p:tav tm="0">
                                          <p:val>
                                            <p:strVal val="#ppt_y"/>
                                          </p:val>
                                        </p:tav>
                                        <p:tav tm="100000">
                                          <p:val>
                                            <p:strVal val="#ppt_y"/>
                                          </p:val>
                                        </p:tav>
                                      </p:tavLst>
                                    </p:anim>
                                  </p:childTnLst>
                                </p:cTn>
                              </p:par>
                            </p:childTnLst>
                          </p:cTn>
                        </p:par>
                        <p:par>
                          <p:cTn id="70" fill="hold">
                            <p:stCondLst>
                              <p:cond delay="5000"/>
                            </p:stCondLst>
                            <p:childTnLst>
                              <p:par>
                                <p:cTn id="71" presetID="2" presetClass="entr" presetSubtype="2"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1+#ppt_w/2"/>
                                          </p:val>
                                        </p:tav>
                                        <p:tav tm="100000">
                                          <p:val>
                                            <p:strVal val="#ppt_x"/>
                                          </p:val>
                                        </p:tav>
                                      </p:tavLst>
                                    </p:anim>
                                    <p:anim calcmode="lin" valueType="num">
                                      <p:cBhvr additive="base">
                                        <p:cTn id="7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设计师MC：ID 29795607库_组合 216">
            <a:extLst>
              <a:ext uri="{FF2B5EF4-FFF2-40B4-BE49-F238E27FC236}">
                <a16:creationId xmlns:a16="http://schemas.microsoft.com/office/drawing/2014/main" id="{E63122C5-A8F1-4182-B2DB-2B6676B9BD8C}"/>
              </a:ext>
            </a:extLst>
          </p:cNvPr>
          <p:cNvGrpSpPr/>
          <p:nvPr>
            <p:custDataLst>
              <p:tags r:id="rId1"/>
            </p:custDataLst>
          </p:nvPr>
        </p:nvGrpSpPr>
        <p:grpSpPr>
          <a:xfrm>
            <a:off x="1948434" y="1905489"/>
            <a:ext cx="8272946" cy="3866329"/>
            <a:chOff x="2145115" y="1528232"/>
            <a:chExt cx="7898631" cy="3866329"/>
          </a:xfrm>
          <a:solidFill>
            <a:schemeClr val="tx2">
              <a:lumMod val="20000"/>
              <a:lumOff val="80000"/>
            </a:schemeClr>
          </a:solidFill>
        </p:grpSpPr>
        <p:sp>
          <p:nvSpPr>
            <p:cNvPr id="37" name="Freeform: Shape 217">
              <a:extLst>
                <a:ext uri="{FF2B5EF4-FFF2-40B4-BE49-F238E27FC236}">
                  <a16:creationId xmlns:a16="http://schemas.microsoft.com/office/drawing/2014/main" id="{C9A7F30E-8554-4B22-866F-041B32CF4229}"/>
                </a:ext>
              </a:extLst>
            </p:cNvPr>
            <p:cNvSpPr>
              <a:spLocks/>
            </p:cNvSpPr>
            <p:nvPr/>
          </p:nvSpPr>
          <p:spPr bwMode="auto">
            <a:xfrm>
              <a:off x="3743896" y="3736268"/>
              <a:ext cx="1330241" cy="1658293"/>
            </a:xfrm>
            <a:custGeom>
              <a:avLst/>
              <a:gdLst>
                <a:gd name="T0" fmla="*/ 1433 w 1476"/>
                <a:gd name="T1" fmla="*/ 512 h 1840"/>
                <a:gd name="T2" fmla="*/ 1366 w 1476"/>
                <a:gd name="T3" fmla="*/ 498 h 1840"/>
                <a:gd name="T4" fmla="*/ 1225 w 1476"/>
                <a:gd name="T5" fmla="*/ 450 h 1840"/>
                <a:gd name="T6" fmla="*/ 1175 w 1476"/>
                <a:gd name="T7" fmla="*/ 407 h 1840"/>
                <a:gd name="T8" fmla="*/ 1079 w 1476"/>
                <a:gd name="T9" fmla="*/ 391 h 1840"/>
                <a:gd name="T10" fmla="*/ 1092 w 1476"/>
                <a:gd name="T11" fmla="*/ 323 h 1840"/>
                <a:gd name="T12" fmla="*/ 1031 w 1476"/>
                <a:gd name="T13" fmla="*/ 313 h 1840"/>
                <a:gd name="T14" fmla="*/ 975 w 1476"/>
                <a:gd name="T15" fmla="*/ 273 h 1840"/>
                <a:gd name="T16" fmla="*/ 888 w 1476"/>
                <a:gd name="T17" fmla="*/ 215 h 1840"/>
                <a:gd name="T18" fmla="*/ 793 w 1476"/>
                <a:gd name="T19" fmla="*/ 151 h 1840"/>
                <a:gd name="T20" fmla="*/ 748 w 1476"/>
                <a:gd name="T21" fmla="*/ 119 h 1840"/>
                <a:gd name="T22" fmla="*/ 686 w 1476"/>
                <a:gd name="T23" fmla="*/ 99 h 1840"/>
                <a:gd name="T24" fmla="*/ 639 w 1476"/>
                <a:gd name="T25" fmla="*/ 84 h 1840"/>
                <a:gd name="T26" fmla="*/ 556 w 1476"/>
                <a:gd name="T27" fmla="*/ 74 h 1840"/>
                <a:gd name="T28" fmla="*/ 513 w 1476"/>
                <a:gd name="T29" fmla="*/ 120 h 1840"/>
                <a:gd name="T30" fmla="*/ 435 w 1476"/>
                <a:gd name="T31" fmla="*/ 169 h 1840"/>
                <a:gd name="T32" fmla="*/ 363 w 1476"/>
                <a:gd name="T33" fmla="*/ 215 h 1840"/>
                <a:gd name="T34" fmla="*/ 300 w 1476"/>
                <a:gd name="T35" fmla="*/ 183 h 1840"/>
                <a:gd name="T36" fmla="*/ 266 w 1476"/>
                <a:gd name="T37" fmla="*/ 125 h 1840"/>
                <a:gd name="T38" fmla="*/ 232 w 1476"/>
                <a:gd name="T39" fmla="*/ 66 h 1840"/>
                <a:gd name="T40" fmla="*/ 273 w 1476"/>
                <a:gd name="T41" fmla="*/ 0 h 1840"/>
                <a:gd name="T42" fmla="*/ 112 w 1476"/>
                <a:gd name="T43" fmla="*/ 35 h 1840"/>
                <a:gd name="T44" fmla="*/ 0 w 1476"/>
                <a:gd name="T45" fmla="*/ 34 h 1840"/>
                <a:gd name="T46" fmla="*/ 111 w 1476"/>
                <a:gd name="T47" fmla="*/ 78 h 1840"/>
                <a:gd name="T48" fmla="*/ 289 w 1476"/>
                <a:gd name="T49" fmla="*/ 208 h 1840"/>
                <a:gd name="T50" fmla="*/ 387 w 1476"/>
                <a:gd name="T51" fmla="*/ 307 h 1840"/>
                <a:gd name="T52" fmla="*/ 347 w 1476"/>
                <a:gd name="T53" fmla="*/ 366 h 1840"/>
                <a:gd name="T54" fmla="*/ 323 w 1476"/>
                <a:gd name="T55" fmla="*/ 404 h 1840"/>
                <a:gd name="T56" fmla="*/ 318 w 1476"/>
                <a:gd name="T57" fmla="*/ 432 h 1840"/>
                <a:gd name="T58" fmla="*/ 314 w 1476"/>
                <a:gd name="T59" fmla="*/ 534 h 1840"/>
                <a:gd name="T60" fmla="*/ 339 w 1476"/>
                <a:gd name="T61" fmla="*/ 648 h 1840"/>
                <a:gd name="T62" fmla="*/ 401 w 1476"/>
                <a:gd name="T63" fmla="*/ 699 h 1840"/>
                <a:gd name="T64" fmla="*/ 500 w 1476"/>
                <a:gd name="T65" fmla="*/ 818 h 1840"/>
                <a:gd name="T66" fmla="*/ 584 w 1476"/>
                <a:gd name="T67" fmla="*/ 904 h 1840"/>
                <a:gd name="T68" fmla="*/ 584 w 1476"/>
                <a:gd name="T69" fmla="*/ 1002 h 1840"/>
                <a:gd name="T70" fmla="*/ 581 w 1476"/>
                <a:gd name="T71" fmla="*/ 1058 h 1840"/>
                <a:gd name="T72" fmla="*/ 564 w 1476"/>
                <a:gd name="T73" fmla="*/ 1129 h 1840"/>
                <a:gd name="T74" fmla="*/ 539 w 1476"/>
                <a:gd name="T75" fmla="*/ 1261 h 1840"/>
                <a:gd name="T76" fmla="*/ 525 w 1476"/>
                <a:gd name="T77" fmla="*/ 1359 h 1840"/>
                <a:gd name="T78" fmla="*/ 490 w 1476"/>
                <a:gd name="T79" fmla="*/ 1434 h 1840"/>
                <a:gd name="T80" fmla="*/ 492 w 1476"/>
                <a:gd name="T81" fmla="*/ 1523 h 1840"/>
                <a:gd name="T82" fmla="*/ 480 w 1476"/>
                <a:gd name="T83" fmla="*/ 1642 h 1840"/>
                <a:gd name="T84" fmla="*/ 471 w 1476"/>
                <a:gd name="T85" fmla="*/ 1730 h 1840"/>
                <a:gd name="T86" fmla="*/ 470 w 1476"/>
                <a:gd name="T87" fmla="*/ 1785 h 1840"/>
                <a:gd name="T88" fmla="*/ 538 w 1476"/>
                <a:gd name="T89" fmla="*/ 1805 h 1840"/>
                <a:gd name="T90" fmla="*/ 581 w 1476"/>
                <a:gd name="T91" fmla="*/ 1839 h 1840"/>
                <a:gd name="T92" fmla="*/ 616 w 1476"/>
                <a:gd name="T93" fmla="*/ 1795 h 1840"/>
                <a:gd name="T94" fmla="*/ 686 w 1476"/>
                <a:gd name="T95" fmla="*/ 1704 h 1840"/>
                <a:gd name="T96" fmla="*/ 679 w 1476"/>
                <a:gd name="T97" fmla="*/ 1643 h 1840"/>
                <a:gd name="T98" fmla="*/ 718 w 1476"/>
                <a:gd name="T99" fmla="*/ 1503 h 1840"/>
                <a:gd name="T100" fmla="*/ 764 w 1476"/>
                <a:gd name="T101" fmla="*/ 1497 h 1840"/>
                <a:gd name="T102" fmla="*/ 814 w 1476"/>
                <a:gd name="T103" fmla="*/ 1432 h 1840"/>
                <a:gd name="T104" fmla="*/ 882 w 1476"/>
                <a:gd name="T105" fmla="*/ 1412 h 1840"/>
                <a:gd name="T106" fmla="*/ 935 w 1476"/>
                <a:gd name="T107" fmla="*/ 1345 h 1840"/>
                <a:gd name="T108" fmla="*/ 996 w 1476"/>
                <a:gd name="T109" fmla="*/ 1304 h 1840"/>
                <a:gd name="T110" fmla="*/ 1058 w 1476"/>
                <a:gd name="T111" fmla="*/ 1233 h 1840"/>
                <a:gd name="T112" fmla="*/ 1099 w 1476"/>
                <a:gd name="T113" fmla="*/ 1185 h 1840"/>
                <a:gd name="T114" fmla="*/ 1141 w 1476"/>
                <a:gd name="T115" fmla="*/ 1078 h 1840"/>
                <a:gd name="T116" fmla="*/ 1325 w 1476"/>
                <a:gd name="T117" fmla="*/ 929 h 1840"/>
                <a:gd name="T118" fmla="*/ 1371 w 1476"/>
                <a:gd name="T119" fmla="*/ 821 h 1840"/>
                <a:gd name="T120" fmla="*/ 1393 w 1476"/>
                <a:gd name="T121" fmla="*/ 731 h 1840"/>
                <a:gd name="T122" fmla="*/ 1453 w 1476"/>
                <a:gd name="T123" fmla="*/ 679 h 1840"/>
                <a:gd name="T124" fmla="*/ 1470 w 1476"/>
                <a:gd name="T125" fmla="*/ 609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6" h="1840">
                  <a:moveTo>
                    <a:pt x="1460" y="579"/>
                  </a:moveTo>
                  <a:lnTo>
                    <a:pt x="1460" y="579"/>
                  </a:lnTo>
                  <a:lnTo>
                    <a:pt x="1456" y="571"/>
                  </a:lnTo>
                  <a:lnTo>
                    <a:pt x="1452" y="561"/>
                  </a:lnTo>
                  <a:lnTo>
                    <a:pt x="1450" y="541"/>
                  </a:lnTo>
                  <a:lnTo>
                    <a:pt x="1448" y="532"/>
                  </a:lnTo>
                  <a:lnTo>
                    <a:pt x="1445" y="524"/>
                  </a:lnTo>
                  <a:lnTo>
                    <a:pt x="1441" y="517"/>
                  </a:lnTo>
                  <a:lnTo>
                    <a:pt x="1437" y="514"/>
                  </a:lnTo>
                  <a:lnTo>
                    <a:pt x="1433" y="512"/>
                  </a:lnTo>
                  <a:lnTo>
                    <a:pt x="1433" y="512"/>
                  </a:lnTo>
                  <a:lnTo>
                    <a:pt x="1426" y="509"/>
                  </a:lnTo>
                  <a:lnTo>
                    <a:pt x="1417" y="508"/>
                  </a:lnTo>
                  <a:lnTo>
                    <a:pt x="1400" y="509"/>
                  </a:lnTo>
                  <a:lnTo>
                    <a:pt x="1391" y="509"/>
                  </a:lnTo>
                  <a:lnTo>
                    <a:pt x="1383" y="508"/>
                  </a:lnTo>
                  <a:lnTo>
                    <a:pt x="1375" y="506"/>
                  </a:lnTo>
                  <a:lnTo>
                    <a:pt x="1371" y="505"/>
                  </a:lnTo>
                  <a:lnTo>
                    <a:pt x="1368" y="501"/>
                  </a:lnTo>
                  <a:lnTo>
                    <a:pt x="1368" y="501"/>
                  </a:lnTo>
                  <a:lnTo>
                    <a:pt x="1367" y="500"/>
                  </a:lnTo>
                  <a:lnTo>
                    <a:pt x="1366" y="498"/>
                  </a:lnTo>
                  <a:lnTo>
                    <a:pt x="1366" y="491"/>
                  </a:lnTo>
                  <a:lnTo>
                    <a:pt x="1364" y="484"/>
                  </a:lnTo>
                  <a:lnTo>
                    <a:pt x="1362" y="482"/>
                  </a:lnTo>
                  <a:lnTo>
                    <a:pt x="1360" y="480"/>
                  </a:lnTo>
                  <a:lnTo>
                    <a:pt x="1360" y="480"/>
                  </a:lnTo>
                  <a:lnTo>
                    <a:pt x="1344" y="472"/>
                  </a:lnTo>
                  <a:lnTo>
                    <a:pt x="1328" y="466"/>
                  </a:lnTo>
                  <a:lnTo>
                    <a:pt x="1311" y="462"/>
                  </a:lnTo>
                  <a:lnTo>
                    <a:pt x="1294" y="458"/>
                  </a:lnTo>
                  <a:lnTo>
                    <a:pt x="1260" y="454"/>
                  </a:lnTo>
                  <a:lnTo>
                    <a:pt x="1225" y="450"/>
                  </a:lnTo>
                  <a:lnTo>
                    <a:pt x="1225" y="450"/>
                  </a:lnTo>
                  <a:lnTo>
                    <a:pt x="1220" y="449"/>
                  </a:lnTo>
                  <a:lnTo>
                    <a:pt x="1215" y="447"/>
                  </a:lnTo>
                  <a:lnTo>
                    <a:pt x="1205" y="440"/>
                  </a:lnTo>
                  <a:lnTo>
                    <a:pt x="1197" y="431"/>
                  </a:lnTo>
                  <a:lnTo>
                    <a:pt x="1191" y="421"/>
                  </a:lnTo>
                  <a:lnTo>
                    <a:pt x="1191" y="421"/>
                  </a:lnTo>
                  <a:lnTo>
                    <a:pt x="1187" y="416"/>
                  </a:lnTo>
                  <a:lnTo>
                    <a:pt x="1184" y="413"/>
                  </a:lnTo>
                  <a:lnTo>
                    <a:pt x="1179" y="409"/>
                  </a:lnTo>
                  <a:lnTo>
                    <a:pt x="1175" y="407"/>
                  </a:lnTo>
                  <a:lnTo>
                    <a:pt x="1166" y="404"/>
                  </a:lnTo>
                  <a:lnTo>
                    <a:pt x="1154" y="402"/>
                  </a:lnTo>
                  <a:lnTo>
                    <a:pt x="1132" y="401"/>
                  </a:lnTo>
                  <a:lnTo>
                    <a:pt x="1119" y="401"/>
                  </a:lnTo>
                  <a:lnTo>
                    <a:pt x="1108" y="399"/>
                  </a:lnTo>
                  <a:lnTo>
                    <a:pt x="1108" y="399"/>
                  </a:lnTo>
                  <a:lnTo>
                    <a:pt x="1092" y="397"/>
                  </a:lnTo>
                  <a:lnTo>
                    <a:pt x="1084" y="394"/>
                  </a:lnTo>
                  <a:lnTo>
                    <a:pt x="1081" y="393"/>
                  </a:lnTo>
                  <a:lnTo>
                    <a:pt x="1079" y="391"/>
                  </a:lnTo>
                  <a:lnTo>
                    <a:pt x="1079" y="391"/>
                  </a:lnTo>
                  <a:lnTo>
                    <a:pt x="1077" y="386"/>
                  </a:lnTo>
                  <a:lnTo>
                    <a:pt x="1076" y="382"/>
                  </a:lnTo>
                  <a:lnTo>
                    <a:pt x="1075" y="377"/>
                  </a:lnTo>
                  <a:lnTo>
                    <a:pt x="1075" y="374"/>
                  </a:lnTo>
                  <a:lnTo>
                    <a:pt x="1076" y="365"/>
                  </a:lnTo>
                  <a:lnTo>
                    <a:pt x="1080" y="357"/>
                  </a:lnTo>
                  <a:lnTo>
                    <a:pt x="1089" y="341"/>
                  </a:lnTo>
                  <a:lnTo>
                    <a:pt x="1094" y="332"/>
                  </a:lnTo>
                  <a:lnTo>
                    <a:pt x="1096" y="323"/>
                  </a:lnTo>
                  <a:lnTo>
                    <a:pt x="1096" y="323"/>
                  </a:lnTo>
                  <a:lnTo>
                    <a:pt x="1092" y="323"/>
                  </a:lnTo>
                  <a:lnTo>
                    <a:pt x="1089" y="323"/>
                  </a:lnTo>
                  <a:lnTo>
                    <a:pt x="1087" y="322"/>
                  </a:lnTo>
                  <a:lnTo>
                    <a:pt x="1087" y="322"/>
                  </a:lnTo>
                  <a:lnTo>
                    <a:pt x="1087" y="319"/>
                  </a:lnTo>
                  <a:lnTo>
                    <a:pt x="1087" y="317"/>
                  </a:lnTo>
                  <a:lnTo>
                    <a:pt x="1087" y="314"/>
                  </a:lnTo>
                  <a:lnTo>
                    <a:pt x="1087" y="314"/>
                  </a:lnTo>
                  <a:lnTo>
                    <a:pt x="1078" y="313"/>
                  </a:lnTo>
                  <a:lnTo>
                    <a:pt x="1068" y="313"/>
                  </a:lnTo>
                  <a:lnTo>
                    <a:pt x="1050" y="314"/>
                  </a:lnTo>
                  <a:lnTo>
                    <a:pt x="1031" y="313"/>
                  </a:lnTo>
                  <a:lnTo>
                    <a:pt x="1022" y="311"/>
                  </a:lnTo>
                  <a:lnTo>
                    <a:pt x="1014" y="309"/>
                  </a:lnTo>
                  <a:lnTo>
                    <a:pt x="1014" y="309"/>
                  </a:lnTo>
                  <a:lnTo>
                    <a:pt x="1010" y="307"/>
                  </a:lnTo>
                  <a:lnTo>
                    <a:pt x="1005" y="303"/>
                  </a:lnTo>
                  <a:lnTo>
                    <a:pt x="997" y="293"/>
                  </a:lnTo>
                  <a:lnTo>
                    <a:pt x="989" y="283"/>
                  </a:lnTo>
                  <a:lnTo>
                    <a:pt x="985" y="280"/>
                  </a:lnTo>
                  <a:lnTo>
                    <a:pt x="981" y="276"/>
                  </a:lnTo>
                  <a:lnTo>
                    <a:pt x="981" y="276"/>
                  </a:lnTo>
                  <a:lnTo>
                    <a:pt x="975" y="273"/>
                  </a:lnTo>
                  <a:lnTo>
                    <a:pt x="967" y="270"/>
                  </a:lnTo>
                  <a:lnTo>
                    <a:pt x="948" y="267"/>
                  </a:lnTo>
                  <a:lnTo>
                    <a:pt x="940" y="265"/>
                  </a:lnTo>
                  <a:lnTo>
                    <a:pt x="931" y="263"/>
                  </a:lnTo>
                  <a:lnTo>
                    <a:pt x="925" y="259"/>
                  </a:lnTo>
                  <a:lnTo>
                    <a:pt x="918" y="255"/>
                  </a:lnTo>
                  <a:lnTo>
                    <a:pt x="918" y="255"/>
                  </a:lnTo>
                  <a:lnTo>
                    <a:pt x="911" y="244"/>
                  </a:lnTo>
                  <a:lnTo>
                    <a:pt x="903" y="234"/>
                  </a:lnTo>
                  <a:lnTo>
                    <a:pt x="895" y="224"/>
                  </a:lnTo>
                  <a:lnTo>
                    <a:pt x="888" y="215"/>
                  </a:lnTo>
                  <a:lnTo>
                    <a:pt x="888" y="215"/>
                  </a:lnTo>
                  <a:lnTo>
                    <a:pt x="879" y="207"/>
                  </a:lnTo>
                  <a:lnTo>
                    <a:pt x="869" y="200"/>
                  </a:lnTo>
                  <a:lnTo>
                    <a:pt x="859" y="194"/>
                  </a:lnTo>
                  <a:lnTo>
                    <a:pt x="847" y="190"/>
                  </a:lnTo>
                  <a:lnTo>
                    <a:pt x="824" y="178"/>
                  </a:lnTo>
                  <a:lnTo>
                    <a:pt x="814" y="173"/>
                  </a:lnTo>
                  <a:lnTo>
                    <a:pt x="804" y="165"/>
                  </a:lnTo>
                  <a:lnTo>
                    <a:pt x="804" y="165"/>
                  </a:lnTo>
                  <a:lnTo>
                    <a:pt x="798" y="158"/>
                  </a:lnTo>
                  <a:lnTo>
                    <a:pt x="793" y="151"/>
                  </a:lnTo>
                  <a:lnTo>
                    <a:pt x="788" y="143"/>
                  </a:lnTo>
                  <a:lnTo>
                    <a:pt x="782" y="136"/>
                  </a:lnTo>
                  <a:lnTo>
                    <a:pt x="782" y="136"/>
                  </a:lnTo>
                  <a:lnTo>
                    <a:pt x="778" y="134"/>
                  </a:lnTo>
                  <a:lnTo>
                    <a:pt x="771" y="132"/>
                  </a:lnTo>
                  <a:lnTo>
                    <a:pt x="765" y="131"/>
                  </a:lnTo>
                  <a:lnTo>
                    <a:pt x="760" y="129"/>
                  </a:lnTo>
                  <a:lnTo>
                    <a:pt x="760" y="129"/>
                  </a:lnTo>
                  <a:lnTo>
                    <a:pt x="755" y="127"/>
                  </a:lnTo>
                  <a:lnTo>
                    <a:pt x="752" y="123"/>
                  </a:lnTo>
                  <a:lnTo>
                    <a:pt x="748" y="119"/>
                  </a:lnTo>
                  <a:lnTo>
                    <a:pt x="744" y="117"/>
                  </a:lnTo>
                  <a:lnTo>
                    <a:pt x="744" y="117"/>
                  </a:lnTo>
                  <a:lnTo>
                    <a:pt x="737" y="115"/>
                  </a:lnTo>
                  <a:lnTo>
                    <a:pt x="730" y="115"/>
                  </a:lnTo>
                  <a:lnTo>
                    <a:pt x="722" y="116"/>
                  </a:lnTo>
                  <a:lnTo>
                    <a:pt x="715" y="115"/>
                  </a:lnTo>
                  <a:lnTo>
                    <a:pt x="715" y="115"/>
                  </a:lnTo>
                  <a:lnTo>
                    <a:pt x="708" y="114"/>
                  </a:lnTo>
                  <a:lnTo>
                    <a:pt x="704" y="111"/>
                  </a:lnTo>
                  <a:lnTo>
                    <a:pt x="695" y="106"/>
                  </a:lnTo>
                  <a:lnTo>
                    <a:pt x="686" y="99"/>
                  </a:lnTo>
                  <a:lnTo>
                    <a:pt x="679" y="91"/>
                  </a:lnTo>
                  <a:lnTo>
                    <a:pt x="671" y="84"/>
                  </a:lnTo>
                  <a:lnTo>
                    <a:pt x="663" y="78"/>
                  </a:lnTo>
                  <a:lnTo>
                    <a:pt x="658" y="76"/>
                  </a:lnTo>
                  <a:lnTo>
                    <a:pt x="653" y="75"/>
                  </a:lnTo>
                  <a:lnTo>
                    <a:pt x="647" y="75"/>
                  </a:lnTo>
                  <a:lnTo>
                    <a:pt x="641" y="75"/>
                  </a:lnTo>
                  <a:lnTo>
                    <a:pt x="641" y="75"/>
                  </a:lnTo>
                  <a:lnTo>
                    <a:pt x="641" y="78"/>
                  </a:lnTo>
                  <a:lnTo>
                    <a:pt x="640" y="82"/>
                  </a:lnTo>
                  <a:lnTo>
                    <a:pt x="639" y="84"/>
                  </a:lnTo>
                  <a:lnTo>
                    <a:pt x="637" y="84"/>
                  </a:lnTo>
                  <a:lnTo>
                    <a:pt x="637" y="84"/>
                  </a:lnTo>
                  <a:lnTo>
                    <a:pt x="620" y="85"/>
                  </a:lnTo>
                  <a:lnTo>
                    <a:pt x="604" y="85"/>
                  </a:lnTo>
                  <a:lnTo>
                    <a:pt x="596" y="84"/>
                  </a:lnTo>
                  <a:lnTo>
                    <a:pt x="588" y="83"/>
                  </a:lnTo>
                  <a:lnTo>
                    <a:pt x="580" y="81"/>
                  </a:lnTo>
                  <a:lnTo>
                    <a:pt x="572" y="77"/>
                  </a:lnTo>
                  <a:lnTo>
                    <a:pt x="572" y="77"/>
                  </a:lnTo>
                  <a:lnTo>
                    <a:pt x="564" y="75"/>
                  </a:lnTo>
                  <a:lnTo>
                    <a:pt x="556" y="74"/>
                  </a:lnTo>
                  <a:lnTo>
                    <a:pt x="549" y="76"/>
                  </a:lnTo>
                  <a:lnTo>
                    <a:pt x="542" y="78"/>
                  </a:lnTo>
                  <a:lnTo>
                    <a:pt x="534" y="83"/>
                  </a:lnTo>
                  <a:lnTo>
                    <a:pt x="529" y="87"/>
                  </a:lnTo>
                  <a:lnTo>
                    <a:pt x="515" y="98"/>
                  </a:lnTo>
                  <a:lnTo>
                    <a:pt x="515" y="98"/>
                  </a:lnTo>
                  <a:lnTo>
                    <a:pt x="514" y="99"/>
                  </a:lnTo>
                  <a:lnTo>
                    <a:pt x="514" y="101"/>
                  </a:lnTo>
                  <a:lnTo>
                    <a:pt x="514" y="107"/>
                  </a:lnTo>
                  <a:lnTo>
                    <a:pt x="514" y="114"/>
                  </a:lnTo>
                  <a:lnTo>
                    <a:pt x="513" y="120"/>
                  </a:lnTo>
                  <a:lnTo>
                    <a:pt x="513" y="120"/>
                  </a:lnTo>
                  <a:lnTo>
                    <a:pt x="509" y="127"/>
                  </a:lnTo>
                  <a:lnTo>
                    <a:pt x="505" y="133"/>
                  </a:lnTo>
                  <a:lnTo>
                    <a:pt x="499" y="136"/>
                  </a:lnTo>
                  <a:lnTo>
                    <a:pt x="492" y="140"/>
                  </a:lnTo>
                  <a:lnTo>
                    <a:pt x="480" y="144"/>
                  </a:lnTo>
                  <a:lnTo>
                    <a:pt x="473" y="148"/>
                  </a:lnTo>
                  <a:lnTo>
                    <a:pt x="467" y="150"/>
                  </a:lnTo>
                  <a:lnTo>
                    <a:pt x="467" y="150"/>
                  </a:lnTo>
                  <a:lnTo>
                    <a:pt x="446" y="162"/>
                  </a:lnTo>
                  <a:lnTo>
                    <a:pt x="435" y="169"/>
                  </a:lnTo>
                  <a:lnTo>
                    <a:pt x="424" y="176"/>
                  </a:lnTo>
                  <a:lnTo>
                    <a:pt x="414" y="184"/>
                  </a:lnTo>
                  <a:lnTo>
                    <a:pt x="406" y="193"/>
                  </a:lnTo>
                  <a:lnTo>
                    <a:pt x="398" y="203"/>
                  </a:lnTo>
                  <a:lnTo>
                    <a:pt x="393" y="215"/>
                  </a:lnTo>
                  <a:lnTo>
                    <a:pt x="393" y="215"/>
                  </a:lnTo>
                  <a:lnTo>
                    <a:pt x="391" y="216"/>
                  </a:lnTo>
                  <a:lnTo>
                    <a:pt x="389" y="217"/>
                  </a:lnTo>
                  <a:lnTo>
                    <a:pt x="381" y="218"/>
                  </a:lnTo>
                  <a:lnTo>
                    <a:pt x="372" y="217"/>
                  </a:lnTo>
                  <a:lnTo>
                    <a:pt x="363" y="215"/>
                  </a:lnTo>
                  <a:lnTo>
                    <a:pt x="363" y="215"/>
                  </a:lnTo>
                  <a:lnTo>
                    <a:pt x="360" y="214"/>
                  </a:lnTo>
                  <a:lnTo>
                    <a:pt x="358" y="211"/>
                  </a:lnTo>
                  <a:lnTo>
                    <a:pt x="356" y="206"/>
                  </a:lnTo>
                  <a:lnTo>
                    <a:pt x="352" y="200"/>
                  </a:lnTo>
                  <a:lnTo>
                    <a:pt x="350" y="199"/>
                  </a:lnTo>
                  <a:lnTo>
                    <a:pt x="347" y="198"/>
                  </a:lnTo>
                  <a:lnTo>
                    <a:pt x="347" y="198"/>
                  </a:lnTo>
                  <a:lnTo>
                    <a:pt x="334" y="194"/>
                  </a:lnTo>
                  <a:lnTo>
                    <a:pt x="322" y="191"/>
                  </a:lnTo>
                  <a:lnTo>
                    <a:pt x="300" y="183"/>
                  </a:lnTo>
                  <a:lnTo>
                    <a:pt x="300" y="183"/>
                  </a:lnTo>
                  <a:lnTo>
                    <a:pt x="294" y="180"/>
                  </a:lnTo>
                  <a:lnTo>
                    <a:pt x="291" y="175"/>
                  </a:lnTo>
                  <a:lnTo>
                    <a:pt x="289" y="169"/>
                  </a:lnTo>
                  <a:lnTo>
                    <a:pt x="285" y="162"/>
                  </a:lnTo>
                  <a:lnTo>
                    <a:pt x="281" y="149"/>
                  </a:lnTo>
                  <a:lnTo>
                    <a:pt x="279" y="143"/>
                  </a:lnTo>
                  <a:lnTo>
                    <a:pt x="275" y="139"/>
                  </a:lnTo>
                  <a:lnTo>
                    <a:pt x="275" y="139"/>
                  </a:lnTo>
                  <a:lnTo>
                    <a:pt x="271" y="133"/>
                  </a:lnTo>
                  <a:lnTo>
                    <a:pt x="266" y="125"/>
                  </a:lnTo>
                  <a:lnTo>
                    <a:pt x="256" y="107"/>
                  </a:lnTo>
                  <a:lnTo>
                    <a:pt x="251" y="98"/>
                  </a:lnTo>
                  <a:lnTo>
                    <a:pt x="244" y="90"/>
                  </a:lnTo>
                  <a:lnTo>
                    <a:pt x="238" y="84"/>
                  </a:lnTo>
                  <a:lnTo>
                    <a:pt x="234" y="81"/>
                  </a:lnTo>
                  <a:lnTo>
                    <a:pt x="230" y="79"/>
                  </a:lnTo>
                  <a:lnTo>
                    <a:pt x="230" y="79"/>
                  </a:lnTo>
                  <a:lnTo>
                    <a:pt x="227" y="77"/>
                  </a:lnTo>
                  <a:lnTo>
                    <a:pt x="226" y="74"/>
                  </a:lnTo>
                  <a:lnTo>
                    <a:pt x="228" y="70"/>
                  </a:lnTo>
                  <a:lnTo>
                    <a:pt x="232" y="66"/>
                  </a:lnTo>
                  <a:lnTo>
                    <a:pt x="243" y="54"/>
                  </a:lnTo>
                  <a:lnTo>
                    <a:pt x="257" y="42"/>
                  </a:lnTo>
                  <a:lnTo>
                    <a:pt x="272" y="29"/>
                  </a:lnTo>
                  <a:lnTo>
                    <a:pt x="283" y="18"/>
                  </a:lnTo>
                  <a:lnTo>
                    <a:pt x="288" y="13"/>
                  </a:lnTo>
                  <a:lnTo>
                    <a:pt x="290" y="9"/>
                  </a:lnTo>
                  <a:lnTo>
                    <a:pt x="290" y="5"/>
                  </a:lnTo>
                  <a:lnTo>
                    <a:pt x="288" y="2"/>
                  </a:lnTo>
                  <a:lnTo>
                    <a:pt x="288" y="2"/>
                  </a:lnTo>
                  <a:lnTo>
                    <a:pt x="281" y="0"/>
                  </a:lnTo>
                  <a:lnTo>
                    <a:pt x="273" y="0"/>
                  </a:lnTo>
                  <a:lnTo>
                    <a:pt x="263" y="0"/>
                  </a:lnTo>
                  <a:lnTo>
                    <a:pt x="251" y="2"/>
                  </a:lnTo>
                  <a:lnTo>
                    <a:pt x="227" y="8"/>
                  </a:lnTo>
                  <a:lnTo>
                    <a:pt x="201" y="16"/>
                  </a:lnTo>
                  <a:lnTo>
                    <a:pt x="174" y="25"/>
                  </a:lnTo>
                  <a:lnTo>
                    <a:pt x="150" y="32"/>
                  </a:lnTo>
                  <a:lnTo>
                    <a:pt x="139" y="34"/>
                  </a:lnTo>
                  <a:lnTo>
                    <a:pt x="128" y="35"/>
                  </a:lnTo>
                  <a:lnTo>
                    <a:pt x="119" y="36"/>
                  </a:lnTo>
                  <a:lnTo>
                    <a:pt x="112" y="35"/>
                  </a:lnTo>
                  <a:lnTo>
                    <a:pt x="112" y="35"/>
                  </a:lnTo>
                  <a:lnTo>
                    <a:pt x="111" y="35"/>
                  </a:lnTo>
                  <a:lnTo>
                    <a:pt x="105" y="35"/>
                  </a:lnTo>
                  <a:lnTo>
                    <a:pt x="83" y="35"/>
                  </a:lnTo>
                  <a:lnTo>
                    <a:pt x="60" y="33"/>
                  </a:lnTo>
                  <a:lnTo>
                    <a:pt x="51" y="32"/>
                  </a:lnTo>
                  <a:lnTo>
                    <a:pt x="48" y="31"/>
                  </a:lnTo>
                  <a:lnTo>
                    <a:pt x="48" y="31"/>
                  </a:lnTo>
                  <a:lnTo>
                    <a:pt x="43" y="26"/>
                  </a:lnTo>
                  <a:lnTo>
                    <a:pt x="37" y="23"/>
                  </a:lnTo>
                  <a:lnTo>
                    <a:pt x="37" y="23"/>
                  </a:lnTo>
                  <a:lnTo>
                    <a:pt x="0" y="34"/>
                  </a:lnTo>
                  <a:lnTo>
                    <a:pt x="0" y="34"/>
                  </a:lnTo>
                  <a:lnTo>
                    <a:pt x="10" y="40"/>
                  </a:lnTo>
                  <a:lnTo>
                    <a:pt x="10" y="40"/>
                  </a:lnTo>
                  <a:lnTo>
                    <a:pt x="44" y="62"/>
                  </a:lnTo>
                  <a:lnTo>
                    <a:pt x="73" y="79"/>
                  </a:lnTo>
                  <a:lnTo>
                    <a:pt x="73" y="79"/>
                  </a:lnTo>
                  <a:lnTo>
                    <a:pt x="78" y="82"/>
                  </a:lnTo>
                  <a:lnTo>
                    <a:pt x="83" y="83"/>
                  </a:lnTo>
                  <a:lnTo>
                    <a:pt x="92" y="83"/>
                  </a:lnTo>
                  <a:lnTo>
                    <a:pt x="102" y="82"/>
                  </a:lnTo>
                  <a:lnTo>
                    <a:pt x="111" y="78"/>
                  </a:lnTo>
                  <a:lnTo>
                    <a:pt x="120" y="75"/>
                  </a:lnTo>
                  <a:lnTo>
                    <a:pt x="130" y="73"/>
                  </a:lnTo>
                  <a:lnTo>
                    <a:pt x="136" y="73"/>
                  </a:lnTo>
                  <a:lnTo>
                    <a:pt x="140" y="74"/>
                  </a:lnTo>
                  <a:lnTo>
                    <a:pt x="143" y="75"/>
                  </a:lnTo>
                  <a:lnTo>
                    <a:pt x="143" y="75"/>
                  </a:lnTo>
                  <a:lnTo>
                    <a:pt x="168" y="96"/>
                  </a:lnTo>
                  <a:lnTo>
                    <a:pt x="193" y="119"/>
                  </a:lnTo>
                  <a:lnTo>
                    <a:pt x="240" y="165"/>
                  </a:lnTo>
                  <a:lnTo>
                    <a:pt x="264" y="186"/>
                  </a:lnTo>
                  <a:lnTo>
                    <a:pt x="289" y="208"/>
                  </a:lnTo>
                  <a:lnTo>
                    <a:pt x="301" y="217"/>
                  </a:lnTo>
                  <a:lnTo>
                    <a:pt x="315" y="226"/>
                  </a:lnTo>
                  <a:lnTo>
                    <a:pt x="330" y="235"/>
                  </a:lnTo>
                  <a:lnTo>
                    <a:pt x="344" y="242"/>
                  </a:lnTo>
                  <a:lnTo>
                    <a:pt x="344" y="242"/>
                  </a:lnTo>
                  <a:lnTo>
                    <a:pt x="351" y="247"/>
                  </a:lnTo>
                  <a:lnTo>
                    <a:pt x="357" y="252"/>
                  </a:lnTo>
                  <a:lnTo>
                    <a:pt x="363" y="260"/>
                  </a:lnTo>
                  <a:lnTo>
                    <a:pt x="368" y="268"/>
                  </a:lnTo>
                  <a:lnTo>
                    <a:pt x="379" y="288"/>
                  </a:lnTo>
                  <a:lnTo>
                    <a:pt x="387" y="307"/>
                  </a:lnTo>
                  <a:lnTo>
                    <a:pt x="387" y="307"/>
                  </a:lnTo>
                  <a:lnTo>
                    <a:pt x="381" y="307"/>
                  </a:lnTo>
                  <a:lnTo>
                    <a:pt x="377" y="307"/>
                  </a:lnTo>
                  <a:lnTo>
                    <a:pt x="377" y="307"/>
                  </a:lnTo>
                  <a:lnTo>
                    <a:pt x="375" y="316"/>
                  </a:lnTo>
                  <a:lnTo>
                    <a:pt x="373" y="323"/>
                  </a:lnTo>
                  <a:lnTo>
                    <a:pt x="366" y="334"/>
                  </a:lnTo>
                  <a:lnTo>
                    <a:pt x="349" y="359"/>
                  </a:lnTo>
                  <a:lnTo>
                    <a:pt x="349" y="359"/>
                  </a:lnTo>
                  <a:lnTo>
                    <a:pt x="348" y="363"/>
                  </a:lnTo>
                  <a:lnTo>
                    <a:pt x="347" y="366"/>
                  </a:lnTo>
                  <a:lnTo>
                    <a:pt x="347" y="375"/>
                  </a:lnTo>
                  <a:lnTo>
                    <a:pt x="347" y="384"/>
                  </a:lnTo>
                  <a:lnTo>
                    <a:pt x="344" y="389"/>
                  </a:lnTo>
                  <a:lnTo>
                    <a:pt x="342" y="392"/>
                  </a:lnTo>
                  <a:lnTo>
                    <a:pt x="342" y="392"/>
                  </a:lnTo>
                  <a:lnTo>
                    <a:pt x="338" y="396"/>
                  </a:lnTo>
                  <a:lnTo>
                    <a:pt x="333" y="398"/>
                  </a:lnTo>
                  <a:lnTo>
                    <a:pt x="329" y="398"/>
                  </a:lnTo>
                  <a:lnTo>
                    <a:pt x="323" y="398"/>
                  </a:lnTo>
                  <a:lnTo>
                    <a:pt x="323" y="398"/>
                  </a:lnTo>
                  <a:lnTo>
                    <a:pt x="323" y="404"/>
                  </a:lnTo>
                  <a:lnTo>
                    <a:pt x="323" y="406"/>
                  </a:lnTo>
                  <a:lnTo>
                    <a:pt x="322" y="407"/>
                  </a:lnTo>
                  <a:lnTo>
                    <a:pt x="322" y="407"/>
                  </a:lnTo>
                  <a:lnTo>
                    <a:pt x="321" y="408"/>
                  </a:lnTo>
                  <a:lnTo>
                    <a:pt x="317" y="408"/>
                  </a:lnTo>
                  <a:lnTo>
                    <a:pt x="314" y="408"/>
                  </a:lnTo>
                  <a:lnTo>
                    <a:pt x="314" y="408"/>
                  </a:lnTo>
                  <a:lnTo>
                    <a:pt x="314" y="413"/>
                  </a:lnTo>
                  <a:lnTo>
                    <a:pt x="314" y="417"/>
                  </a:lnTo>
                  <a:lnTo>
                    <a:pt x="315" y="425"/>
                  </a:lnTo>
                  <a:lnTo>
                    <a:pt x="318" y="432"/>
                  </a:lnTo>
                  <a:lnTo>
                    <a:pt x="323" y="439"/>
                  </a:lnTo>
                  <a:lnTo>
                    <a:pt x="332" y="451"/>
                  </a:lnTo>
                  <a:lnTo>
                    <a:pt x="337" y="457"/>
                  </a:lnTo>
                  <a:lnTo>
                    <a:pt x="339" y="464"/>
                  </a:lnTo>
                  <a:lnTo>
                    <a:pt x="339" y="464"/>
                  </a:lnTo>
                  <a:lnTo>
                    <a:pt x="339" y="473"/>
                  </a:lnTo>
                  <a:lnTo>
                    <a:pt x="338" y="482"/>
                  </a:lnTo>
                  <a:lnTo>
                    <a:pt x="335" y="490"/>
                  </a:lnTo>
                  <a:lnTo>
                    <a:pt x="332" y="499"/>
                  </a:lnTo>
                  <a:lnTo>
                    <a:pt x="323" y="516"/>
                  </a:lnTo>
                  <a:lnTo>
                    <a:pt x="314" y="534"/>
                  </a:lnTo>
                  <a:lnTo>
                    <a:pt x="314" y="534"/>
                  </a:lnTo>
                  <a:lnTo>
                    <a:pt x="313" y="541"/>
                  </a:lnTo>
                  <a:lnTo>
                    <a:pt x="312" y="549"/>
                  </a:lnTo>
                  <a:lnTo>
                    <a:pt x="313" y="557"/>
                  </a:lnTo>
                  <a:lnTo>
                    <a:pt x="315" y="564"/>
                  </a:lnTo>
                  <a:lnTo>
                    <a:pt x="315" y="564"/>
                  </a:lnTo>
                  <a:lnTo>
                    <a:pt x="319" y="575"/>
                  </a:lnTo>
                  <a:lnTo>
                    <a:pt x="323" y="588"/>
                  </a:lnTo>
                  <a:lnTo>
                    <a:pt x="329" y="612"/>
                  </a:lnTo>
                  <a:lnTo>
                    <a:pt x="334" y="636"/>
                  </a:lnTo>
                  <a:lnTo>
                    <a:pt x="339" y="648"/>
                  </a:lnTo>
                  <a:lnTo>
                    <a:pt x="343" y="659"/>
                  </a:lnTo>
                  <a:lnTo>
                    <a:pt x="343" y="659"/>
                  </a:lnTo>
                  <a:lnTo>
                    <a:pt x="348" y="666"/>
                  </a:lnTo>
                  <a:lnTo>
                    <a:pt x="355" y="671"/>
                  </a:lnTo>
                  <a:lnTo>
                    <a:pt x="360" y="674"/>
                  </a:lnTo>
                  <a:lnTo>
                    <a:pt x="368" y="677"/>
                  </a:lnTo>
                  <a:lnTo>
                    <a:pt x="383" y="682"/>
                  </a:lnTo>
                  <a:lnTo>
                    <a:pt x="390" y="686"/>
                  </a:lnTo>
                  <a:lnTo>
                    <a:pt x="396" y="691"/>
                  </a:lnTo>
                  <a:lnTo>
                    <a:pt x="396" y="691"/>
                  </a:lnTo>
                  <a:lnTo>
                    <a:pt x="401" y="699"/>
                  </a:lnTo>
                  <a:lnTo>
                    <a:pt x="407" y="708"/>
                  </a:lnTo>
                  <a:lnTo>
                    <a:pt x="416" y="727"/>
                  </a:lnTo>
                  <a:lnTo>
                    <a:pt x="421" y="736"/>
                  </a:lnTo>
                  <a:lnTo>
                    <a:pt x="425" y="745"/>
                  </a:lnTo>
                  <a:lnTo>
                    <a:pt x="432" y="754"/>
                  </a:lnTo>
                  <a:lnTo>
                    <a:pt x="441" y="761"/>
                  </a:lnTo>
                  <a:lnTo>
                    <a:pt x="441" y="761"/>
                  </a:lnTo>
                  <a:lnTo>
                    <a:pt x="455" y="771"/>
                  </a:lnTo>
                  <a:lnTo>
                    <a:pt x="466" y="782"/>
                  </a:lnTo>
                  <a:lnTo>
                    <a:pt x="489" y="806"/>
                  </a:lnTo>
                  <a:lnTo>
                    <a:pt x="500" y="818"/>
                  </a:lnTo>
                  <a:lnTo>
                    <a:pt x="512" y="828"/>
                  </a:lnTo>
                  <a:lnTo>
                    <a:pt x="523" y="838"/>
                  </a:lnTo>
                  <a:lnTo>
                    <a:pt x="537" y="847"/>
                  </a:lnTo>
                  <a:lnTo>
                    <a:pt x="537" y="847"/>
                  </a:lnTo>
                  <a:lnTo>
                    <a:pt x="547" y="855"/>
                  </a:lnTo>
                  <a:lnTo>
                    <a:pt x="558" y="865"/>
                  </a:lnTo>
                  <a:lnTo>
                    <a:pt x="578" y="887"/>
                  </a:lnTo>
                  <a:lnTo>
                    <a:pt x="578" y="887"/>
                  </a:lnTo>
                  <a:lnTo>
                    <a:pt x="580" y="890"/>
                  </a:lnTo>
                  <a:lnTo>
                    <a:pt x="582" y="895"/>
                  </a:lnTo>
                  <a:lnTo>
                    <a:pt x="584" y="904"/>
                  </a:lnTo>
                  <a:lnTo>
                    <a:pt x="586" y="914"/>
                  </a:lnTo>
                  <a:lnTo>
                    <a:pt x="584" y="924"/>
                  </a:lnTo>
                  <a:lnTo>
                    <a:pt x="582" y="936"/>
                  </a:lnTo>
                  <a:lnTo>
                    <a:pt x="580" y="947"/>
                  </a:lnTo>
                  <a:lnTo>
                    <a:pt x="572" y="969"/>
                  </a:lnTo>
                  <a:lnTo>
                    <a:pt x="572" y="969"/>
                  </a:lnTo>
                  <a:lnTo>
                    <a:pt x="571" y="973"/>
                  </a:lnTo>
                  <a:lnTo>
                    <a:pt x="572" y="979"/>
                  </a:lnTo>
                  <a:lnTo>
                    <a:pt x="574" y="985"/>
                  </a:lnTo>
                  <a:lnTo>
                    <a:pt x="577" y="990"/>
                  </a:lnTo>
                  <a:lnTo>
                    <a:pt x="584" y="1002"/>
                  </a:lnTo>
                  <a:lnTo>
                    <a:pt x="588" y="1007"/>
                  </a:lnTo>
                  <a:lnTo>
                    <a:pt x="590" y="1014"/>
                  </a:lnTo>
                  <a:lnTo>
                    <a:pt x="590" y="1014"/>
                  </a:lnTo>
                  <a:lnTo>
                    <a:pt x="592" y="1021"/>
                  </a:lnTo>
                  <a:lnTo>
                    <a:pt x="594" y="1029"/>
                  </a:lnTo>
                  <a:lnTo>
                    <a:pt x="592" y="1034"/>
                  </a:lnTo>
                  <a:lnTo>
                    <a:pt x="591" y="1038"/>
                  </a:lnTo>
                  <a:lnTo>
                    <a:pt x="588" y="1044"/>
                  </a:lnTo>
                  <a:lnTo>
                    <a:pt x="584" y="1050"/>
                  </a:lnTo>
                  <a:lnTo>
                    <a:pt x="584" y="1050"/>
                  </a:lnTo>
                  <a:lnTo>
                    <a:pt x="581" y="1058"/>
                  </a:lnTo>
                  <a:lnTo>
                    <a:pt x="579" y="1064"/>
                  </a:lnTo>
                  <a:lnTo>
                    <a:pt x="578" y="1072"/>
                  </a:lnTo>
                  <a:lnTo>
                    <a:pt x="579" y="1080"/>
                  </a:lnTo>
                  <a:lnTo>
                    <a:pt x="580" y="1097"/>
                  </a:lnTo>
                  <a:lnTo>
                    <a:pt x="580" y="1105"/>
                  </a:lnTo>
                  <a:lnTo>
                    <a:pt x="580" y="1113"/>
                  </a:lnTo>
                  <a:lnTo>
                    <a:pt x="580" y="1113"/>
                  </a:lnTo>
                  <a:lnTo>
                    <a:pt x="578" y="1117"/>
                  </a:lnTo>
                  <a:lnTo>
                    <a:pt x="573" y="1120"/>
                  </a:lnTo>
                  <a:lnTo>
                    <a:pt x="567" y="1125"/>
                  </a:lnTo>
                  <a:lnTo>
                    <a:pt x="564" y="1129"/>
                  </a:lnTo>
                  <a:lnTo>
                    <a:pt x="564" y="1129"/>
                  </a:lnTo>
                  <a:lnTo>
                    <a:pt x="556" y="1145"/>
                  </a:lnTo>
                  <a:lnTo>
                    <a:pt x="550" y="1161"/>
                  </a:lnTo>
                  <a:lnTo>
                    <a:pt x="546" y="1177"/>
                  </a:lnTo>
                  <a:lnTo>
                    <a:pt x="542" y="1193"/>
                  </a:lnTo>
                  <a:lnTo>
                    <a:pt x="540" y="1209"/>
                  </a:lnTo>
                  <a:lnTo>
                    <a:pt x="540" y="1226"/>
                  </a:lnTo>
                  <a:lnTo>
                    <a:pt x="541" y="1243"/>
                  </a:lnTo>
                  <a:lnTo>
                    <a:pt x="544" y="1260"/>
                  </a:lnTo>
                  <a:lnTo>
                    <a:pt x="544" y="1260"/>
                  </a:lnTo>
                  <a:lnTo>
                    <a:pt x="539" y="1261"/>
                  </a:lnTo>
                  <a:lnTo>
                    <a:pt x="536" y="1262"/>
                  </a:lnTo>
                  <a:lnTo>
                    <a:pt x="532" y="1265"/>
                  </a:lnTo>
                  <a:lnTo>
                    <a:pt x="530" y="1268"/>
                  </a:lnTo>
                  <a:lnTo>
                    <a:pt x="528" y="1275"/>
                  </a:lnTo>
                  <a:lnTo>
                    <a:pt x="525" y="1280"/>
                  </a:lnTo>
                  <a:lnTo>
                    <a:pt x="525" y="1280"/>
                  </a:lnTo>
                  <a:lnTo>
                    <a:pt x="524" y="1292"/>
                  </a:lnTo>
                  <a:lnTo>
                    <a:pt x="524" y="1303"/>
                  </a:lnTo>
                  <a:lnTo>
                    <a:pt x="525" y="1326"/>
                  </a:lnTo>
                  <a:lnTo>
                    <a:pt x="526" y="1349"/>
                  </a:lnTo>
                  <a:lnTo>
                    <a:pt x="525" y="1359"/>
                  </a:lnTo>
                  <a:lnTo>
                    <a:pt x="524" y="1370"/>
                  </a:lnTo>
                  <a:lnTo>
                    <a:pt x="524" y="1370"/>
                  </a:lnTo>
                  <a:lnTo>
                    <a:pt x="522" y="1375"/>
                  </a:lnTo>
                  <a:lnTo>
                    <a:pt x="521" y="1379"/>
                  </a:lnTo>
                  <a:lnTo>
                    <a:pt x="514" y="1388"/>
                  </a:lnTo>
                  <a:lnTo>
                    <a:pt x="500" y="1407"/>
                  </a:lnTo>
                  <a:lnTo>
                    <a:pt x="495" y="1416"/>
                  </a:lnTo>
                  <a:lnTo>
                    <a:pt x="492" y="1420"/>
                  </a:lnTo>
                  <a:lnTo>
                    <a:pt x="490" y="1425"/>
                  </a:lnTo>
                  <a:lnTo>
                    <a:pt x="490" y="1429"/>
                  </a:lnTo>
                  <a:lnTo>
                    <a:pt x="490" y="1434"/>
                  </a:lnTo>
                  <a:lnTo>
                    <a:pt x="491" y="1439"/>
                  </a:lnTo>
                  <a:lnTo>
                    <a:pt x="495" y="1443"/>
                  </a:lnTo>
                  <a:lnTo>
                    <a:pt x="495" y="1443"/>
                  </a:lnTo>
                  <a:lnTo>
                    <a:pt x="501" y="1454"/>
                  </a:lnTo>
                  <a:lnTo>
                    <a:pt x="505" y="1465"/>
                  </a:lnTo>
                  <a:lnTo>
                    <a:pt x="506" y="1475"/>
                  </a:lnTo>
                  <a:lnTo>
                    <a:pt x="505" y="1485"/>
                  </a:lnTo>
                  <a:lnTo>
                    <a:pt x="503" y="1494"/>
                  </a:lnTo>
                  <a:lnTo>
                    <a:pt x="499" y="1503"/>
                  </a:lnTo>
                  <a:lnTo>
                    <a:pt x="492" y="1523"/>
                  </a:lnTo>
                  <a:lnTo>
                    <a:pt x="492" y="1523"/>
                  </a:lnTo>
                  <a:lnTo>
                    <a:pt x="491" y="1530"/>
                  </a:lnTo>
                  <a:lnTo>
                    <a:pt x="491" y="1537"/>
                  </a:lnTo>
                  <a:lnTo>
                    <a:pt x="493" y="1552"/>
                  </a:lnTo>
                  <a:lnTo>
                    <a:pt x="495" y="1568"/>
                  </a:lnTo>
                  <a:lnTo>
                    <a:pt x="495" y="1575"/>
                  </a:lnTo>
                  <a:lnTo>
                    <a:pt x="492" y="1582"/>
                  </a:lnTo>
                  <a:lnTo>
                    <a:pt x="492" y="1582"/>
                  </a:lnTo>
                  <a:lnTo>
                    <a:pt x="489" y="1592"/>
                  </a:lnTo>
                  <a:lnTo>
                    <a:pt x="486" y="1602"/>
                  </a:lnTo>
                  <a:lnTo>
                    <a:pt x="482" y="1622"/>
                  </a:lnTo>
                  <a:lnTo>
                    <a:pt x="480" y="1642"/>
                  </a:lnTo>
                  <a:lnTo>
                    <a:pt x="479" y="1664"/>
                  </a:lnTo>
                  <a:lnTo>
                    <a:pt x="479" y="1664"/>
                  </a:lnTo>
                  <a:lnTo>
                    <a:pt x="478" y="1668"/>
                  </a:lnTo>
                  <a:lnTo>
                    <a:pt x="475" y="1672"/>
                  </a:lnTo>
                  <a:lnTo>
                    <a:pt x="473" y="1675"/>
                  </a:lnTo>
                  <a:lnTo>
                    <a:pt x="472" y="1678"/>
                  </a:lnTo>
                  <a:lnTo>
                    <a:pt x="472" y="1678"/>
                  </a:lnTo>
                  <a:lnTo>
                    <a:pt x="472" y="1689"/>
                  </a:lnTo>
                  <a:lnTo>
                    <a:pt x="472" y="1700"/>
                  </a:lnTo>
                  <a:lnTo>
                    <a:pt x="471" y="1721"/>
                  </a:lnTo>
                  <a:lnTo>
                    <a:pt x="471" y="1730"/>
                  </a:lnTo>
                  <a:lnTo>
                    <a:pt x="472" y="1740"/>
                  </a:lnTo>
                  <a:lnTo>
                    <a:pt x="475" y="1750"/>
                  </a:lnTo>
                  <a:lnTo>
                    <a:pt x="480" y="1759"/>
                  </a:lnTo>
                  <a:lnTo>
                    <a:pt x="480" y="1759"/>
                  </a:lnTo>
                  <a:lnTo>
                    <a:pt x="475" y="1762"/>
                  </a:lnTo>
                  <a:lnTo>
                    <a:pt x="473" y="1765"/>
                  </a:lnTo>
                  <a:lnTo>
                    <a:pt x="471" y="1769"/>
                  </a:lnTo>
                  <a:lnTo>
                    <a:pt x="470" y="1773"/>
                  </a:lnTo>
                  <a:lnTo>
                    <a:pt x="468" y="1777"/>
                  </a:lnTo>
                  <a:lnTo>
                    <a:pt x="468" y="1781"/>
                  </a:lnTo>
                  <a:lnTo>
                    <a:pt x="470" y="1785"/>
                  </a:lnTo>
                  <a:lnTo>
                    <a:pt x="471" y="1789"/>
                  </a:lnTo>
                  <a:lnTo>
                    <a:pt x="471" y="1789"/>
                  </a:lnTo>
                  <a:lnTo>
                    <a:pt x="478" y="1797"/>
                  </a:lnTo>
                  <a:lnTo>
                    <a:pt x="484" y="1804"/>
                  </a:lnTo>
                  <a:lnTo>
                    <a:pt x="492" y="1807"/>
                  </a:lnTo>
                  <a:lnTo>
                    <a:pt x="500" y="1810"/>
                  </a:lnTo>
                  <a:lnTo>
                    <a:pt x="509" y="1810"/>
                  </a:lnTo>
                  <a:lnTo>
                    <a:pt x="520" y="1809"/>
                  </a:lnTo>
                  <a:lnTo>
                    <a:pt x="529" y="1808"/>
                  </a:lnTo>
                  <a:lnTo>
                    <a:pt x="538" y="1805"/>
                  </a:lnTo>
                  <a:lnTo>
                    <a:pt x="538" y="1805"/>
                  </a:lnTo>
                  <a:lnTo>
                    <a:pt x="536" y="1813"/>
                  </a:lnTo>
                  <a:lnTo>
                    <a:pt x="536" y="1818"/>
                  </a:lnTo>
                  <a:lnTo>
                    <a:pt x="536" y="1824"/>
                  </a:lnTo>
                  <a:lnTo>
                    <a:pt x="537" y="1829"/>
                  </a:lnTo>
                  <a:lnTo>
                    <a:pt x="540" y="1832"/>
                  </a:lnTo>
                  <a:lnTo>
                    <a:pt x="545" y="1835"/>
                  </a:lnTo>
                  <a:lnTo>
                    <a:pt x="550" y="1838"/>
                  </a:lnTo>
                  <a:lnTo>
                    <a:pt x="558" y="1839"/>
                  </a:lnTo>
                  <a:lnTo>
                    <a:pt x="558" y="1839"/>
                  </a:lnTo>
                  <a:lnTo>
                    <a:pt x="570" y="1840"/>
                  </a:lnTo>
                  <a:lnTo>
                    <a:pt x="581" y="1839"/>
                  </a:lnTo>
                  <a:lnTo>
                    <a:pt x="591" y="1837"/>
                  </a:lnTo>
                  <a:lnTo>
                    <a:pt x="602" y="1832"/>
                  </a:lnTo>
                  <a:lnTo>
                    <a:pt x="606" y="1829"/>
                  </a:lnTo>
                  <a:lnTo>
                    <a:pt x="609" y="1825"/>
                  </a:lnTo>
                  <a:lnTo>
                    <a:pt x="613" y="1822"/>
                  </a:lnTo>
                  <a:lnTo>
                    <a:pt x="615" y="1817"/>
                  </a:lnTo>
                  <a:lnTo>
                    <a:pt x="617" y="1812"/>
                  </a:lnTo>
                  <a:lnTo>
                    <a:pt x="617" y="1807"/>
                  </a:lnTo>
                  <a:lnTo>
                    <a:pt x="617" y="1801"/>
                  </a:lnTo>
                  <a:lnTo>
                    <a:pt x="616" y="1795"/>
                  </a:lnTo>
                  <a:lnTo>
                    <a:pt x="616" y="1795"/>
                  </a:lnTo>
                  <a:lnTo>
                    <a:pt x="623" y="1791"/>
                  </a:lnTo>
                  <a:lnTo>
                    <a:pt x="629" y="1788"/>
                  </a:lnTo>
                  <a:lnTo>
                    <a:pt x="639" y="1780"/>
                  </a:lnTo>
                  <a:lnTo>
                    <a:pt x="647" y="1769"/>
                  </a:lnTo>
                  <a:lnTo>
                    <a:pt x="654" y="1758"/>
                  </a:lnTo>
                  <a:lnTo>
                    <a:pt x="666" y="1735"/>
                  </a:lnTo>
                  <a:lnTo>
                    <a:pt x="673" y="1723"/>
                  </a:lnTo>
                  <a:lnTo>
                    <a:pt x="682" y="1711"/>
                  </a:lnTo>
                  <a:lnTo>
                    <a:pt x="682" y="1711"/>
                  </a:lnTo>
                  <a:lnTo>
                    <a:pt x="685" y="1707"/>
                  </a:lnTo>
                  <a:lnTo>
                    <a:pt x="686" y="1704"/>
                  </a:lnTo>
                  <a:lnTo>
                    <a:pt x="686" y="1699"/>
                  </a:lnTo>
                  <a:lnTo>
                    <a:pt x="686" y="1694"/>
                  </a:lnTo>
                  <a:lnTo>
                    <a:pt x="683" y="1684"/>
                  </a:lnTo>
                  <a:lnTo>
                    <a:pt x="680" y="1675"/>
                  </a:lnTo>
                  <a:lnTo>
                    <a:pt x="678" y="1665"/>
                  </a:lnTo>
                  <a:lnTo>
                    <a:pt x="675" y="1657"/>
                  </a:lnTo>
                  <a:lnTo>
                    <a:pt x="675" y="1652"/>
                  </a:lnTo>
                  <a:lnTo>
                    <a:pt x="675" y="1649"/>
                  </a:lnTo>
                  <a:lnTo>
                    <a:pt x="677" y="1646"/>
                  </a:lnTo>
                  <a:lnTo>
                    <a:pt x="679" y="1643"/>
                  </a:lnTo>
                  <a:lnTo>
                    <a:pt x="679" y="1643"/>
                  </a:lnTo>
                  <a:lnTo>
                    <a:pt x="687" y="1635"/>
                  </a:lnTo>
                  <a:lnTo>
                    <a:pt x="694" y="1627"/>
                  </a:lnTo>
                  <a:lnTo>
                    <a:pt x="699" y="1619"/>
                  </a:lnTo>
                  <a:lnTo>
                    <a:pt x="703" y="1611"/>
                  </a:lnTo>
                  <a:lnTo>
                    <a:pt x="706" y="1602"/>
                  </a:lnTo>
                  <a:lnTo>
                    <a:pt x="708" y="1593"/>
                  </a:lnTo>
                  <a:lnTo>
                    <a:pt x="711" y="1575"/>
                  </a:lnTo>
                  <a:lnTo>
                    <a:pt x="712" y="1539"/>
                  </a:lnTo>
                  <a:lnTo>
                    <a:pt x="713" y="1520"/>
                  </a:lnTo>
                  <a:lnTo>
                    <a:pt x="714" y="1511"/>
                  </a:lnTo>
                  <a:lnTo>
                    <a:pt x="718" y="1503"/>
                  </a:lnTo>
                  <a:lnTo>
                    <a:pt x="718" y="1503"/>
                  </a:lnTo>
                  <a:lnTo>
                    <a:pt x="720" y="1499"/>
                  </a:lnTo>
                  <a:lnTo>
                    <a:pt x="723" y="1494"/>
                  </a:lnTo>
                  <a:lnTo>
                    <a:pt x="729" y="1491"/>
                  </a:lnTo>
                  <a:lnTo>
                    <a:pt x="735" y="1489"/>
                  </a:lnTo>
                  <a:lnTo>
                    <a:pt x="735" y="1489"/>
                  </a:lnTo>
                  <a:lnTo>
                    <a:pt x="739" y="1487"/>
                  </a:lnTo>
                  <a:lnTo>
                    <a:pt x="745" y="1489"/>
                  </a:lnTo>
                  <a:lnTo>
                    <a:pt x="755" y="1493"/>
                  </a:lnTo>
                  <a:lnTo>
                    <a:pt x="760" y="1495"/>
                  </a:lnTo>
                  <a:lnTo>
                    <a:pt x="764" y="1497"/>
                  </a:lnTo>
                  <a:lnTo>
                    <a:pt x="768" y="1497"/>
                  </a:lnTo>
                  <a:lnTo>
                    <a:pt x="772" y="1494"/>
                  </a:lnTo>
                  <a:lnTo>
                    <a:pt x="772" y="1494"/>
                  </a:lnTo>
                  <a:lnTo>
                    <a:pt x="779" y="1489"/>
                  </a:lnTo>
                  <a:lnTo>
                    <a:pt x="786" y="1482"/>
                  </a:lnTo>
                  <a:lnTo>
                    <a:pt x="791" y="1475"/>
                  </a:lnTo>
                  <a:lnTo>
                    <a:pt x="797" y="1467"/>
                  </a:lnTo>
                  <a:lnTo>
                    <a:pt x="802" y="1459"/>
                  </a:lnTo>
                  <a:lnTo>
                    <a:pt x="806" y="1451"/>
                  </a:lnTo>
                  <a:lnTo>
                    <a:pt x="814" y="1432"/>
                  </a:lnTo>
                  <a:lnTo>
                    <a:pt x="814" y="1432"/>
                  </a:lnTo>
                  <a:lnTo>
                    <a:pt x="815" y="1429"/>
                  </a:lnTo>
                  <a:lnTo>
                    <a:pt x="818" y="1427"/>
                  </a:lnTo>
                  <a:lnTo>
                    <a:pt x="823" y="1423"/>
                  </a:lnTo>
                  <a:lnTo>
                    <a:pt x="830" y="1420"/>
                  </a:lnTo>
                  <a:lnTo>
                    <a:pt x="837" y="1418"/>
                  </a:lnTo>
                  <a:lnTo>
                    <a:pt x="837" y="1418"/>
                  </a:lnTo>
                  <a:lnTo>
                    <a:pt x="845" y="1417"/>
                  </a:lnTo>
                  <a:lnTo>
                    <a:pt x="853" y="1417"/>
                  </a:lnTo>
                  <a:lnTo>
                    <a:pt x="868" y="1416"/>
                  </a:lnTo>
                  <a:lnTo>
                    <a:pt x="876" y="1415"/>
                  </a:lnTo>
                  <a:lnTo>
                    <a:pt x="882" y="1412"/>
                  </a:lnTo>
                  <a:lnTo>
                    <a:pt x="889" y="1410"/>
                  </a:lnTo>
                  <a:lnTo>
                    <a:pt x="895" y="1406"/>
                  </a:lnTo>
                  <a:lnTo>
                    <a:pt x="895" y="1406"/>
                  </a:lnTo>
                  <a:lnTo>
                    <a:pt x="902" y="1400"/>
                  </a:lnTo>
                  <a:lnTo>
                    <a:pt x="909" y="1394"/>
                  </a:lnTo>
                  <a:lnTo>
                    <a:pt x="915" y="1390"/>
                  </a:lnTo>
                  <a:lnTo>
                    <a:pt x="919" y="1385"/>
                  </a:lnTo>
                  <a:lnTo>
                    <a:pt x="921" y="1382"/>
                  </a:lnTo>
                  <a:lnTo>
                    <a:pt x="921" y="1382"/>
                  </a:lnTo>
                  <a:lnTo>
                    <a:pt x="932" y="1352"/>
                  </a:lnTo>
                  <a:lnTo>
                    <a:pt x="935" y="1345"/>
                  </a:lnTo>
                  <a:lnTo>
                    <a:pt x="939" y="1338"/>
                  </a:lnTo>
                  <a:lnTo>
                    <a:pt x="943" y="1334"/>
                  </a:lnTo>
                  <a:lnTo>
                    <a:pt x="947" y="1329"/>
                  </a:lnTo>
                  <a:lnTo>
                    <a:pt x="947" y="1329"/>
                  </a:lnTo>
                  <a:lnTo>
                    <a:pt x="953" y="1327"/>
                  </a:lnTo>
                  <a:lnTo>
                    <a:pt x="960" y="1324"/>
                  </a:lnTo>
                  <a:lnTo>
                    <a:pt x="973" y="1320"/>
                  </a:lnTo>
                  <a:lnTo>
                    <a:pt x="981" y="1317"/>
                  </a:lnTo>
                  <a:lnTo>
                    <a:pt x="987" y="1313"/>
                  </a:lnTo>
                  <a:lnTo>
                    <a:pt x="993" y="1310"/>
                  </a:lnTo>
                  <a:lnTo>
                    <a:pt x="996" y="1304"/>
                  </a:lnTo>
                  <a:lnTo>
                    <a:pt x="996" y="1304"/>
                  </a:lnTo>
                  <a:lnTo>
                    <a:pt x="1002" y="1293"/>
                  </a:lnTo>
                  <a:lnTo>
                    <a:pt x="1008" y="1282"/>
                  </a:lnTo>
                  <a:lnTo>
                    <a:pt x="1013" y="1271"/>
                  </a:lnTo>
                  <a:lnTo>
                    <a:pt x="1020" y="1262"/>
                  </a:lnTo>
                  <a:lnTo>
                    <a:pt x="1028" y="1254"/>
                  </a:lnTo>
                  <a:lnTo>
                    <a:pt x="1037" y="1246"/>
                  </a:lnTo>
                  <a:lnTo>
                    <a:pt x="1046" y="1239"/>
                  </a:lnTo>
                  <a:lnTo>
                    <a:pt x="1056" y="1233"/>
                  </a:lnTo>
                  <a:lnTo>
                    <a:pt x="1056" y="1233"/>
                  </a:lnTo>
                  <a:lnTo>
                    <a:pt x="1058" y="1233"/>
                  </a:lnTo>
                  <a:lnTo>
                    <a:pt x="1058" y="1230"/>
                  </a:lnTo>
                  <a:lnTo>
                    <a:pt x="1058" y="1226"/>
                  </a:lnTo>
                  <a:lnTo>
                    <a:pt x="1058" y="1220"/>
                  </a:lnTo>
                  <a:lnTo>
                    <a:pt x="1059" y="1216"/>
                  </a:lnTo>
                  <a:lnTo>
                    <a:pt x="1059" y="1216"/>
                  </a:lnTo>
                  <a:lnTo>
                    <a:pt x="1061" y="1211"/>
                  </a:lnTo>
                  <a:lnTo>
                    <a:pt x="1064" y="1208"/>
                  </a:lnTo>
                  <a:lnTo>
                    <a:pt x="1072" y="1201"/>
                  </a:lnTo>
                  <a:lnTo>
                    <a:pt x="1081" y="1195"/>
                  </a:lnTo>
                  <a:lnTo>
                    <a:pt x="1089" y="1191"/>
                  </a:lnTo>
                  <a:lnTo>
                    <a:pt x="1099" y="1185"/>
                  </a:lnTo>
                  <a:lnTo>
                    <a:pt x="1105" y="1179"/>
                  </a:lnTo>
                  <a:lnTo>
                    <a:pt x="1108" y="1176"/>
                  </a:lnTo>
                  <a:lnTo>
                    <a:pt x="1110" y="1172"/>
                  </a:lnTo>
                  <a:lnTo>
                    <a:pt x="1111" y="1169"/>
                  </a:lnTo>
                  <a:lnTo>
                    <a:pt x="1112" y="1164"/>
                  </a:lnTo>
                  <a:lnTo>
                    <a:pt x="1112" y="1164"/>
                  </a:lnTo>
                  <a:lnTo>
                    <a:pt x="1114" y="1145"/>
                  </a:lnTo>
                  <a:lnTo>
                    <a:pt x="1118" y="1126"/>
                  </a:lnTo>
                  <a:lnTo>
                    <a:pt x="1124" y="1109"/>
                  </a:lnTo>
                  <a:lnTo>
                    <a:pt x="1132" y="1093"/>
                  </a:lnTo>
                  <a:lnTo>
                    <a:pt x="1141" y="1078"/>
                  </a:lnTo>
                  <a:lnTo>
                    <a:pt x="1151" y="1063"/>
                  </a:lnTo>
                  <a:lnTo>
                    <a:pt x="1162" y="1050"/>
                  </a:lnTo>
                  <a:lnTo>
                    <a:pt x="1176" y="1037"/>
                  </a:lnTo>
                  <a:lnTo>
                    <a:pt x="1190" y="1026"/>
                  </a:lnTo>
                  <a:lnTo>
                    <a:pt x="1203" y="1014"/>
                  </a:lnTo>
                  <a:lnTo>
                    <a:pt x="1234" y="993"/>
                  </a:lnTo>
                  <a:lnTo>
                    <a:pt x="1294" y="952"/>
                  </a:lnTo>
                  <a:lnTo>
                    <a:pt x="1294" y="952"/>
                  </a:lnTo>
                  <a:lnTo>
                    <a:pt x="1309" y="942"/>
                  </a:lnTo>
                  <a:lnTo>
                    <a:pt x="1317" y="936"/>
                  </a:lnTo>
                  <a:lnTo>
                    <a:pt x="1325" y="929"/>
                  </a:lnTo>
                  <a:lnTo>
                    <a:pt x="1332" y="922"/>
                  </a:lnTo>
                  <a:lnTo>
                    <a:pt x="1337" y="914"/>
                  </a:lnTo>
                  <a:lnTo>
                    <a:pt x="1341" y="905"/>
                  </a:lnTo>
                  <a:lnTo>
                    <a:pt x="1343" y="897"/>
                  </a:lnTo>
                  <a:lnTo>
                    <a:pt x="1343" y="897"/>
                  </a:lnTo>
                  <a:lnTo>
                    <a:pt x="1345" y="882"/>
                  </a:lnTo>
                  <a:lnTo>
                    <a:pt x="1349" y="869"/>
                  </a:lnTo>
                  <a:lnTo>
                    <a:pt x="1353" y="856"/>
                  </a:lnTo>
                  <a:lnTo>
                    <a:pt x="1358" y="845"/>
                  </a:lnTo>
                  <a:lnTo>
                    <a:pt x="1365" y="832"/>
                  </a:lnTo>
                  <a:lnTo>
                    <a:pt x="1371" y="821"/>
                  </a:lnTo>
                  <a:lnTo>
                    <a:pt x="1387" y="798"/>
                  </a:lnTo>
                  <a:lnTo>
                    <a:pt x="1387" y="798"/>
                  </a:lnTo>
                  <a:lnTo>
                    <a:pt x="1390" y="794"/>
                  </a:lnTo>
                  <a:lnTo>
                    <a:pt x="1392" y="787"/>
                  </a:lnTo>
                  <a:lnTo>
                    <a:pt x="1392" y="780"/>
                  </a:lnTo>
                  <a:lnTo>
                    <a:pt x="1392" y="772"/>
                  </a:lnTo>
                  <a:lnTo>
                    <a:pt x="1391" y="756"/>
                  </a:lnTo>
                  <a:lnTo>
                    <a:pt x="1391" y="748"/>
                  </a:lnTo>
                  <a:lnTo>
                    <a:pt x="1391" y="741"/>
                  </a:lnTo>
                  <a:lnTo>
                    <a:pt x="1391" y="741"/>
                  </a:lnTo>
                  <a:lnTo>
                    <a:pt x="1393" y="731"/>
                  </a:lnTo>
                  <a:lnTo>
                    <a:pt x="1398" y="722"/>
                  </a:lnTo>
                  <a:lnTo>
                    <a:pt x="1403" y="714"/>
                  </a:lnTo>
                  <a:lnTo>
                    <a:pt x="1410" y="706"/>
                  </a:lnTo>
                  <a:lnTo>
                    <a:pt x="1418" y="700"/>
                  </a:lnTo>
                  <a:lnTo>
                    <a:pt x="1428" y="695"/>
                  </a:lnTo>
                  <a:lnTo>
                    <a:pt x="1437" y="690"/>
                  </a:lnTo>
                  <a:lnTo>
                    <a:pt x="1449" y="687"/>
                  </a:lnTo>
                  <a:lnTo>
                    <a:pt x="1449" y="687"/>
                  </a:lnTo>
                  <a:lnTo>
                    <a:pt x="1452" y="686"/>
                  </a:lnTo>
                  <a:lnTo>
                    <a:pt x="1453" y="682"/>
                  </a:lnTo>
                  <a:lnTo>
                    <a:pt x="1453" y="679"/>
                  </a:lnTo>
                  <a:lnTo>
                    <a:pt x="1452" y="674"/>
                  </a:lnTo>
                  <a:lnTo>
                    <a:pt x="1449" y="664"/>
                  </a:lnTo>
                  <a:lnTo>
                    <a:pt x="1447" y="655"/>
                  </a:lnTo>
                  <a:lnTo>
                    <a:pt x="1447" y="655"/>
                  </a:lnTo>
                  <a:lnTo>
                    <a:pt x="1447" y="650"/>
                  </a:lnTo>
                  <a:lnTo>
                    <a:pt x="1447" y="646"/>
                  </a:lnTo>
                  <a:lnTo>
                    <a:pt x="1449" y="638"/>
                  </a:lnTo>
                  <a:lnTo>
                    <a:pt x="1453" y="630"/>
                  </a:lnTo>
                  <a:lnTo>
                    <a:pt x="1459" y="623"/>
                  </a:lnTo>
                  <a:lnTo>
                    <a:pt x="1465" y="616"/>
                  </a:lnTo>
                  <a:lnTo>
                    <a:pt x="1470" y="609"/>
                  </a:lnTo>
                  <a:lnTo>
                    <a:pt x="1475" y="603"/>
                  </a:lnTo>
                  <a:lnTo>
                    <a:pt x="1476" y="598"/>
                  </a:lnTo>
                  <a:lnTo>
                    <a:pt x="1476" y="595"/>
                  </a:lnTo>
                  <a:lnTo>
                    <a:pt x="1476" y="595"/>
                  </a:lnTo>
                  <a:lnTo>
                    <a:pt x="1476" y="592"/>
                  </a:lnTo>
                  <a:lnTo>
                    <a:pt x="1475" y="591"/>
                  </a:lnTo>
                  <a:lnTo>
                    <a:pt x="1470" y="588"/>
                  </a:lnTo>
                  <a:lnTo>
                    <a:pt x="1465" y="583"/>
                  </a:lnTo>
                  <a:lnTo>
                    <a:pt x="1460" y="579"/>
                  </a:lnTo>
                  <a:lnTo>
                    <a:pt x="1460" y="5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8" name="Group 218">
              <a:extLst>
                <a:ext uri="{FF2B5EF4-FFF2-40B4-BE49-F238E27FC236}">
                  <a16:creationId xmlns:a16="http://schemas.microsoft.com/office/drawing/2014/main" id="{7CD4B70A-5FE4-42DC-81A8-F006938DE47F}"/>
                </a:ext>
              </a:extLst>
            </p:cNvPr>
            <p:cNvGrpSpPr/>
            <p:nvPr/>
          </p:nvGrpSpPr>
          <p:grpSpPr>
            <a:xfrm>
              <a:off x="8396144" y="3883898"/>
              <a:ext cx="1398737" cy="1142780"/>
              <a:chOff x="3608388" y="3900488"/>
              <a:chExt cx="1231900" cy="1006475"/>
            </a:xfrm>
            <a:grpFill/>
          </p:grpSpPr>
          <p:sp>
            <p:nvSpPr>
              <p:cNvPr id="99" name="Freeform: Shape 279">
                <a:extLst>
                  <a:ext uri="{FF2B5EF4-FFF2-40B4-BE49-F238E27FC236}">
                    <a16:creationId xmlns:a16="http://schemas.microsoft.com/office/drawing/2014/main" id="{C08D1718-B7AC-4C4C-A9AF-AD32711160F8}"/>
                  </a:ext>
                </a:extLst>
              </p:cNvPr>
              <p:cNvSpPr>
                <a:spLocks/>
              </p:cNvSpPr>
              <p:nvPr/>
            </p:nvSpPr>
            <p:spPr bwMode="auto">
              <a:xfrm>
                <a:off x="3963988" y="3900488"/>
                <a:ext cx="347663" cy="198437"/>
              </a:xfrm>
              <a:custGeom>
                <a:avLst/>
                <a:gdLst>
                  <a:gd name="T0" fmla="*/ 288 w 438"/>
                  <a:gd name="T1" fmla="*/ 78 h 250"/>
                  <a:gd name="T2" fmla="*/ 273 w 438"/>
                  <a:gd name="T3" fmla="*/ 63 h 250"/>
                  <a:gd name="T4" fmla="*/ 240 w 438"/>
                  <a:gd name="T5" fmla="*/ 41 h 250"/>
                  <a:gd name="T6" fmla="*/ 223 w 438"/>
                  <a:gd name="T7" fmla="*/ 29 h 250"/>
                  <a:gd name="T8" fmla="*/ 198 w 438"/>
                  <a:gd name="T9" fmla="*/ 16 h 250"/>
                  <a:gd name="T10" fmla="*/ 170 w 438"/>
                  <a:gd name="T11" fmla="*/ 10 h 250"/>
                  <a:gd name="T12" fmla="*/ 140 w 438"/>
                  <a:gd name="T13" fmla="*/ 14 h 250"/>
                  <a:gd name="T14" fmla="*/ 112 w 438"/>
                  <a:gd name="T15" fmla="*/ 30 h 250"/>
                  <a:gd name="T16" fmla="*/ 110 w 438"/>
                  <a:gd name="T17" fmla="*/ 31 h 250"/>
                  <a:gd name="T18" fmla="*/ 98 w 438"/>
                  <a:gd name="T19" fmla="*/ 33 h 250"/>
                  <a:gd name="T20" fmla="*/ 83 w 438"/>
                  <a:gd name="T21" fmla="*/ 30 h 250"/>
                  <a:gd name="T22" fmla="*/ 82 w 438"/>
                  <a:gd name="T23" fmla="*/ 29 h 250"/>
                  <a:gd name="T24" fmla="*/ 80 w 438"/>
                  <a:gd name="T25" fmla="*/ 23 h 250"/>
                  <a:gd name="T26" fmla="*/ 79 w 438"/>
                  <a:gd name="T27" fmla="*/ 22 h 250"/>
                  <a:gd name="T28" fmla="*/ 70 w 438"/>
                  <a:gd name="T29" fmla="*/ 20 h 250"/>
                  <a:gd name="T30" fmla="*/ 66 w 438"/>
                  <a:gd name="T31" fmla="*/ 18 h 250"/>
                  <a:gd name="T32" fmla="*/ 63 w 438"/>
                  <a:gd name="T33" fmla="*/ 12 h 250"/>
                  <a:gd name="T34" fmla="*/ 48 w 438"/>
                  <a:gd name="T35" fmla="*/ 4 h 250"/>
                  <a:gd name="T36" fmla="*/ 42 w 438"/>
                  <a:gd name="T37" fmla="*/ 2 h 250"/>
                  <a:gd name="T38" fmla="*/ 25 w 438"/>
                  <a:gd name="T39" fmla="*/ 0 h 250"/>
                  <a:gd name="T40" fmla="*/ 0 w 438"/>
                  <a:gd name="T41" fmla="*/ 4 h 250"/>
                  <a:gd name="T42" fmla="*/ 3 w 438"/>
                  <a:gd name="T43" fmla="*/ 16 h 250"/>
                  <a:gd name="T44" fmla="*/ 12 w 438"/>
                  <a:gd name="T45" fmla="*/ 36 h 250"/>
                  <a:gd name="T46" fmla="*/ 25 w 438"/>
                  <a:gd name="T47" fmla="*/ 52 h 250"/>
                  <a:gd name="T48" fmla="*/ 42 w 438"/>
                  <a:gd name="T49" fmla="*/ 64 h 250"/>
                  <a:gd name="T50" fmla="*/ 73 w 438"/>
                  <a:gd name="T51" fmla="*/ 80 h 250"/>
                  <a:gd name="T52" fmla="*/ 116 w 438"/>
                  <a:gd name="T53" fmla="*/ 100 h 250"/>
                  <a:gd name="T54" fmla="*/ 136 w 438"/>
                  <a:gd name="T55" fmla="*/ 111 h 250"/>
                  <a:gd name="T56" fmla="*/ 157 w 438"/>
                  <a:gd name="T57" fmla="*/ 129 h 250"/>
                  <a:gd name="T58" fmla="*/ 174 w 438"/>
                  <a:gd name="T59" fmla="*/ 157 h 250"/>
                  <a:gd name="T60" fmla="*/ 180 w 438"/>
                  <a:gd name="T61" fmla="*/ 167 h 250"/>
                  <a:gd name="T62" fmla="*/ 197 w 438"/>
                  <a:gd name="T63" fmla="*/ 183 h 250"/>
                  <a:gd name="T64" fmla="*/ 229 w 438"/>
                  <a:gd name="T65" fmla="*/ 200 h 250"/>
                  <a:gd name="T66" fmla="*/ 252 w 438"/>
                  <a:gd name="T67" fmla="*/ 211 h 250"/>
                  <a:gd name="T68" fmla="*/ 264 w 438"/>
                  <a:gd name="T69" fmla="*/ 213 h 250"/>
                  <a:gd name="T70" fmla="*/ 279 w 438"/>
                  <a:gd name="T71" fmla="*/ 210 h 250"/>
                  <a:gd name="T72" fmla="*/ 302 w 438"/>
                  <a:gd name="T73" fmla="*/ 204 h 250"/>
                  <a:gd name="T74" fmla="*/ 309 w 438"/>
                  <a:gd name="T75" fmla="*/ 204 h 250"/>
                  <a:gd name="T76" fmla="*/ 319 w 438"/>
                  <a:gd name="T77" fmla="*/ 207 h 250"/>
                  <a:gd name="T78" fmla="*/ 338 w 438"/>
                  <a:gd name="T79" fmla="*/ 217 h 250"/>
                  <a:gd name="T80" fmla="*/ 363 w 438"/>
                  <a:gd name="T81" fmla="*/ 237 h 250"/>
                  <a:gd name="T82" fmla="*/ 383 w 438"/>
                  <a:gd name="T83" fmla="*/ 248 h 250"/>
                  <a:gd name="T84" fmla="*/ 390 w 438"/>
                  <a:gd name="T85" fmla="*/ 249 h 250"/>
                  <a:gd name="T86" fmla="*/ 409 w 438"/>
                  <a:gd name="T87" fmla="*/ 249 h 250"/>
                  <a:gd name="T88" fmla="*/ 417 w 438"/>
                  <a:gd name="T89" fmla="*/ 246 h 250"/>
                  <a:gd name="T90" fmla="*/ 430 w 438"/>
                  <a:gd name="T91" fmla="*/ 236 h 250"/>
                  <a:gd name="T92" fmla="*/ 437 w 438"/>
                  <a:gd name="T93" fmla="*/ 221 h 250"/>
                  <a:gd name="T94" fmla="*/ 438 w 438"/>
                  <a:gd name="T95" fmla="*/ 204 h 250"/>
                  <a:gd name="T96" fmla="*/ 433 w 438"/>
                  <a:gd name="T97" fmla="*/ 191 h 250"/>
                  <a:gd name="T98" fmla="*/ 427 w 438"/>
                  <a:gd name="T99" fmla="*/ 183 h 250"/>
                  <a:gd name="T100" fmla="*/ 405 w 438"/>
                  <a:gd name="T101" fmla="*/ 162 h 250"/>
                  <a:gd name="T102" fmla="*/ 385 w 438"/>
                  <a:gd name="T103" fmla="*/ 138 h 250"/>
                  <a:gd name="T104" fmla="*/ 379 w 438"/>
                  <a:gd name="T105" fmla="*/ 129 h 250"/>
                  <a:gd name="T106" fmla="*/ 364 w 438"/>
                  <a:gd name="T107" fmla="*/ 109 h 250"/>
                  <a:gd name="T108" fmla="*/ 345 w 438"/>
                  <a:gd name="T109" fmla="*/ 94 h 250"/>
                  <a:gd name="T110" fmla="*/ 328 w 438"/>
                  <a:gd name="T111" fmla="*/ 87 h 250"/>
                  <a:gd name="T112" fmla="*/ 315 w 438"/>
                  <a:gd name="T113" fmla="*/ 86 h 250"/>
                  <a:gd name="T114" fmla="*/ 301 w 438"/>
                  <a:gd name="T115" fmla="*/ 88 h 250"/>
                  <a:gd name="T116" fmla="*/ 294 w 438"/>
                  <a:gd name="T117" fmla="*/ 91 h 250"/>
                  <a:gd name="T118" fmla="*/ 292 w 438"/>
                  <a:gd name="T119" fmla="*/ 85 h 250"/>
                  <a:gd name="T120" fmla="*/ 288 w 438"/>
                  <a:gd name="T12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50">
                    <a:moveTo>
                      <a:pt x="288" y="78"/>
                    </a:moveTo>
                    <a:lnTo>
                      <a:pt x="288" y="78"/>
                    </a:lnTo>
                    <a:lnTo>
                      <a:pt x="281" y="70"/>
                    </a:lnTo>
                    <a:lnTo>
                      <a:pt x="273" y="63"/>
                    </a:lnTo>
                    <a:lnTo>
                      <a:pt x="257" y="52"/>
                    </a:lnTo>
                    <a:lnTo>
                      <a:pt x="240" y="41"/>
                    </a:lnTo>
                    <a:lnTo>
                      <a:pt x="223" y="29"/>
                    </a:lnTo>
                    <a:lnTo>
                      <a:pt x="223" y="29"/>
                    </a:lnTo>
                    <a:lnTo>
                      <a:pt x="212" y="21"/>
                    </a:lnTo>
                    <a:lnTo>
                      <a:pt x="198" y="16"/>
                    </a:lnTo>
                    <a:lnTo>
                      <a:pt x="185" y="11"/>
                    </a:lnTo>
                    <a:lnTo>
                      <a:pt x="170" y="10"/>
                    </a:lnTo>
                    <a:lnTo>
                      <a:pt x="155" y="11"/>
                    </a:lnTo>
                    <a:lnTo>
                      <a:pt x="140" y="14"/>
                    </a:lnTo>
                    <a:lnTo>
                      <a:pt x="126" y="21"/>
                    </a:lnTo>
                    <a:lnTo>
                      <a:pt x="112" y="30"/>
                    </a:lnTo>
                    <a:lnTo>
                      <a:pt x="112" y="30"/>
                    </a:lnTo>
                    <a:lnTo>
                      <a:pt x="110" y="31"/>
                    </a:lnTo>
                    <a:lnTo>
                      <a:pt x="106" y="33"/>
                    </a:lnTo>
                    <a:lnTo>
                      <a:pt x="98" y="33"/>
                    </a:lnTo>
                    <a:lnTo>
                      <a:pt x="91" y="33"/>
                    </a:lnTo>
                    <a:lnTo>
                      <a:pt x="83" y="30"/>
                    </a:lnTo>
                    <a:lnTo>
                      <a:pt x="83" y="30"/>
                    </a:lnTo>
                    <a:lnTo>
                      <a:pt x="82" y="29"/>
                    </a:lnTo>
                    <a:lnTo>
                      <a:pt x="81" y="26"/>
                    </a:lnTo>
                    <a:lnTo>
                      <a:pt x="80" y="23"/>
                    </a:lnTo>
                    <a:lnTo>
                      <a:pt x="79" y="22"/>
                    </a:lnTo>
                    <a:lnTo>
                      <a:pt x="79" y="22"/>
                    </a:lnTo>
                    <a:lnTo>
                      <a:pt x="73" y="21"/>
                    </a:lnTo>
                    <a:lnTo>
                      <a:pt x="70" y="20"/>
                    </a:lnTo>
                    <a:lnTo>
                      <a:pt x="68" y="19"/>
                    </a:lnTo>
                    <a:lnTo>
                      <a:pt x="66" y="18"/>
                    </a:lnTo>
                    <a:lnTo>
                      <a:pt x="65" y="14"/>
                    </a:lnTo>
                    <a:lnTo>
                      <a:pt x="63" y="12"/>
                    </a:lnTo>
                    <a:lnTo>
                      <a:pt x="63" y="12"/>
                    </a:lnTo>
                    <a:lnTo>
                      <a:pt x="48" y="4"/>
                    </a:lnTo>
                    <a:lnTo>
                      <a:pt x="48" y="4"/>
                    </a:lnTo>
                    <a:lnTo>
                      <a:pt x="42" y="2"/>
                    </a:lnTo>
                    <a:lnTo>
                      <a:pt x="37" y="1"/>
                    </a:lnTo>
                    <a:lnTo>
                      <a:pt x="25" y="0"/>
                    </a:lnTo>
                    <a:lnTo>
                      <a:pt x="13" y="1"/>
                    </a:lnTo>
                    <a:lnTo>
                      <a:pt x="0" y="4"/>
                    </a:lnTo>
                    <a:lnTo>
                      <a:pt x="0" y="4"/>
                    </a:lnTo>
                    <a:lnTo>
                      <a:pt x="3" y="16"/>
                    </a:lnTo>
                    <a:lnTo>
                      <a:pt x="6" y="26"/>
                    </a:lnTo>
                    <a:lnTo>
                      <a:pt x="12" y="36"/>
                    </a:lnTo>
                    <a:lnTo>
                      <a:pt x="17" y="44"/>
                    </a:lnTo>
                    <a:lnTo>
                      <a:pt x="25" y="52"/>
                    </a:lnTo>
                    <a:lnTo>
                      <a:pt x="33" y="59"/>
                    </a:lnTo>
                    <a:lnTo>
                      <a:pt x="42" y="64"/>
                    </a:lnTo>
                    <a:lnTo>
                      <a:pt x="53" y="70"/>
                    </a:lnTo>
                    <a:lnTo>
                      <a:pt x="73" y="80"/>
                    </a:lnTo>
                    <a:lnTo>
                      <a:pt x="95" y="91"/>
                    </a:lnTo>
                    <a:lnTo>
                      <a:pt x="116" y="100"/>
                    </a:lnTo>
                    <a:lnTo>
                      <a:pt x="136" y="111"/>
                    </a:lnTo>
                    <a:lnTo>
                      <a:pt x="136" y="111"/>
                    </a:lnTo>
                    <a:lnTo>
                      <a:pt x="147" y="119"/>
                    </a:lnTo>
                    <a:lnTo>
                      <a:pt x="157" y="129"/>
                    </a:lnTo>
                    <a:lnTo>
                      <a:pt x="166" y="142"/>
                    </a:lnTo>
                    <a:lnTo>
                      <a:pt x="174" y="157"/>
                    </a:lnTo>
                    <a:lnTo>
                      <a:pt x="174" y="157"/>
                    </a:lnTo>
                    <a:lnTo>
                      <a:pt x="180" y="167"/>
                    </a:lnTo>
                    <a:lnTo>
                      <a:pt x="188" y="175"/>
                    </a:lnTo>
                    <a:lnTo>
                      <a:pt x="197" y="183"/>
                    </a:lnTo>
                    <a:lnTo>
                      <a:pt x="207" y="188"/>
                    </a:lnTo>
                    <a:lnTo>
                      <a:pt x="229" y="200"/>
                    </a:lnTo>
                    <a:lnTo>
                      <a:pt x="252" y="211"/>
                    </a:lnTo>
                    <a:lnTo>
                      <a:pt x="252" y="211"/>
                    </a:lnTo>
                    <a:lnTo>
                      <a:pt x="257" y="213"/>
                    </a:lnTo>
                    <a:lnTo>
                      <a:pt x="264" y="213"/>
                    </a:lnTo>
                    <a:lnTo>
                      <a:pt x="272" y="212"/>
                    </a:lnTo>
                    <a:lnTo>
                      <a:pt x="279" y="210"/>
                    </a:lnTo>
                    <a:lnTo>
                      <a:pt x="294" y="205"/>
                    </a:lnTo>
                    <a:lnTo>
                      <a:pt x="302" y="204"/>
                    </a:lnTo>
                    <a:lnTo>
                      <a:pt x="309" y="204"/>
                    </a:lnTo>
                    <a:lnTo>
                      <a:pt x="309" y="204"/>
                    </a:lnTo>
                    <a:lnTo>
                      <a:pt x="314" y="205"/>
                    </a:lnTo>
                    <a:lnTo>
                      <a:pt x="319" y="207"/>
                    </a:lnTo>
                    <a:lnTo>
                      <a:pt x="329" y="211"/>
                    </a:lnTo>
                    <a:lnTo>
                      <a:pt x="338" y="217"/>
                    </a:lnTo>
                    <a:lnTo>
                      <a:pt x="346" y="224"/>
                    </a:lnTo>
                    <a:lnTo>
                      <a:pt x="363" y="237"/>
                    </a:lnTo>
                    <a:lnTo>
                      <a:pt x="372" y="243"/>
                    </a:lnTo>
                    <a:lnTo>
                      <a:pt x="383" y="248"/>
                    </a:lnTo>
                    <a:lnTo>
                      <a:pt x="383" y="248"/>
                    </a:lnTo>
                    <a:lnTo>
                      <a:pt x="390" y="249"/>
                    </a:lnTo>
                    <a:lnTo>
                      <a:pt x="400" y="250"/>
                    </a:lnTo>
                    <a:lnTo>
                      <a:pt x="409" y="249"/>
                    </a:lnTo>
                    <a:lnTo>
                      <a:pt x="417" y="246"/>
                    </a:lnTo>
                    <a:lnTo>
                      <a:pt x="417" y="246"/>
                    </a:lnTo>
                    <a:lnTo>
                      <a:pt x="423" y="242"/>
                    </a:lnTo>
                    <a:lnTo>
                      <a:pt x="430" y="236"/>
                    </a:lnTo>
                    <a:lnTo>
                      <a:pt x="435" y="229"/>
                    </a:lnTo>
                    <a:lnTo>
                      <a:pt x="437" y="221"/>
                    </a:lnTo>
                    <a:lnTo>
                      <a:pt x="438" y="212"/>
                    </a:lnTo>
                    <a:lnTo>
                      <a:pt x="438" y="204"/>
                    </a:lnTo>
                    <a:lnTo>
                      <a:pt x="436" y="196"/>
                    </a:lnTo>
                    <a:lnTo>
                      <a:pt x="433" y="191"/>
                    </a:lnTo>
                    <a:lnTo>
                      <a:pt x="433" y="191"/>
                    </a:lnTo>
                    <a:lnTo>
                      <a:pt x="427" y="183"/>
                    </a:lnTo>
                    <a:lnTo>
                      <a:pt x="420" y="176"/>
                    </a:lnTo>
                    <a:lnTo>
                      <a:pt x="405" y="162"/>
                    </a:lnTo>
                    <a:lnTo>
                      <a:pt x="392" y="146"/>
                    </a:lnTo>
                    <a:lnTo>
                      <a:pt x="385" y="138"/>
                    </a:lnTo>
                    <a:lnTo>
                      <a:pt x="379" y="129"/>
                    </a:lnTo>
                    <a:lnTo>
                      <a:pt x="379" y="129"/>
                    </a:lnTo>
                    <a:lnTo>
                      <a:pt x="372" y="119"/>
                    </a:lnTo>
                    <a:lnTo>
                      <a:pt x="364" y="109"/>
                    </a:lnTo>
                    <a:lnTo>
                      <a:pt x="355" y="101"/>
                    </a:lnTo>
                    <a:lnTo>
                      <a:pt x="345" y="94"/>
                    </a:lnTo>
                    <a:lnTo>
                      <a:pt x="334" y="88"/>
                    </a:lnTo>
                    <a:lnTo>
                      <a:pt x="328" y="87"/>
                    </a:lnTo>
                    <a:lnTo>
                      <a:pt x="321" y="86"/>
                    </a:lnTo>
                    <a:lnTo>
                      <a:pt x="315" y="86"/>
                    </a:lnTo>
                    <a:lnTo>
                      <a:pt x="309" y="87"/>
                    </a:lnTo>
                    <a:lnTo>
                      <a:pt x="301" y="88"/>
                    </a:lnTo>
                    <a:lnTo>
                      <a:pt x="294" y="91"/>
                    </a:lnTo>
                    <a:lnTo>
                      <a:pt x="294" y="91"/>
                    </a:lnTo>
                    <a:lnTo>
                      <a:pt x="293" y="89"/>
                    </a:lnTo>
                    <a:lnTo>
                      <a:pt x="292" y="85"/>
                    </a:lnTo>
                    <a:lnTo>
                      <a:pt x="290" y="81"/>
                    </a:lnTo>
                    <a:lnTo>
                      <a:pt x="288" y="78"/>
                    </a:lnTo>
                    <a:lnTo>
                      <a:pt x="288" y="7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0" name="Freeform: Shape 280">
                <a:extLst>
                  <a:ext uri="{FF2B5EF4-FFF2-40B4-BE49-F238E27FC236}">
                    <a16:creationId xmlns:a16="http://schemas.microsoft.com/office/drawing/2014/main" id="{863E12BF-A875-4DFD-9E65-7FB7892E9506}"/>
                  </a:ext>
                </a:extLst>
              </p:cNvPr>
              <p:cNvSpPr>
                <a:spLocks/>
              </p:cNvSpPr>
              <p:nvPr/>
            </p:nvSpPr>
            <p:spPr bwMode="auto">
              <a:xfrm>
                <a:off x="3608388" y="4114800"/>
                <a:ext cx="801688" cy="587375"/>
              </a:xfrm>
              <a:custGeom>
                <a:avLst/>
                <a:gdLst>
                  <a:gd name="T0" fmla="*/ 910 w 1010"/>
                  <a:gd name="T1" fmla="*/ 250 h 742"/>
                  <a:gd name="T2" fmla="*/ 850 w 1010"/>
                  <a:gd name="T3" fmla="*/ 193 h 742"/>
                  <a:gd name="T4" fmla="*/ 774 w 1010"/>
                  <a:gd name="T5" fmla="*/ 82 h 742"/>
                  <a:gd name="T6" fmla="*/ 764 w 1010"/>
                  <a:gd name="T7" fmla="*/ 26 h 742"/>
                  <a:gd name="T8" fmla="*/ 724 w 1010"/>
                  <a:gd name="T9" fmla="*/ 0 h 742"/>
                  <a:gd name="T10" fmla="*/ 690 w 1010"/>
                  <a:gd name="T11" fmla="*/ 26 h 742"/>
                  <a:gd name="T12" fmla="*/ 703 w 1010"/>
                  <a:gd name="T13" fmla="*/ 76 h 742"/>
                  <a:gd name="T14" fmla="*/ 692 w 1010"/>
                  <a:gd name="T15" fmla="*/ 114 h 742"/>
                  <a:gd name="T16" fmla="*/ 678 w 1010"/>
                  <a:gd name="T17" fmla="*/ 149 h 742"/>
                  <a:gd name="T18" fmla="*/ 654 w 1010"/>
                  <a:gd name="T19" fmla="*/ 140 h 742"/>
                  <a:gd name="T20" fmla="*/ 594 w 1010"/>
                  <a:gd name="T21" fmla="*/ 114 h 742"/>
                  <a:gd name="T22" fmla="*/ 579 w 1010"/>
                  <a:gd name="T23" fmla="*/ 91 h 742"/>
                  <a:gd name="T24" fmla="*/ 575 w 1010"/>
                  <a:gd name="T25" fmla="*/ 66 h 742"/>
                  <a:gd name="T26" fmla="*/ 552 w 1010"/>
                  <a:gd name="T27" fmla="*/ 56 h 742"/>
                  <a:gd name="T28" fmla="*/ 583 w 1010"/>
                  <a:gd name="T29" fmla="*/ 34 h 742"/>
                  <a:gd name="T30" fmla="*/ 585 w 1010"/>
                  <a:gd name="T31" fmla="*/ 14 h 742"/>
                  <a:gd name="T32" fmla="*/ 519 w 1010"/>
                  <a:gd name="T33" fmla="*/ 4 h 742"/>
                  <a:gd name="T34" fmla="*/ 439 w 1010"/>
                  <a:gd name="T35" fmla="*/ 18 h 742"/>
                  <a:gd name="T36" fmla="*/ 443 w 1010"/>
                  <a:gd name="T37" fmla="*/ 27 h 742"/>
                  <a:gd name="T38" fmla="*/ 418 w 1010"/>
                  <a:gd name="T39" fmla="*/ 42 h 742"/>
                  <a:gd name="T40" fmla="*/ 379 w 1010"/>
                  <a:gd name="T41" fmla="*/ 101 h 742"/>
                  <a:gd name="T42" fmla="*/ 360 w 1010"/>
                  <a:gd name="T43" fmla="*/ 88 h 742"/>
                  <a:gd name="T44" fmla="*/ 330 w 1010"/>
                  <a:gd name="T45" fmla="*/ 65 h 742"/>
                  <a:gd name="T46" fmla="*/ 284 w 1010"/>
                  <a:gd name="T47" fmla="*/ 122 h 742"/>
                  <a:gd name="T48" fmla="*/ 242 w 1010"/>
                  <a:gd name="T49" fmla="*/ 140 h 742"/>
                  <a:gd name="T50" fmla="*/ 236 w 1010"/>
                  <a:gd name="T51" fmla="*/ 161 h 742"/>
                  <a:gd name="T52" fmla="*/ 186 w 1010"/>
                  <a:gd name="T53" fmla="*/ 190 h 742"/>
                  <a:gd name="T54" fmla="*/ 131 w 1010"/>
                  <a:gd name="T55" fmla="*/ 204 h 742"/>
                  <a:gd name="T56" fmla="*/ 63 w 1010"/>
                  <a:gd name="T57" fmla="*/ 250 h 742"/>
                  <a:gd name="T58" fmla="*/ 2 w 1010"/>
                  <a:gd name="T59" fmla="*/ 332 h 742"/>
                  <a:gd name="T60" fmla="*/ 16 w 1010"/>
                  <a:gd name="T61" fmla="*/ 383 h 742"/>
                  <a:gd name="T62" fmla="*/ 0 w 1010"/>
                  <a:gd name="T63" fmla="*/ 438 h 742"/>
                  <a:gd name="T64" fmla="*/ 29 w 1010"/>
                  <a:gd name="T65" fmla="*/ 534 h 742"/>
                  <a:gd name="T66" fmla="*/ 48 w 1010"/>
                  <a:gd name="T67" fmla="*/ 561 h 742"/>
                  <a:gd name="T68" fmla="*/ 61 w 1010"/>
                  <a:gd name="T69" fmla="*/ 614 h 742"/>
                  <a:gd name="T70" fmla="*/ 94 w 1010"/>
                  <a:gd name="T71" fmla="*/ 629 h 742"/>
                  <a:gd name="T72" fmla="*/ 110 w 1010"/>
                  <a:gd name="T73" fmla="*/ 650 h 742"/>
                  <a:gd name="T74" fmla="*/ 132 w 1010"/>
                  <a:gd name="T75" fmla="*/ 642 h 742"/>
                  <a:gd name="T76" fmla="*/ 196 w 1010"/>
                  <a:gd name="T77" fmla="*/ 615 h 742"/>
                  <a:gd name="T78" fmla="*/ 284 w 1010"/>
                  <a:gd name="T79" fmla="*/ 594 h 742"/>
                  <a:gd name="T80" fmla="*/ 326 w 1010"/>
                  <a:gd name="T81" fmla="*/ 546 h 742"/>
                  <a:gd name="T82" fmla="*/ 396 w 1010"/>
                  <a:gd name="T83" fmla="*/ 527 h 742"/>
                  <a:gd name="T84" fmla="*/ 487 w 1010"/>
                  <a:gd name="T85" fmla="*/ 554 h 742"/>
                  <a:gd name="T86" fmla="*/ 521 w 1010"/>
                  <a:gd name="T87" fmla="*/ 609 h 742"/>
                  <a:gd name="T88" fmla="*/ 558 w 1010"/>
                  <a:gd name="T89" fmla="*/ 603 h 742"/>
                  <a:gd name="T90" fmla="*/ 618 w 1010"/>
                  <a:gd name="T91" fmla="*/ 651 h 742"/>
                  <a:gd name="T92" fmla="*/ 694 w 1010"/>
                  <a:gd name="T93" fmla="*/ 727 h 742"/>
                  <a:gd name="T94" fmla="*/ 756 w 1010"/>
                  <a:gd name="T95" fmla="*/ 741 h 742"/>
                  <a:gd name="T96" fmla="*/ 828 w 1010"/>
                  <a:gd name="T97" fmla="*/ 735 h 742"/>
                  <a:gd name="T98" fmla="*/ 892 w 1010"/>
                  <a:gd name="T99" fmla="*/ 729 h 742"/>
                  <a:gd name="T100" fmla="*/ 919 w 1010"/>
                  <a:gd name="T101" fmla="*/ 686 h 742"/>
                  <a:gd name="T102" fmla="*/ 942 w 1010"/>
                  <a:gd name="T103" fmla="*/ 647 h 742"/>
                  <a:gd name="T104" fmla="*/ 944 w 1010"/>
                  <a:gd name="T105" fmla="*/ 581 h 742"/>
                  <a:gd name="T106" fmla="*/ 993 w 1010"/>
                  <a:gd name="T107" fmla="*/ 493 h 742"/>
                  <a:gd name="T108" fmla="*/ 998 w 1010"/>
                  <a:gd name="T109" fmla="*/ 362 h 742"/>
                  <a:gd name="T110" fmla="*/ 988 w 1010"/>
                  <a:gd name="T111" fmla="*/ 339 h 742"/>
                  <a:gd name="T112" fmla="*/ 940 w 1010"/>
                  <a:gd name="T113" fmla="*/ 32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0" h="742">
                    <a:moveTo>
                      <a:pt x="936" y="312"/>
                    </a:moveTo>
                    <a:lnTo>
                      <a:pt x="936" y="312"/>
                    </a:lnTo>
                    <a:lnTo>
                      <a:pt x="933" y="297"/>
                    </a:lnTo>
                    <a:lnTo>
                      <a:pt x="930" y="284"/>
                    </a:lnTo>
                    <a:lnTo>
                      <a:pt x="924" y="272"/>
                    </a:lnTo>
                    <a:lnTo>
                      <a:pt x="918" y="261"/>
                    </a:lnTo>
                    <a:lnTo>
                      <a:pt x="910" y="250"/>
                    </a:lnTo>
                    <a:lnTo>
                      <a:pt x="902" y="240"/>
                    </a:lnTo>
                    <a:lnTo>
                      <a:pt x="892" y="231"/>
                    </a:lnTo>
                    <a:lnTo>
                      <a:pt x="881" y="222"/>
                    </a:lnTo>
                    <a:lnTo>
                      <a:pt x="881" y="222"/>
                    </a:lnTo>
                    <a:lnTo>
                      <a:pt x="873" y="215"/>
                    </a:lnTo>
                    <a:lnTo>
                      <a:pt x="865" y="208"/>
                    </a:lnTo>
                    <a:lnTo>
                      <a:pt x="850" y="193"/>
                    </a:lnTo>
                    <a:lnTo>
                      <a:pt x="837" y="178"/>
                    </a:lnTo>
                    <a:lnTo>
                      <a:pt x="825" y="161"/>
                    </a:lnTo>
                    <a:lnTo>
                      <a:pt x="802" y="124"/>
                    </a:lnTo>
                    <a:lnTo>
                      <a:pt x="791" y="106"/>
                    </a:lnTo>
                    <a:lnTo>
                      <a:pt x="777" y="89"/>
                    </a:lnTo>
                    <a:lnTo>
                      <a:pt x="777" y="89"/>
                    </a:lnTo>
                    <a:lnTo>
                      <a:pt x="774" y="82"/>
                    </a:lnTo>
                    <a:lnTo>
                      <a:pt x="770" y="74"/>
                    </a:lnTo>
                    <a:lnTo>
                      <a:pt x="769" y="66"/>
                    </a:lnTo>
                    <a:lnTo>
                      <a:pt x="768" y="58"/>
                    </a:lnTo>
                    <a:lnTo>
                      <a:pt x="767" y="41"/>
                    </a:lnTo>
                    <a:lnTo>
                      <a:pt x="766" y="33"/>
                    </a:lnTo>
                    <a:lnTo>
                      <a:pt x="764" y="26"/>
                    </a:lnTo>
                    <a:lnTo>
                      <a:pt x="764" y="26"/>
                    </a:lnTo>
                    <a:lnTo>
                      <a:pt x="761" y="22"/>
                    </a:lnTo>
                    <a:lnTo>
                      <a:pt x="758" y="18"/>
                    </a:lnTo>
                    <a:lnTo>
                      <a:pt x="750" y="12"/>
                    </a:lnTo>
                    <a:lnTo>
                      <a:pt x="740" y="6"/>
                    </a:lnTo>
                    <a:lnTo>
                      <a:pt x="731" y="1"/>
                    </a:lnTo>
                    <a:lnTo>
                      <a:pt x="731" y="1"/>
                    </a:lnTo>
                    <a:lnTo>
                      <a:pt x="724" y="0"/>
                    </a:lnTo>
                    <a:lnTo>
                      <a:pt x="718" y="0"/>
                    </a:lnTo>
                    <a:lnTo>
                      <a:pt x="712" y="2"/>
                    </a:lnTo>
                    <a:lnTo>
                      <a:pt x="707" y="6"/>
                    </a:lnTo>
                    <a:lnTo>
                      <a:pt x="701" y="10"/>
                    </a:lnTo>
                    <a:lnTo>
                      <a:pt x="696" y="15"/>
                    </a:lnTo>
                    <a:lnTo>
                      <a:pt x="690" y="26"/>
                    </a:lnTo>
                    <a:lnTo>
                      <a:pt x="690" y="26"/>
                    </a:lnTo>
                    <a:lnTo>
                      <a:pt x="686" y="33"/>
                    </a:lnTo>
                    <a:lnTo>
                      <a:pt x="686" y="39"/>
                    </a:lnTo>
                    <a:lnTo>
                      <a:pt x="687" y="46"/>
                    </a:lnTo>
                    <a:lnTo>
                      <a:pt x="691" y="51"/>
                    </a:lnTo>
                    <a:lnTo>
                      <a:pt x="698" y="64"/>
                    </a:lnTo>
                    <a:lnTo>
                      <a:pt x="701" y="70"/>
                    </a:lnTo>
                    <a:lnTo>
                      <a:pt x="703" y="76"/>
                    </a:lnTo>
                    <a:lnTo>
                      <a:pt x="703" y="76"/>
                    </a:lnTo>
                    <a:lnTo>
                      <a:pt x="704" y="81"/>
                    </a:lnTo>
                    <a:lnTo>
                      <a:pt x="704" y="84"/>
                    </a:lnTo>
                    <a:lnTo>
                      <a:pt x="703" y="92"/>
                    </a:lnTo>
                    <a:lnTo>
                      <a:pt x="701" y="99"/>
                    </a:lnTo>
                    <a:lnTo>
                      <a:pt x="696" y="107"/>
                    </a:lnTo>
                    <a:lnTo>
                      <a:pt x="692" y="114"/>
                    </a:lnTo>
                    <a:lnTo>
                      <a:pt x="689" y="122"/>
                    </a:lnTo>
                    <a:lnTo>
                      <a:pt x="685" y="131"/>
                    </a:lnTo>
                    <a:lnTo>
                      <a:pt x="685" y="141"/>
                    </a:lnTo>
                    <a:lnTo>
                      <a:pt x="685" y="141"/>
                    </a:lnTo>
                    <a:lnTo>
                      <a:pt x="684" y="145"/>
                    </a:lnTo>
                    <a:lnTo>
                      <a:pt x="682" y="147"/>
                    </a:lnTo>
                    <a:lnTo>
                      <a:pt x="678" y="149"/>
                    </a:lnTo>
                    <a:lnTo>
                      <a:pt x="674" y="151"/>
                    </a:lnTo>
                    <a:lnTo>
                      <a:pt x="670" y="151"/>
                    </a:lnTo>
                    <a:lnTo>
                      <a:pt x="666" y="151"/>
                    </a:lnTo>
                    <a:lnTo>
                      <a:pt x="662" y="150"/>
                    </a:lnTo>
                    <a:lnTo>
                      <a:pt x="660" y="149"/>
                    </a:lnTo>
                    <a:lnTo>
                      <a:pt x="660" y="149"/>
                    </a:lnTo>
                    <a:lnTo>
                      <a:pt x="654" y="140"/>
                    </a:lnTo>
                    <a:lnTo>
                      <a:pt x="648" y="133"/>
                    </a:lnTo>
                    <a:lnTo>
                      <a:pt x="640" y="126"/>
                    </a:lnTo>
                    <a:lnTo>
                      <a:pt x="632" y="122"/>
                    </a:lnTo>
                    <a:lnTo>
                      <a:pt x="623" y="118"/>
                    </a:lnTo>
                    <a:lnTo>
                      <a:pt x="613" y="116"/>
                    </a:lnTo>
                    <a:lnTo>
                      <a:pt x="604" y="114"/>
                    </a:lnTo>
                    <a:lnTo>
                      <a:pt x="594" y="114"/>
                    </a:lnTo>
                    <a:lnTo>
                      <a:pt x="594" y="114"/>
                    </a:lnTo>
                    <a:lnTo>
                      <a:pt x="590" y="113"/>
                    </a:lnTo>
                    <a:lnTo>
                      <a:pt x="586" y="109"/>
                    </a:lnTo>
                    <a:lnTo>
                      <a:pt x="583" y="105"/>
                    </a:lnTo>
                    <a:lnTo>
                      <a:pt x="582" y="100"/>
                    </a:lnTo>
                    <a:lnTo>
                      <a:pt x="582" y="100"/>
                    </a:lnTo>
                    <a:lnTo>
                      <a:pt x="579" y="91"/>
                    </a:lnTo>
                    <a:lnTo>
                      <a:pt x="578" y="82"/>
                    </a:lnTo>
                    <a:lnTo>
                      <a:pt x="577" y="77"/>
                    </a:lnTo>
                    <a:lnTo>
                      <a:pt x="578" y="73"/>
                    </a:lnTo>
                    <a:lnTo>
                      <a:pt x="580" y="68"/>
                    </a:lnTo>
                    <a:lnTo>
                      <a:pt x="585" y="65"/>
                    </a:lnTo>
                    <a:lnTo>
                      <a:pt x="585" y="65"/>
                    </a:lnTo>
                    <a:lnTo>
                      <a:pt x="575" y="66"/>
                    </a:lnTo>
                    <a:lnTo>
                      <a:pt x="566" y="66"/>
                    </a:lnTo>
                    <a:lnTo>
                      <a:pt x="561" y="66"/>
                    </a:lnTo>
                    <a:lnTo>
                      <a:pt x="558" y="65"/>
                    </a:lnTo>
                    <a:lnTo>
                      <a:pt x="554" y="63"/>
                    </a:lnTo>
                    <a:lnTo>
                      <a:pt x="552" y="59"/>
                    </a:lnTo>
                    <a:lnTo>
                      <a:pt x="552" y="59"/>
                    </a:lnTo>
                    <a:lnTo>
                      <a:pt x="552" y="56"/>
                    </a:lnTo>
                    <a:lnTo>
                      <a:pt x="551" y="52"/>
                    </a:lnTo>
                    <a:lnTo>
                      <a:pt x="552" y="49"/>
                    </a:lnTo>
                    <a:lnTo>
                      <a:pt x="553" y="47"/>
                    </a:lnTo>
                    <a:lnTo>
                      <a:pt x="558" y="43"/>
                    </a:lnTo>
                    <a:lnTo>
                      <a:pt x="563" y="40"/>
                    </a:lnTo>
                    <a:lnTo>
                      <a:pt x="577" y="37"/>
                    </a:lnTo>
                    <a:lnTo>
                      <a:pt x="583" y="34"/>
                    </a:lnTo>
                    <a:lnTo>
                      <a:pt x="587" y="32"/>
                    </a:lnTo>
                    <a:lnTo>
                      <a:pt x="587" y="32"/>
                    </a:lnTo>
                    <a:lnTo>
                      <a:pt x="590" y="30"/>
                    </a:lnTo>
                    <a:lnTo>
                      <a:pt x="591" y="25"/>
                    </a:lnTo>
                    <a:lnTo>
                      <a:pt x="590" y="22"/>
                    </a:lnTo>
                    <a:lnTo>
                      <a:pt x="588" y="17"/>
                    </a:lnTo>
                    <a:lnTo>
                      <a:pt x="585" y="14"/>
                    </a:lnTo>
                    <a:lnTo>
                      <a:pt x="582" y="10"/>
                    </a:lnTo>
                    <a:lnTo>
                      <a:pt x="578" y="8"/>
                    </a:lnTo>
                    <a:lnTo>
                      <a:pt x="575" y="7"/>
                    </a:lnTo>
                    <a:lnTo>
                      <a:pt x="575" y="7"/>
                    </a:lnTo>
                    <a:lnTo>
                      <a:pt x="557" y="7"/>
                    </a:lnTo>
                    <a:lnTo>
                      <a:pt x="537" y="6"/>
                    </a:lnTo>
                    <a:lnTo>
                      <a:pt x="519" y="4"/>
                    </a:lnTo>
                    <a:lnTo>
                      <a:pt x="500" y="2"/>
                    </a:lnTo>
                    <a:lnTo>
                      <a:pt x="482" y="2"/>
                    </a:lnTo>
                    <a:lnTo>
                      <a:pt x="472" y="4"/>
                    </a:lnTo>
                    <a:lnTo>
                      <a:pt x="463" y="6"/>
                    </a:lnTo>
                    <a:lnTo>
                      <a:pt x="455" y="8"/>
                    </a:lnTo>
                    <a:lnTo>
                      <a:pt x="447" y="13"/>
                    </a:lnTo>
                    <a:lnTo>
                      <a:pt x="439" y="18"/>
                    </a:lnTo>
                    <a:lnTo>
                      <a:pt x="433" y="25"/>
                    </a:lnTo>
                    <a:lnTo>
                      <a:pt x="433" y="25"/>
                    </a:lnTo>
                    <a:lnTo>
                      <a:pt x="438" y="24"/>
                    </a:lnTo>
                    <a:lnTo>
                      <a:pt x="441" y="24"/>
                    </a:lnTo>
                    <a:lnTo>
                      <a:pt x="442" y="25"/>
                    </a:lnTo>
                    <a:lnTo>
                      <a:pt x="442" y="25"/>
                    </a:lnTo>
                    <a:lnTo>
                      <a:pt x="443" y="27"/>
                    </a:lnTo>
                    <a:lnTo>
                      <a:pt x="443" y="30"/>
                    </a:lnTo>
                    <a:lnTo>
                      <a:pt x="443" y="34"/>
                    </a:lnTo>
                    <a:lnTo>
                      <a:pt x="443" y="34"/>
                    </a:lnTo>
                    <a:lnTo>
                      <a:pt x="435" y="35"/>
                    </a:lnTo>
                    <a:lnTo>
                      <a:pt x="429" y="37"/>
                    </a:lnTo>
                    <a:lnTo>
                      <a:pt x="424" y="39"/>
                    </a:lnTo>
                    <a:lnTo>
                      <a:pt x="418" y="42"/>
                    </a:lnTo>
                    <a:lnTo>
                      <a:pt x="414" y="47"/>
                    </a:lnTo>
                    <a:lnTo>
                      <a:pt x="410" y="51"/>
                    </a:lnTo>
                    <a:lnTo>
                      <a:pt x="404" y="63"/>
                    </a:lnTo>
                    <a:lnTo>
                      <a:pt x="397" y="74"/>
                    </a:lnTo>
                    <a:lnTo>
                      <a:pt x="392" y="87"/>
                    </a:lnTo>
                    <a:lnTo>
                      <a:pt x="384" y="97"/>
                    </a:lnTo>
                    <a:lnTo>
                      <a:pt x="379" y="101"/>
                    </a:lnTo>
                    <a:lnTo>
                      <a:pt x="373" y="106"/>
                    </a:lnTo>
                    <a:lnTo>
                      <a:pt x="373" y="106"/>
                    </a:lnTo>
                    <a:lnTo>
                      <a:pt x="372" y="100"/>
                    </a:lnTo>
                    <a:lnTo>
                      <a:pt x="371" y="97"/>
                    </a:lnTo>
                    <a:lnTo>
                      <a:pt x="369" y="93"/>
                    </a:lnTo>
                    <a:lnTo>
                      <a:pt x="367" y="91"/>
                    </a:lnTo>
                    <a:lnTo>
                      <a:pt x="360" y="88"/>
                    </a:lnTo>
                    <a:lnTo>
                      <a:pt x="353" y="84"/>
                    </a:lnTo>
                    <a:lnTo>
                      <a:pt x="345" y="81"/>
                    </a:lnTo>
                    <a:lnTo>
                      <a:pt x="338" y="77"/>
                    </a:lnTo>
                    <a:lnTo>
                      <a:pt x="336" y="75"/>
                    </a:lnTo>
                    <a:lnTo>
                      <a:pt x="333" y="73"/>
                    </a:lnTo>
                    <a:lnTo>
                      <a:pt x="331" y="70"/>
                    </a:lnTo>
                    <a:lnTo>
                      <a:pt x="330" y="65"/>
                    </a:lnTo>
                    <a:lnTo>
                      <a:pt x="330" y="65"/>
                    </a:lnTo>
                    <a:lnTo>
                      <a:pt x="321" y="82"/>
                    </a:lnTo>
                    <a:lnTo>
                      <a:pt x="310" y="98"/>
                    </a:lnTo>
                    <a:lnTo>
                      <a:pt x="304" y="106"/>
                    </a:lnTo>
                    <a:lnTo>
                      <a:pt x="297" y="112"/>
                    </a:lnTo>
                    <a:lnTo>
                      <a:pt x="290" y="117"/>
                    </a:lnTo>
                    <a:lnTo>
                      <a:pt x="284" y="122"/>
                    </a:lnTo>
                    <a:lnTo>
                      <a:pt x="284" y="122"/>
                    </a:lnTo>
                    <a:lnTo>
                      <a:pt x="278" y="124"/>
                    </a:lnTo>
                    <a:lnTo>
                      <a:pt x="271" y="126"/>
                    </a:lnTo>
                    <a:lnTo>
                      <a:pt x="259" y="130"/>
                    </a:lnTo>
                    <a:lnTo>
                      <a:pt x="253" y="132"/>
                    </a:lnTo>
                    <a:lnTo>
                      <a:pt x="247" y="135"/>
                    </a:lnTo>
                    <a:lnTo>
                      <a:pt x="242" y="140"/>
                    </a:lnTo>
                    <a:lnTo>
                      <a:pt x="237" y="146"/>
                    </a:lnTo>
                    <a:lnTo>
                      <a:pt x="237" y="146"/>
                    </a:lnTo>
                    <a:lnTo>
                      <a:pt x="237" y="149"/>
                    </a:lnTo>
                    <a:lnTo>
                      <a:pt x="237" y="154"/>
                    </a:lnTo>
                    <a:lnTo>
                      <a:pt x="237" y="157"/>
                    </a:lnTo>
                    <a:lnTo>
                      <a:pt x="236" y="161"/>
                    </a:lnTo>
                    <a:lnTo>
                      <a:pt x="236" y="161"/>
                    </a:lnTo>
                    <a:lnTo>
                      <a:pt x="232" y="166"/>
                    </a:lnTo>
                    <a:lnTo>
                      <a:pt x="228" y="172"/>
                    </a:lnTo>
                    <a:lnTo>
                      <a:pt x="223" y="176"/>
                    </a:lnTo>
                    <a:lnTo>
                      <a:pt x="219" y="180"/>
                    </a:lnTo>
                    <a:lnTo>
                      <a:pt x="209" y="186"/>
                    </a:lnTo>
                    <a:lnTo>
                      <a:pt x="197" y="189"/>
                    </a:lnTo>
                    <a:lnTo>
                      <a:pt x="186" y="190"/>
                    </a:lnTo>
                    <a:lnTo>
                      <a:pt x="173" y="190"/>
                    </a:lnTo>
                    <a:lnTo>
                      <a:pt x="148" y="190"/>
                    </a:lnTo>
                    <a:lnTo>
                      <a:pt x="148" y="190"/>
                    </a:lnTo>
                    <a:lnTo>
                      <a:pt x="144" y="191"/>
                    </a:lnTo>
                    <a:lnTo>
                      <a:pt x="139" y="193"/>
                    </a:lnTo>
                    <a:lnTo>
                      <a:pt x="135" y="198"/>
                    </a:lnTo>
                    <a:lnTo>
                      <a:pt x="131" y="204"/>
                    </a:lnTo>
                    <a:lnTo>
                      <a:pt x="123" y="214"/>
                    </a:lnTo>
                    <a:lnTo>
                      <a:pt x="120" y="219"/>
                    </a:lnTo>
                    <a:lnTo>
                      <a:pt x="118" y="221"/>
                    </a:lnTo>
                    <a:lnTo>
                      <a:pt x="118" y="221"/>
                    </a:lnTo>
                    <a:lnTo>
                      <a:pt x="98" y="229"/>
                    </a:lnTo>
                    <a:lnTo>
                      <a:pt x="80" y="239"/>
                    </a:lnTo>
                    <a:lnTo>
                      <a:pt x="63" y="250"/>
                    </a:lnTo>
                    <a:lnTo>
                      <a:pt x="47" y="263"/>
                    </a:lnTo>
                    <a:lnTo>
                      <a:pt x="33" y="277"/>
                    </a:lnTo>
                    <a:lnTo>
                      <a:pt x="21" y="292"/>
                    </a:lnTo>
                    <a:lnTo>
                      <a:pt x="11" y="309"/>
                    </a:lnTo>
                    <a:lnTo>
                      <a:pt x="3" y="328"/>
                    </a:lnTo>
                    <a:lnTo>
                      <a:pt x="3" y="328"/>
                    </a:lnTo>
                    <a:lnTo>
                      <a:pt x="2" y="332"/>
                    </a:lnTo>
                    <a:lnTo>
                      <a:pt x="0" y="336"/>
                    </a:lnTo>
                    <a:lnTo>
                      <a:pt x="2" y="345"/>
                    </a:lnTo>
                    <a:lnTo>
                      <a:pt x="5" y="353"/>
                    </a:lnTo>
                    <a:lnTo>
                      <a:pt x="8" y="361"/>
                    </a:lnTo>
                    <a:lnTo>
                      <a:pt x="12" y="369"/>
                    </a:lnTo>
                    <a:lnTo>
                      <a:pt x="15" y="375"/>
                    </a:lnTo>
                    <a:lnTo>
                      <a:pt x="16" y="383"/>
                    </a:lnTo>
                    <a:lnTo>
                      <a:pt x="15" y="388"/>
                    </a:lnTo>
                    <a:lnTo>
                      <a:pt x="15" y="393"/>
                    </a:lnTo>
                    <a:lnTo>
                      <a:pt x="15" y="393"/>
                    </a:lnTo>
                    <a:lnTo>
                      <a:pt x="8" y="407"/>
                    </a:lnTo>
                    <a:lnTo>
                      <a:pt x="3" y="423"/>
                    </a:lnTo>
                    <a:lnTo>
                      <a:pt x="2" y="430"/>
                    </a:lnTo>
                    <a:lnTo>
                      <a:pt x="0" y="438"/>
                    </a:lnTo>
                    <a:lnTo>
                      <a:pt x="2" y="445"/>
                    </a:lnTo>
                    <a:lnTo>
                      <a:pt x="4" y="452"/>
                    </a:lnTo>
                    <a:lnTo>
                      <a:pt x="4" y="452"/>
                    </a:lnTo>
                    <a:lnTo>
                      <a:pt x="13" y="472"/>
                    </a:lnTo>
                    <a:lnTo>
                      <a:pt x="21" y="493"/>
                    </a:lnTo>
                    <a:lnTo>
                      <a:pt x="27" y="513"/>
                    </a:lnTo>
                    <a:lnTo>
                      <a:pt x="29" y="534"/>
                    </a:lnTo>
                    <a:lnTo>
                      <a:pt x="29" y="534"/>
                    </a:lnTo>
                    <a:lnTo>
                      <a:pt x="31" y="539"/>
                    </a:lnTo>
                    <a:lnTo>
                      <a:pt x="33" y="544"/>
                    </a:lnTo>
                    <a:lnTo>
                      <a:pt x="36" y="548"/>
                    </a:lnTo>
                    <a:lnTo>
                      <a:pt x="39" y="551"/>
                    </a:lnTo>
                    <a:lnTo>
                      <a:pt x="46" y="557"/>
                    </a:lnTo>
                    <a:lnTo>
                      <a:pt x="48" y="561"/>
                    </a:lnTo>
                    <a:lnTo>
                      <a:pt x="49" y="564"/>
                    </a:lnTo>
                    <a:lnTo>
                      <a:pt x="49" y="564"/>
                    </a:lnTo>
                    <a:lnTo>
                      <a:pt x="53" y="590"/>
                    </a:lnTo>
                    <a:lnTo>
                      <a:pt x="55" y="603"/>
                    </a:lnTo>
                    <a:lnTo>
                      <a:pt x="57" y="609"/>
                    </a:lnTo>
                    <a:lnTo>
                      <a:pt x="61" y="614"/>
                    </a:lnTo>
                    <a:lnTo>
                      <a:pt x="61" y="614"/>
                    </a:lnTo>
                    <a:lnTo>
                      <a:pt x="63" y="618"/>
                    </a:lnTo>
                    <a:lnTo>
                      <a:pt x="66" y="621"/>
                    </a:lnTo>
                    <a:lnTo>
                      <a:pt x="69" y="623"/>
                    </a:lnTo>
                    <a:lnTo>
                      <a:pt x="72" y="625"/>
                    </a:lnTo>
                    <a:lnTo>
                      <a:pt x="80" y="626"/>
                    </a:lnTo>
                    <a:lnTo>
                      <a:pt x="87" y="627"/>
                    </a:lnTo>
                    <a:lnTo>
                      <a:pt x="94" y="629"/>
                    </a:lnTo>
                    <a:lnTo>
                      <a:pt x="97" y="630"/>
                    </a:lnTo>
                    <a:lnTo>
                      <a:pt x="101" y="632"/>
                    </a:lnTo>
                    <a:lnTo>
                      <a:pt x="103" y="635"/>
                    </a:lnTo>
                    <a:lnTo>
                      <a:pt x="106" y="639"/>
                    </a:lnTo>
                    <a:lnTo>
                      <a:pt x="107" y="644"/>
                    </a:lnTo>
                    <a:lnTo>
                      <a:pt x="110" y="650"/>
                    </a:lnTo>
                    <a:lnTo>
                      <a:pt x="110" y="650"/>
                    </a:lnTo>
                    <a:lnTo>
                      <a:pt x="112" y="644"/>
                    </a:lnTo>
                    <a:lnTo>
                      <a:pt x="113" y="642"/>
                    </a:lnTo>
                    <a:lnTo>
                      <a:pt x="114" y="640"/>
                    </a:lnTo>
                    <a:lnTo>
                      <a:pt x="114" y="640"/>
                    </a:lnTo>
                    <a:lnTo>
                      <a:pt x="119" y="639"/>
                    </a:lnTo>
                    <a:lnTo>
                      <a:pt x="123" y="639"/>
                    </a:lnTo>
                    <a:lnTo>
                      <a:pt x="132" y="642"/>
                    </a:lnTo>
                    <a:lnTo>
                      <a:pt x="140" y="644"/>
                    </a:lnTo>
                    <a:lnTo>
                      <a:pt x="144" y="644"/>
                    </a:lnTo>
                    <a:lnTo>
                      <a:pt x="147" y="643"/>
                    </a:lnTo>
                    <a:lnTo>
                      <a:pt x="147" y="643"/>
                    </a:lnTo>
                    <a:lnTo>
                      <a:pt x="174" y="625"/>
                    </a:lnTo>
                    <a:lnTo>
                      <a:pt x="189" y="618"/>
                    </a:lnTo>
                    <a:lnTo>
                      <a:pt x="196" y="615"/>
                    </a:lnTo>
                    <a:lnTo>
                      <a:pt x="203" y="613"/>
                    </a:lnTo>
                    <a:lnTo>
                      <a:pt x="203" y="613"/>
                    </a:lnTo>
                    <a:lnTo>
                      <a:pt x="239" y="606"/>
                    </a:lnTo>
                    <a:lnTo>
                      <a:pt x="257" y="603"/>
                    </a:lnTo>
                    <a:lnTo>
                      <a:pt x="276" y="597"/>
                    </a:lnTo>
                    <a:lnTo>
                      <a:pt x="276" y="597"/>
                    </a:lnTo>
                    <a:lnTo>
                      <a:pt x="284" y="594"/>
                    </a:lnTo>
                    <a:lnTo>
                      <a:pt x="290" y="588"/>
                    </a:lnTo>
                    <a:lnTo>
                      <a:pt x="296" y="581"/>
                    </a:lnTo>
                    <a:lnTo>
                      <a:pt x="302" y="573"/>
                    </a:lnTo>
                    <a:lnTo>
                      <a:pt x="312" y="559"/>
                    </a:lnTo>
                    <a:lnTo>
                      <a:pt x="319" y="552"/>
                    </a:lnTo>
                    <a:lnTo>
                      <a:pt x="326" y="546"/>
                    </a:lnTo>
                    <a:lnTo>
                      <a:pt x="326" y="546"/>
                    </a:lnTo>
                    <a:lnTo>
                      <a:pt x="336" y="540"/>
                    </a:lnTo>
                    <a:lnTo>
                      <a:pt x="345" y="536"/>
                    </a:lnTo>
                    <a:lnTo>
                      <a:pt x="355" y="532"/>
                    </a:lnTo>
                    <a:lnTo>
                      <a:pt x="366" y="530"/>
                    </a:lnTo>
                    <a:lnTo>
                      <a:pt x="376" y="528"/>
                    </a:lnTo>
                    <a:lnTo>
                      <a:pt x="386" y="527"/>
                    </a:lnTo>
                    <a:lnTo>
                      <a:pt x="396" y="527"/>
                    </a:lnTo>
                    <a:lnTo>
                      <a:pt x="406" y="528"/>
                    </a:lnTo>
                    <a:lnTo>
                      <a:pt x="427" y="530"/>
                    </a:lnTo>
                    <a:lnTo>
                      <a:pt x="446" y="535"/>
                    </a:lnTo>
                    <a:lnTo>
                      <a:pt x="466" y="542"/>
                    </a:lnTo>
                    <a:lnTo>
                      <a:pt x="483" y="551"/>
                    </a:lnTo>
                    <a:lnTo>
                      <a:pt x="483" y="551"/>
                    </a:lnTo>
                    <a:lnTo>
                      <a:pt x="487" y="554"/>
                    </a:lnTo>
                    <a:lnTo>
                      <a:pt x="491" y="561"/>
                    </a:lnTo>
                    <a:lnTo>
                      <a:pt x="499" y="578"/>
                    </a:lnTo>
                    <a:lnTo>
                      <a:pt x="503" y="587"/>
                    </a:lnTo>
                    <a:lnTo>
                      <a:pt x="508" y="595"/>
                    </a:lnTo>
                    <a:lnTo>
                      <a:pt x="515" y="603"/>
                    </a:lnTo>
                    <a:lnTo>
                      <a:pt x="518" y="605"/>
                    </a:lnTo>
                    <a:lnTo>
                      <a:pt x="521" y="609"/>
                    </a:lnTo>
                    <a:lnTo>
                      <a:pt x="521" y="609"/>
                    </a:lnTo>
                    <a:lnTo>
                      <a:pt x="527" y="610"/>
                    </a:lnTo>
                    <a:lnTo>
                      <a:pt x="533" y="610"/>
                    </a:lnTo>
                    <a:lnTo>
                      <a:pt x="540" y="609"/>
                    </a:lnTo>
                    <a:lnTo>
                      <a:pt x="545" y="606"/>
                    </a:lnTo>
                    <a:lnTo>
                      <a:pt x="551" y="604"/>
                    </a:lnTo>
                    <a:lnTo>
                      <a:pt x="558" y="603"/>
                    </a:lnTo>
                    <a:lnTo>
                      <a:pt x="563" y="604"/>
                    </a:lnTo>
                    <a:lnTo>
                      <a:pt x="569" y="606"/>
                    </a:lnTo>
                    <a:lnTo>
                      <a:pt x="569" y="606"/>
                    </a:lnTo>
                    <a:lnTo>
                      <a:pt x="578" y="612"/>
                    </a:lnTo>
                    <a:lnTo>
                      <a:pt x="587" y="619"/>
                    </a:lnTo>
                    <a:lnTo>
                      <a:pt x="603" y="634"/>
                    </a:lnTo>
                    <a:lnTo>
                      <a:pt x="618" y="651"/>
                    </a:lnTo>
                    <a:lnTo>
                      <a:pt x="633" y="667"/>
                    </a:lnTo>
                    <a:lnTo>
                      <a:pt x="646" y="684"/>
                    </a:lnTo>
                    <a:lnTo>
                      <a:pt x="661" y="700"/>
                    </a:lnTo>
                    <a:lnTo>
                      <a:pt x="677" y="714"/>
                    </a:lnTo>
                    <a:lnTo>
                      <a:pt x="685" y="721"/>
                    </a:lnTo>
                    <a:lnTo>
                      <a:pt x="694" y="727"/>
                    </a:lnTo>
                    <a:lnTo>
                      <a:pt x="694" y="727"/>
                    </a:lnTo>
                    <a:lnTo>
                      <a:pt x="702" y="731"/>
                    </a:lnTo>
                    <a:lnTo>
                      <a:pt x="710" y="735"/>
                    </a:lnTo>
                    <a:lnTo>
                      <a:pt x="719" y="738"/>
                    </a:lnTo>
                    <a:lnTo>
                      <a:pt x="728" y="741"/>
                    </a:lnTo>
                    <a:lnTo>
                      <a:pt x="737" y="742"/>
                    </a:lnTo>
                    <a:lnTo>
                      <a:pt x="747" y="742"/>
                    </a:lnTo>
                    <a:lnTo>
                      <a:pt x="756" y="741"/>
                    </a:lnTo>
                    <a:lnTo>
                      <a:pt x="765" y="738"/>
                    </a:lnTo>
                    <a:lnTo>
                      <a:pt x="765" y="738"/>
                    </a:lnTo>
                    <a:lnTo>
                      <a:pt x="773" y="736"/>
                    </a:lnTo>
                    <a:lnTo>
                      <a:pt x="781" y="734"/>
                    </a:lnTo>
                    <a:lnTo>
                      <a:pt x="797" y="733"/>
                    </a:lnTo>
                    <a:lnTo>
                      <a:pt x="812" y="733"/>
                    </a:lnTo>
                    <a:lnTo>
                      <a:pt x="828" y="735"/>
                    </a:lnTo>
                    <a:lnTo>
                      <a:pt x="844" y="736"/>
                    </a:lnTo>
                    <a:lnTo>
                      <a:pt x="861" y="736"/>
                    </a:lnTo>
                    <a:lnTo>
                      <a:pt x="869" y="736"/>
                    </a:lnTo>
                    <a:lnTo>
                      <a:pt x="877" y="735"/>
                    </a:lnTo>
                    <a:lnTo>
                      <a:pt x="885" y="733"/>
                    </a:lnTo>
                    <a:lnTo>
                      <a:pt x="892" y="729"/>
                    </a:lnTo>
                    <a:lnTo>
                      <a:pt x="892" y="729"/>
                    </a:lnTo>
                    <a:lnTo>
                      <a:pt x="898" y="726"/>
                    </a:lnTo>
                    <a:lnTo>
                      <a:pt x="902" y="721"/>
                    </a:lnTo>
                    <a:lnTo>
                      <a:pt x="906" y="717"/>
                    </a:lnTo>
                    <a:lnTo>
                      <a:pt x="909" y="711"/>
                    </a:lnTo>
                    <a:lnTo>
                      <a:pt x="914" y="698"/>
                    </a:lnTo>
                    <a:lnTo>
                      <a:pt x="919" y="686"/>
                    </a:lnTo>
                    <a:lnTo>
                      <a:pt x="919" y="686"/>
                    </a:lnTo>
                    <a:lnTo>
                      <a:pt x="925" y="679"/>
                    </a:lnTo>
                    <a:lnTo>
                      <a:pt x="932" y="672"/>
                    </a:lnTo>
                    <a:lnTo>
                      <a:pt x="938" y="664"/>
                    </a:lnTo>
                    <a:lnTo>
                      <a:pt x="940" y="660"/>
                    </a:lnTo>
                    <a:lnTo>
                      <a:pt x="942" y="655"/>
                    </a:lnTo>
                    <a:lnTo>
                      <a:pt x="942" y="655"/>
                    </a:lnTo>
                    <a:lnTo>
                      <a:pt x="942" y="647"/>
                    </a:lnTo>
                    <a:lnTo>
                      <a:pt x="942" y="639"/>
                    </a:lnTo>
                    <a:lnTo>
                      <a:pt x="940" y="625"/>
                    </a:lnTo>
                    <a:lnTo>
                      <a:pt x="939" y="610"/>
                    </a:lnTo>
                    <a:lnTo>
                      <a:pt x="939" y="602"/>
                    </a:lnTo>
                    <a:lnTo>
                      <a:pt x="940" y="595"/>
                    </a:lnTo>
                    <a:lnTo>
                      <a:pt x="940" y="595"/>
                    </a:lnTo>
                    <a:lnTo>
                      <a:pt x="944" y="581"/>
                    </a:lnTo>
                    <a:lnTo>
                      <a:pt x="950" y="569"/>
                    </a:lnTo>
                    <a:lnTo>
                      <a:pt x="958" y="556"/>
                    </a:lnTo>
                    <a:lnTo>
                      <a:pt x="966" y="544"/>
                    </a:lnTo>
                    <a:lnTo>
                      <a:pt x="975" y="532"/>
                    </a:lnTo>
                    <a:lnTo>
                      <a:pt x="982" y="520"/>
                    </a:lnTo>
                    <a:lnTo>
                      <a:pt x="989" y="506"/>
                    </a:lnTo>
                    <a:lnTo>
                      <a:pt x="993" y="493"/>
                    </a:lnTo>
                    <a:lnTo>
                      <a:pt x="993" y="493"/>
                    </a:lnTo>
                    <a:lnTo>
                      <a:pt x="997" y="477"/>
                    </a:lnTo>
                    <a:lnTo>
                      <a:pt x="999" y="461"/>
                    </a:lnTo>
                    <a:lnTo>
                      <a:pt x="1000" y="445"/>
                    </a:lnTo>
                    <a:lnTo>
                      <a:pt x="1001" y="428"/>
                    </a:lnTo>
                    <a:lnTo>
                      <a:pt x="1000" y="396"/>
                    </a:lnTo>
                    <a:lnTo>
                      <a:pt x="998" y="362"/>
                    </a:lnTo>
                    <a:lnTo>
                      <a:pt x="998" y="362"/>
                    </a:lnTo>
                    <a:lnTo>
                      <a:pt x="999" y="356"/>
                    </a:lnTo>
                    <a:lnTo>
                      <a:pt x="1001" y="349"/>
                    </a:lnTo>
                    <a:lnTo>
                      <a:pt x="1005" y="342"/>
                    </a:lnTo>
                    <a:lnTo>
                      <a:pt x="1010" y="337"/>
                    </a:lnTo>
                    <a:lnTo>
                      <a:pt x="1010" y="337"/>
                    </a:lnTo>
                    <a:lnTo>
                      <a:pt x="988" y="339"/>
                    </a:lnTo>
                    <a:lnTo>
                      <a:pt x="975" y="339"/>
                    </a:lnTo>
                    <a:lnTo>
                      <a:pt x="964" y="338"/>
                    </a:lnTo>
                    <a:lnTo>
                      <a:pt x="955" y="335"/>
                    </a:lnTo>
                    <a:lnTo>
                      <a:pt x="950" y="332"/>
                    </a:lnTo>
                    <a:lnTo>
                      <a:pt x="946" y="330"/>
                    </a:lnTo>
                    <a:lnTo>
                      <a:pt x="942" y="327"/>
                    </a:lnTo>
                    <a:lnTo>
                      <a:pt x="940" y="322"/>
                    </a:lnTo>
                    <a:lnTo>
                      <a:pt x="938" y="317"/>
                    </a:lnTo>
                    <a:lnTo>
                      <a:pt x="936" y="312"/>
                    </a:lnTo>
                    <a:lnTo>
                      <a:pt x="936" y="3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1" name="Freeform: Shape 281">
                <a:extLst>
                  <a:ext uri="{FF2B5EF4-FFF2-40B4-BE49-F238E27FC236}">
                    <a16:creationId xmlns:a16="http://schemas.microsoft.com/office/drawing/2014/main" id="{53C4E212-1E53-41AB-AE56-E50371926665}"/>
                  </a:ext>
                </a:extLst>
              </p:cNvPr>
              <p:cNvSpPr>
                <a:spLocks/>
              </p:cNvSpPr>
              <p:nvPr/>
            </p:nvSpPr>
            <p:spPr bwMode="auto">
              <a:xfrm>
                <a:off x="4216400" y="4743450"/>
                <a:ext cx="90488" cy="82550"/>
              </a:xfrm>
              <a:custGeom>
                <a:avLst/>
                <a:gdLst>
                  <a:gd name="T0" fmla="*/ 98 w 114"/>
                  <a:gd name="T1" fmla="*/ 14 h 103"/>
                  <a:gd name="T2" fmla="*/ 98 w 114"/>
                  <a:gd name="T3" fmla="*/ 14 h 103"/>
                  <a:gd name="T4" fmla="*/ 90 w 114"/>
                  <a:gd name="T5" fmla="*/ 10 h 103"/>
                  <a:gd name="T6" fmla="*/ 82 w 114"/>
                  <a:gd name="T7" fmla="*/ 7 h 103"/>
                  <a:gd name="T8" fmla="*/ 74 w 114"/>
                  <a:gd name="T9" fmla="*/ 4 h 103"/>
                  <a:gd name="T10" fmla="*/ 66 w 114"/>
                  <a:gd name="T11" fmla="*/ 2 h 103"/>
                  <a:gd name="T12" fmla="*/ 50 w 114"/>
                  <a:gd name="T13" fmla="*/ 1 h 103"/>
                  <a:gd name="T14" fmla="*/ 34 w 114"/>
                  <a:gd name="T15" fmla="*/ 0 h 103"/>
                  <a:gd name="T16" fmla="*/ 34 w 114"/>
                  <a:gd name="T17" fmla="*/ 0 h 103"/>
                  <a:gd name="T18" fmla="*/ 23 w 114"/>
                  <a:gd name="T19" fmla="*/ 1 h 103"/>
                  <a:gd name="T20" fmla="*/ 17 w 114"/>
                  <a:gd name="T21" fmla="*/ 2 h 103"/>
                  <a:gd name="T22" fmla="*/ 13 w 114"/>
                  <a:gd name="T23" fmla="*/ 4 h 103"/>
                  <a:gd name="T24" fmla="*/ 10 w 114"/>
                  <a:gd name="T25" fmla="*/ 8 h 103"/>
                  <a:gd name="T26" fmla="*/ 7 w 114"/>
                  <a:gd name="T27" fmla="*/ 11 h 103"/>
                  <a:gd name="T28" fmla="*/ 0 w 114"/>
                  <a:gd name="T29" fmla="*/ 24 h 103"/>
                  <a:gd name="T30" fmla="*/ 0 w 114"/>
                  <a:gd name="T31" fmla="*/ 24 h 103"/>
                  <a:gd name="T32" fmla="*/ 7 w 114"/>
                  <a:gd name="T33" fmla="*/ 25 h 103"/>
                  <a:gd name="T34" fmla="*/ 13 w 114"/>
                  <a:gd name="T35" fmla="*/ 27 h 103"/>
                  <a:gd name="T36" fmla="*/ 18 w 114"/>
                  <a:gd name="T37" fmla="*/ 32 h 103"/>
                  <a:gd name="T38" fmla="*/ 24 w 114"/>
                  <a:gd name="T39" fmla="*/ 36 h 103"/>
                  <a:gd name="T40" fmla="*/ 33 w 114"/>
                  <a:gd name="T41" fmla="*/ 45 h 103"/>
                  <a:gd name="T42" fmla="*/ 39 w 114"/>
                  <a:gd name="T43" fmla="*/ 50 h 103"/>
                  <a:gd name="T44" fmla="*/ 44 w 114"/>
                  <a:gd name="T45" fmla="*/ 53 h 103"/>
                  <a:gd name="T46" fmla="*/ 44 w 114"/>
                  <a:gd name="T47" fmla="*/ 53 h 103"/>
                  <a:gd name="T48" fmla="*/ 41 w 114"/>
                  <a:gd name="T49" fmla="*/ 57 h 103"/>
                  <a:gd name="T50" fmla="*/ 39 w 114"/>
                  <a:gd name="T51" fmla="*/ 60 h 103"/>
                  <a:gd name="T52" fmla="*/ 39 w 114"/>
                  <a:gd name="T53" fmla="*/ 65 h 103"/>
                  <a:gd name="T54" fmla="*/ 39 w 114"/>
                  <a:gd name="T55" fmla="*/ 68 h 103"/>
                  <a:gd name="T56" fmla="*/ 39 w 114"/>
                  <a:gd name="T57" fmla="*/ 76 h 103"/>
                  <a:gd name="T58" fmla="*/ 40 w 114"/>
                  <a:gd name="T59" fmla="*/ 79 h 103"/>
                  <a:gd name="T60" fmla="*/ 39 w 114"/>
                  <a:gd name="T61" fmla="*/ 84 h 103"/>
                  <a:gd name="T62" fmla="*/ 39 w 114"/>
                  <a:gd name="T63" fmla="*/ 84 h 103"/>
                  <a:gd name="T64" fmla="*/ 42 w 114"/>
                  <a:gd name="T65" fmla="*/ 84 h 103"/>
                  <a:gd name="T66" fmla="*/ 44 w 114"/>
                  <a:gd name="T67" fmla="*/ 85 h 103"/>
                  <a:gd name="T68" fmla="*/ 48 w 114"/>
                  <a:gd name="T69" fmla="*/ 91 h 103"/>
                  <a:gd name="T70" fmla="*/ 50 w 114"/>
                  <a:gd name="T71" fmla="*/ 94 h 103"/>
                  <a:gd name="T72" fmla="*/ 51 w 114"/>
                  <a:gd name="T73" fmla="*/ 95 h 103"/>
                  <a:gd name="T74" fmla="*/ 54 w 114"/>
                  <a:gd name="T75" fmla="*/ 95 h 103"/>
                  <a:gd name="T76" fmla="*/ 59 w 114"/>
                  <a:gd name="T77" fmla="*/ 94 h 103"/>
                  <a:gd name="T78" fmla="*/ 59 w 114"/>
                  <a:gd name="T79" fmla="*/ 94 h 103"/>
                  <a:gd name="T80" fmla="*/ 59 w 114"/>
                  <a:gd name="T81" fmla="*/ 103 h 103"/>
                  <a:gd name="T82" fmla="*/ 59 w 114"/>
                  <a:gd name="T83" fmla="*/ 103 h 103"/>
                  <a:gd name="T84" fmla="*/ 69 w 114"/>
                  <a:gd name="T85" fmla="*/ 103 h 103"/>
                  <a:gd name="T86" fmla="*/ 78 w 114"/>
                  <a:gd name="T87" fmla="*/ 101 h 103"/>
                  <a:gd name="T88" fmla="*/ 86 w 114"/>
                  <a:gd name="T89" fmla="*/ 97 h 103"/>
                  <a:gd name="T90" fmla="*/ 93 w 114"/>
                  <a:gd name="T91" fmla="*/ 92 h 103"/>
                  <a:gd name="T92" fmla="*/ 99 w 114"/>
                  <a:gd name="T93" fmla="*/ 84 h 103"/>
                  <a:gd name="T94" fmla="*/ 104 w 114"/>
                  <a:gd name="T95" fmla="*/ 76 h 103"/>
                  <a:gd name="T96" fmla="*/ 108 w 114"/>
                  <a:gd name="T97" fmla="*/ 68 h 103"/>
                  <a:gd name="T98" fmla="*/ 111 w 114"/>
                  <a:gd name="T99" fmla="*/ 58 h 103"/>
                  <a:gd name="T100" fmla="*/ 111 w 114"/>
                  <a:gd name="T101" fmla="*/ 58 h 103"/>
                  <a:gd name="T102" fmla="*/ 112 w 114"/>
                  <a:gd name="T103" fmla="*/ 52 h 103"/>
                  <a:gd name="T104" fmla="*/ 114 w 114"/>
                  <a:gd name="T105" fmla="*/ 45 h 103"/>
                  <a:gd name="T106" fmla="*/ 114 w 114"/>
                  <a:gd name="T107" fmla="*/ 40 h 103"/>
                  <a:gd name="T108" fmla="*/ 112 w 114"/>
                  <a:gd name="T109" fmla="*/ 34 h 103"/>
                  <a:gd name="T110" fmla="*/ 110 w 114"/>
                  <a:gd name="T111" fmla="*/ 28 h 103"/>
                  <a:gd name="T112" fmla="*/ 107 w 114"/>
                  <a:gd name="T113" fmla="*/ 23 h 103"/>
                  <a:gd name="T114" fmla="*/ 102 w 114"/>
                  <a:gd name="T115" fmla="*/ 18 h 103"/>
                  <a:gd name="T116" fmla="*/ 98 w 114"/>
                  <a:gd name="T117" fmla="*/ 14 h 103"/>
                  <a:gd name="T118" fmla="*/ 98 w 114"/>
                  <a:gd name="T11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03">
                    <a:moveTo>
                      <a:pt x="98" y="14"/>
                    </a:moveTo>
                    <a:lnTo>
                      <a:pt x="98" y="14"/>
                    </a:lnTo>
                    <a:lnTo>
                      <a:pt x="90" y="10"/>
                    </a:lnTo>
                    <a:lnTo>
                      <a:pt x="82" y="7"/>
                    </a:lnTo>
                    <a:lnTo>
                      <a:pt x="74" y="4"/>
                    </a:lnTo>
                    <a:lnTo>
                      <a:pt x="66" y="2"/>
                    </a:lnTo>
                    <a:lnTo>
                      <a:pt x="50" y="1"/>
                    </a:lnTo>
                    <a:lnTo>
                      <a:pt x="34" y="0"/>
                    </a:lnTo>
                    <a:lnTo>
                      <a:pt x="34" y="0"/>
                    </a:lnTo>
                    <a:lnTo>
                      <a:pt x="23" y="1"/>
                    </a:lnTo>
                    <a:lnTo>
                      <a:pt x="17" y="2"/>
                    </a:lnTo>
                    <a:lnTo>
                      <a:pt x="13" y="4"/>
                    </a:lnTo>
                    <a:lnTo>
                      <a:pt x="10" y="8"/>
                    </a:lnTo>
                    <a:lnTo>
                      <a:pt x="7" y="11"/>
                    </a:lnTo>
                    <a:lnTo>
                      <a:pt x="0" y="24"/>
                    </a:lnTo>
                    <a:lnTo>
                      <a:pt x="0" y="24"/>
                    </a:lnTo>
                    <a:lnTo>
                      <a:pt x="7" y="25"/>
                    </a:lnTo>
                    <a:lnTo>
                      <a:pt x="13" y="27"/>
                    </a:lnTo>
                    <a:lnTo>
                      <a:pt x="18" y="32"/>
                    </a:lnTo>
                    <a:lnTo>
                      <a:pt x="24" y="36"/>
                    </a:lnTo>
                    <a:lnTo>
                      <a:pt x="33" y="45"/>
                    </a:lnTo>
                    <a:lnTo>
                      <a:pt x="39" y="50"/>
                    </a:lnTo>
                    <a:lnTo>
                      <a:pt x="44" y="53"/>
                    </a:lnTo>
                    <a:lnTo>
                      <a:pt x="44" y="53"/>
                    </a:lnTo>
                    <a:lnTo>
                      <a:pt x="41" y="57"/>
                    </a:lnTo>
                    <a:lnTo>
                      <a:pt x="39" y="60"/>
                    </a:lnTo>
                    <a:lnTo>
                      <a:pt x="39" y="65"/>
                    </a:lnTo>
                    <a:lnTo>
                      <a:pt x="39" y="68"/>
                    </a:lnTo>
                    <a:lnTo>
                      <a:pt x="39" y="76"/>
                    </a:lnTo>
                    <a:lnTo>
                      <a:pt x="40" y="79"/>
                    </a:lnTo>
                    <a:lnTo>
                      <a:pt x="39" y="84"/>
                    </a:lnTo>
                    <a:lnTo>
                      <a:pt x="39" y="84"/>
                    </a:lnTo>
                    <a:lnTo>
                      <a:pt x="42" y="84"/>
                    </a:lnTo>
                    <a:lnTo>
                      <a:pt x="44" y="85"/>
                    </a:lnTo>
                    <a:lnTo>
                      <a:pt x="48" y="91"/>
                    </a:lnTo>
                    <a:lnTo>
                      <a:pt x="50" y="94"/>
                    </a:lnTo>
                    <a:lnTo>
                      <a:pt x="51" y="95"/>
                    </a:lnTo>
                    <a:lnTo>
                      <a:pt x="54" y="95"/>
                    </a:lnTo>
                    <a:lnTo>
                      <a:pt x="59" y="94"/>
                    </a:lnTo>
                    <a:lnTo>
                      <a:pt x="59" y="94"/>
                    </a:lnTo>
                    <a:lnTo>
                      <a:pt x="59" y="103"/>
                    </a:lnTo>
                    <a:lnTo>
                      <a:pt x="59" y="103"/>
                    </a:lnTo>
                    <a:lnTo>
                      <a:pt x="69" y="103"/>
                    </a:lnTo>
                    <a:lnTo>
                      <a:pt x="78" y="101"/>
                    </a:lnTo>
                    <a:lnTo>
                      <a:pt x="86" y="97"/>
                    </a:lnTo>
                    <a:lnTo>
                      <a:pt x="93" y="92"/>
                    </a:lnTo>
                    <a:lnTo>
                      <a:pt x="99" y="84"/>
                    </a:lnTo>
                    <a:lnTo>
                      <a:pt x="104" y="76"/>
                    </a:lnTo>
                    <a:lnTo>
                      <a:pt x="108" y="68"/>
                    </a:lnTo>
                    <a:lnTo>
                      <a:pt x="111" y="58"/>
                    </a:lnTo>
                    <a:lnTo>
                      <a:pt x="111" y="58"/>
                    </a:lnTo>
                    <a:lnTo>
                      <a:pt x="112" y="52"/>
                    </a:lnTo>
                    <a:lnTo>
                      <a:pt x="114" y="45"/>
                    </a:lnTo>
                    <a:lnTo>
                      <a:pt x="114" y="40"/>
                    </a:lnTo>
                    <a:lnTo>
                      <a:pt x="112" y="34"/>
                    </a:lnTo>
                    <a:lnTo>
                      <a:pt x="110" y="28"/>
                    </a:lnTo>
                    <a:lnTo>
                      <a:pt x="107" y="23"/>
                    </a:lnTo>
                    <a:lnTo>
                      <a:pt x="102" y="18"/>
                    </a:lnTo>
                    <a:lnTo>
                      <a:pt x="98" y="14"/>
                    </a:lnTo>
                    <a:lnTo>
                      <a:pt x="98" y="1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Freeform: Shape 282">
                <a:extLst>
                  <a:ext uri="{FF2B5EF4-FFF2-40B4-BE49-F238E27FC236}">
                    <a16:creationId xmlns:a16="http://schemas.microsoft.com/office/drawing/2014/main" id="{C0B46E93-C4FB-4C7B-8E88-B0530B621DC9}"/>
                  </a:ext>
                </a:extLst>
              </p:cNvPr>
              <p:cNvSpPr>
                <a:spLocks/>
              </p:cNvSpPr>
              <p:nvPr/>
            </p:nvSpPr>
            <p:spPr bwMode="auto">
              <a:xfrm>
                <a:off x="4597400" y="4706938"/>
                <a:ext cx="163513" cy="200025"/>
              </a:xfrm>
              <a:custGeom>
                <a:avLst/>
                <a:gdLst>
                  <a:gd name="T0" fmla="*/ 206 w 206"/>
                  <a:gd name="T1" fmla="*/ 58 h 254"/>
                  <a:gd name="T2" fmla="*/ 193 w 206"/>
                  <a:gd name="T3" fmla="*/ 7 h 254"/>
                  <a:gd name="T4" fmla="*/ 192 w 206"/>
                  <a:gd name="T5" fmla="*/ 5 h 254"/>
                  <a:gd name="T6" fmla="*/ 185 w 206"/>
                  <a:gd name="T7" fmla="*/ 1 h 254"/>
                  <a:gd name="T8" fmla="*/ 177 w 206"/>
                  <a:gd name="T9" fmla="*/ 0 h 254"/>
                  <a:gd name="T10" fmla="*/ 170 w 206"/>
                  <a:gd name="T11" fmla="*/ 5 h 254"/>
                  <a:gd name="T12" fmla="*/ 169 w 206"/>
                  <a:gd name="T13" fmla="*/ 9 h 254"/>
                  <a:gd name="T14" fmla="*/ 169 w 206"/>
                  <a:gd name="T15" fmla="*/ 17 h 254"/>
                  <a:gd name="T16" fmla="*/ 175 w 206"/>
                  <a:gd name="T17" fmla="*/ 33 h 254"/>
                  <a:gd name="T18" fmla="*/ 176 w 206"/>
                  <a:gd name="T19" fmla="*/ 42 h 254"/>
                  <a:gd name="T20" fmla="*/ 181 w 206"/>
                  <a:gd name="T21" fmla="*/ 39 h 254"/>
                  <a:gd name="T22" fmla="*/ 178 w 206"/>
                  <a:gd name="T23" fmla="*/ 43 h 254"/>
                  <a:gd name="T24" fmla="*/ 167 w 206"/>
                  <a:gd name="T25" fmla="*/ 54 h 254"/>
                  <a:gd name="T26" fmla="*/ 164 w 206"/>
                  <a:gd name="T27" fmla="*/ 56 h 254"/>
                  <a:gd name="T28" fmla="*/ 149 w 206"/>
                  <a:gd name="T29" fmla="*/ 62 h 254"/>
                  <a:gd name="T30" fmla="*/ 129 w 206"/>
                  <a:gd name="T31" fmla="*/ 68 h 254"/>
                  <a:gd name="T32" fmla="*/ 126 w 206"/>
                  <a:gd name="T33" fmla="*/ 72 h 254"/>
                  <a:gd name="T34" fmla="*/ 117 w 206"/>
                  <a:gd name="T35" fmla="*/ 83 h 254"/>
                  <a:gd name="T36" fmla="*/ 108 w 206"/>
                  <a:gd name="T37" fmla="*/ 96 h 254"/>
                  <a:gd name="T38" fmla="*/ 104 w 206"/>
                  <a:gd name="T39" fmla="*/ 98 h 254"/>
                  <a:gd name="T40" fmla="*/ 95 w 206"/>
                  <a:gd name="T41" fmla="*/ 100 h 254"/>
                  <a:gd name="T42" fmla="*/ 76 w 206"/>
                  <a:gd name="T43" fmla="*/ 100 h 254"/>
                  <a:gd name="T44" fmla="*/ 66 w 206"/>
                  <a:gd name="T45" fmla="*/ 101 h 254"/>
                  <a:gd name="T46" fmla="*/ 62 w 206"/>
                  <a:gd name="T47" fmla="*/ 103 h 254"/>
                  <a:gd name="T48" fmla="*/ 52 w 206"/>
                  <a:gd name="T49" fmla="*/ 111 h 254"/>
                  <a:gd name="T50" fmla="*/ 44 w 206"/>
                  <a:gd name="T51" fmla="*/ 126 h 254"/>
                  <a:gd name="T52" fmla="*/ 40 w 206"/>
                  <a:gd name="T53" fmla="*/ 133 h 254"/>
                  <a:gd name="T54" fmla="*/ 21 w 206"/>
                  <a:gd name="T55" fmla="*/ 148 h 254"/>
                  <a:gd name="T56" fmla="*/ 9 w 206"/>
                  <a:gd name="T57" fmla="*/ 157 h 254"/>
                  <a:gd name="T58" fmla="*/ 2 w 206"/>
                  <a:gd name="T59" fmla="*/ 171 h 254"/>
                  <a:gd name="T60" fmla="*/ 0 w 206"/>
                  <a:gd name="T61" fmla="*/ 183 h 254"/>
                  <a:gd name="T62" fmla="*/ 2 w 206"/>
                  <a:gd name="T63" fmla="*/ 211 h 254"/>
                  <a:gd name="T64" fmla="*/ 12 w 206"/>
                  <a:gd name="T65" fmla="*/ 236 h 254"/>
                  <a:gd name="T66" fmla="*/ 21 w 206"/>
                  <a:gd name="T67" fmla="*/ 245 h 254"/>
                  <a:gd name="T68" fmla="*/ 32 w 206"/>
                  <a:gd name="T69" fmla="*/ 252 h 254"/>
                  <a:gd name="T70" fmla="*/ 43 w 206"/>
                  <a:gd name="T71" fmla="*/ 254 h 254"/>
                  <a:gd name="T72" fmla="*/ 59 w 206"/>
                  <a:gd name="T73" fmla="*/ 254 h 254"/>
                  <a:gd name="T74" fmla="*/ 90 w 206"/>
                  <a:gd name="T75" fmla="*/ 248 h 254"/>
                  <a:gd name="T76" fmla="*/ 104 w 206"/>
                  <a:gd name="T77" fmla="*/ 244 h 254"/>
                  <a:gd name="T78" fmla="*/ 123 w 206"/>
                  <a:gd name="T79" fmla="*/ 232 h 254"/>
                  <a:gd name="T80" fmla="*/ 131 w 206"/>
                  <a:gd name="T81" fmla="*/ 224 h 254"/>
                  <a:gd name="T82" fmla="*/ 145 w 206"/>
                  <a:gd name="T83" fmla="*/ 207 h 254"/>
                  <a:gd name="T84" fmla="*/ 156 w 206"/>
                  <a:gd name="T85" fmla="*/ 189 h 254"/>
                  <a:gd name="T86" fmla="*/ 162 w 206"/>
                  <a:gd name="T87" fmla="*/ 167 h 254"/>
                  <a:gd name="T88" fmla="*/ 164 w 206"/>
                  <a:gd name="T89" fmla="*/ 156 h 254"/>
                  <a:gd name="T90" fmla="*/ 168 w 206"/>
                  <a:gd name="T91" fmla="*/ 145 h 254"/>
                  <a:gd name="T92" fmla="*/ 178 w 206"/>
                  <a:gd name="T93" fmla="*/ 134 h 254"/>
                  <a:gd name="T94" fmla="*/ 194 w 206"/>
                  <a:gd name="T95" fmla="*/ 120 h 254"/>
                  <a:gd name="T96" fmla="*/ 200 w 206"/>
                  <a:gd name="T97" fmla="*/ 114 h 254"/>
                  <a:gd name="T98" fmla="*/ 200 w 206"/>
                  <a:gd name="T99" fmla="*/ 111 h 254"/>
                  <a:gd name="T100" fmla="*/ 194 w 206"/>
                  <a:gd name="T101" fmla="*/ 104 h 254"/>
                  <a:gd name="T102" fmla="*/ 193 w 206"/>
                  <a:gd name="T103" fmla="*/ 100 h 254"/>
                  <a:gd name="T104" fmla="*/ 194 w 206"/>
                  <a:gd name="T105" fmla="*/ 95 h 254"/>
                  <a:gd name="T106" fmla="*/ 201 w 206"/>
                  <a:gd name="T107" fmla="*/ 78 h 254"/>
                  <a:gd name="T108" fmla="*/ 206 w 206"/>
                  <a:gd name="T109" fmla="*/ 63 h 254"/>
                  <a:gd name="T110" fmla="*/ 206 w 206"/>
                  <a:gd name="T111" fmla="*/ 5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254">
                    <a:moveTo>
                      <a:pt x="206" y="58"/>
                    </a:moveTo>
                    <a:lnTo>
                      <a:pt x="206" y="58"/>
                    </a:lnTo>
                    <a:lnTo>
                      <a:pt x="200" y="32"/>
                    </a:lnTo>
                    <a:lnTo>
                      <a:pt x="193" y="7"/>
                    </a:lnTo>
                    <a:lnTo>
                      <a:pt x="193" y="7"/>
                    </a:lnTo>
                    <a:lnTo>
                      <a:pt x="192" y="5"/>
                    </a:lnTo>
                    <a:lnTo>
                      <a:pt x="189" y="3"/>
                    </a:lnTo>
                    <a:lnTo>
                      <a:pt x="185" y="1"/>
                    </a:lnTo>
                    <a:lnTo>
                      <a:pt x="182" y="0"/>
                    </a:lnTo>
                    <a:lnTo>
                      <a:pt x="177" y="0"/>
                    </a:lnTo>
                    <a:lnTo>
                      <a:pt x="174" y="1"/>
                    </a:lnTo>
                    <a:lnTo>
                      <a:pt x="170" y="5"/>
                    </a:lnTo>
                    <a:lnTo>
                      <a:pt x="169" y="9"/>
                    </a:lnTo>
                    <a:lnTo>
                      <a:pt x="169" y="9"/>
                    </a:lnTo>
                    <a:lnTo>
                      <a:pt x="168" y="14"/>
                    </a:lnTo>
                    <a:lnTo>
                      <a:pt x="169" y="17"/>
                    </a:lnTo>
                    <a:lnTo>
                      <a:pt x="173" y="25"/>
                    </a:lnTo>
                    <a:lnTo>
                      <a:pt x="175" y="33"/>
                    </a:lnTo>
                    <a:lnTo>
                      <a:pt x="176" y="38"/>
                    </a:lnTo>
                    <a:lnTo>
                      <a:pt x="176" y="42"/>
                    </a:lnTo>
                    <a:lnTo>
                      <a:pt x="176" y="42"/>
                    </a:lnTo>
                    <a:lnTo>
                      <a:pt x="181" y="39"/>
                    </a:lnTo>
                    <a:lnTo>
                      <a:pt x="181" y="39"/>
                    </a:lnTo>
                    <a:lnTo>
                      <a:pt x="178" y="43"/>
                    </a:lnTo>
                    <a:lnTo>
                      <a:pt x="175" y="47"/>
                    </a:lnTo>
                    <a:lnTo>
                      <a:pt x="167" y="54"/>
                    </a:lnTo>
                    <a:lnTo>
                      <a:pt x="167" y="54"/>
                    </a:lnTo>
                    <a:lnTo>
                      <a:pt x="164" y="56"/>
                    </a:lnTo>
                    <a:lnTo>
                      <a:pt x="159" y="58"/>
                    </a:lnTo>
                    <a:lnTo>
                      <a:pt x="149" y="62"/>
                    </a:lnTo>
                    <a:lnTo>
                      <a:pt x="140" y="65"/>
                    </a:lnTo>
                    <a:lnTo>
                      <a:pt x="129" y="68"/>
                    </a:lnTo>
                    <a:lnTo>
                      <a:pt x="129" y="68"/>
                    </a:lnTo>
                    <a:lnTo>
                      <a:pt x="126" y="72"/>
                    </a:lnTo>
                    <a:lnTo>
                      <a:pt x="123" y="75"/>
                    </a:lnTo>
                    <a:lnTo>
                      <a:pt x="117" y="83"/>
                    </a:lnTo>
                    <a:lnTo>
                      <a:pt x="111" y="92"/>
                    </a:lnTo>
                    <a:lnTo>
                      <a:pt x="108" y="96"/>
                    </a:lnTo>
                    <a:lnTo>
                      <a:pt x="104" y="98"/>
                    </a:lnTo>
                    <a:lnTo>
                      <a:pt x="104" y="98"/>
                    </a:lnTo>
                    <a:lnTo>
                      <a:pt x="100" y="99"/>
                    </a:lnTo>
                    <a:lnTo>
                      <a:pt x="95" y="100"/>
                    </a:lnTo>
                    <a:lnTo>
                      <a:pt x="85" y="100"/>
                    </a:lnTo>
                    <a:lnTo>
                      <a:pt x="76" y="100"/>
                    </a:lnTo>
                    <a:lnTo>
                      <a:pt x="70" y="100"/>
                    </a:lnTo>
                    <a:lnTo>
                      <a:pt x="66" y="101"/>
                    </a:lnTo>
                    <a:lnTo>
                      <a:pt x="66" y="101"/>
                    </a:lnTo>
                    <a:lnTo>
                      <a:pt x="62" y="103"/>
                    </a:lnTo>
                    <a:lnTo>
                      <a:pt x="59" y="105"/>
                    </a:lnTo>
                    <a:lnTo>
                      <a:pt x="52" y="111"/>
                    </a:lnTo>
                    <a:lnTo>
                      <a:pt x="48" y="119"/>
                    </a:lnTo>
                    <a:lnTo>
                      <a:pt x="44" y="126"/>
                    </a:lnTo>
                    <a:lnTo>
                      <a:pt x="44" y="126"/>
                    </a:lnTo>
                    <a:lnTo>
                      <a:pt x="40" y="133"/>
                    </a:lnTo>
                    <a:lnTo>
                      <a:pt x="35" y="139"/>
                    </a:lnTo>
                    <a:lnTo>
                      <a:pt x="21" y="148"/>
                    </a:lnTo>
                    <a:lnTo>
                      <a:pt x="15" y="153"/>
                    </a:lnTo>
                    <a:lnTo>
                      <a:pt x="9" y="157"/>
                    </a:lnTo>
                    <a:lnTo>
                      <a:pt x="4" y="164"/>
                    </a:lnTo>
                    <a:lnTo>
                      <a:pt x="2" y="171"/>
                    </a:lnTo>
                    <a:lnTo>
                      <a:pt x="2" y="171"/>
                    </a:lnTo>
                    <a:lnTo>
                      <a:pt x="0" y="183"/>
                    </a:lnTo>
                    <a:lnTo>
                      <a:pt x="0" y="197"/>
                    </a:lnTo>
                    <a:lnTo>
                      <a:pt x="2" y="211"/>
                    </a:lnTo>
                    <a:lnTo>
                      <a:pt x="7" y="224"/>
                    </a:lnTo>
                    <a:lnTo>
                      <a:pt x="12" y="236"/>
                    </a:lnTo>
                    <a:lnTo>
                      <a:pt x="17" y="240"/>
                    </a:lnTo>
                    <a:lnTo>
                      <a:pt x="21" y="245"/>
                    </a:lnTo>
                    <a:lnTo>
                      <a:pt x="26" y="248"/>
                    </a:lnTo>
                    <a:lnTo>
                      <a:pt x="32" y="252"/>
                    </a:lnTo>
                    <a:lnTo>
                      <a:pt x="37" y="254"/>
                    </a:lnTo>
                    <a:lnTo>
                      <a:pt x="43" y="254"/>
                    </a:lnTo>
                    <a:lnTo>
                      <a:pt x="43" y="254"/>
                    </a:lnTo>
                    <a:lnTo>
                      <a:pt x="59" y="254"/>
                    </a:lnTo>
                    <a:lnTo>
                      <a:pt x="74" y="252"/>
                    </a:lnTo>
                    <a:lnTo>
                      <a:pt x="90" y="248"/>
                    </a:lnTo>
                    <a:lnTo>
                      <a:pt x="104" y="244"/>
                    </a:lnTo>
                    <a:lnTo>
                      <a:pt x="104" y="244"/>
                    </a:lnTo>
                    <a:lnTo>
                      <a:pt x="115" y="238"/>
                    </a:lnTo>
                    <a:lnTo>
                      <a:pt x="123" y="232"/>
                    </a:lnTo>
                    <a:lnTo>
                      <a:pt x="123" y="232"/>
                    </a:lnTo>
                    <a:lnTo>
                      <a:pt x="131" y="224"/>
                    </a:lnTo>
                    <a:lnTo>
                      <a:pt x="139" y="216"/>
                    </a:lnTo>
                    <a:lnTo>
                      <a:pt x="145" y="207"/>
                    </a:lnTo>
                    <a:lnTo>
                      <a:pt x="151" y="198"/>
                    </a:lnTo>
                    <a:lnTo>
                      <a:pt x="156" y="189"/>
                    </a:lnTo>
                    <a:lnTo>
                      <a:pt x="160" y="178"/>
                    </a:lnTo>
                    <a:lnTo>
                      <a:pt x="162" y="167"/>
                    </a:lnTo>
                    <a:lnTo>
                      <a:pt x="164" y="156"/>
                    </a:lnTo>
                    <a:lnTo>
                      <a:pt x="164" y="156"/>
                    </a:lnTo>
                    <a:lnTo>
                      <a:pt x="166" y="149"/>
                    </a:lnTo>
                    <a:lnTo>
                      <a:pt x="168" y="145"/>
                    </a:lnTo>
                    <a:lnTo>
                      <a:pt x="173" y="139"/>
                    </a:lnTo>
                    <a:lnTo>
                      <a:pt x="178" y="134"/>
                    </a:lnTo>
                    <a:lnTo>
                      <a:pt x="190" y="125"/>
                    </a:lnTo>
                    <a:lnTo>
                      <a:pt x="194" y="120"/>
                    </a:lnTo>
                    <a:lnTo>
                      <a:pt x="200" y="114"/>
                    </a:lnTo>
                    <a:lnTo>
                      <a:pt x="200" y="114"/>
                    </a:lnTo>
                    <a:lnTo>
                      <a:pt x="200" y="113"/>
                    </a:lnTo>
                    <a:lnTo>
                      <a:pt x="200" y="111"/>
                    </a:lnTo>
                    <a:lnTo>
                      <a:pt x="198" y="107"/>
                    </a:lnTo>
                    <a:lnTo>
                      <a:pt x="194" y="104"/>
                    </a:lnTo>
                    <a:lnTo>
                      <a:pt x="193" y="101"/>
                    </a:lnTo>
                    <a:lnTo>
                      <a:pt x="193" y="100"/>
                    </a:lnTo>
                    <a:lnTo>
                      <a:pt x="193" y="100"/>
                    </a:lnTo>
                    <a:lnTo>
                      <a:pt x="194" y="95"/>
                    </a:lnTo>
                    <a:lnTo>
                      <a:pt x="195" y="89"/>
                    </a:lnTo>
                    <a:lnTo>
                      <a:pt x="201" y="78"/>
                    </a:lnTo>
                    <a:lnTo>
                      <a:pt x="204" y="67"/>
                    </a:lnTo>
                    <a:lnTo>
                      <a:pt x="206" y="63"/>
                    </a:lnTo>
                    <a:lnTo>
                      <a:pt x="206" y="58"/>
                    </a:lnTo>
                    <a:lnTo>
                      <a:pt x="206" y="5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3" name="Freeform: Shape 283">
                <a:extLst>
                  <a:ext uri="{FF2B5EF4-FFF2-40B4-BE49-F238E27FC236}">
                    <a16:creationId xmlns:a16="http://schemas.microsoft.com/office/drawing/2014/main" id="{0BFF6950-7EB7-43C9-AC0B-E854C0940211}"/>
                  </a:ext>
                </a:extLst>
              </p:cNvPr>
              <p:cNvSpPr>
                <a:spLocks/>
              </p:cNvSpPr>
              <p:nvPr/>
            </p:nvSpPr>
            <p:spPr bwMode="auto">
              <a:xfrm>
                <a:off x="4722813" y="4527550"/>
                <a:ext cx="117475" cy="214312"/>
              </a:xfrm>
              <a:custGeom>
                <a:avLst/>
                <a:gdLst>
                  <a:gd name="T0" fmla="*/ 130 w 149"/>
                  <a:gd name="T1" fmla="*/ 135 h 271"/>
                  <a:gd name="T2" fmla="*/ 110 w 149"/>
                  <a:gd name="T3" fmla="*/ 138 h 271"/>
                  <a:gd name="T4" fmla="*/ 104 w 149"/>
                  <a:gd name="T5" fmla="*/ 137 h 271"/>
                  <a:gd name="T6" fmla="*/ 93 w 149"/>
                  <a:gd name="T7" fmla="*/ 130 h 271"/>
                  <a:gd name="T8" fmla="*/ 89 w 149"/>
                  <a:gd name="T9" fmla="*/ 118 h 271"/>
                  <a:gd name="T10" fmla="*/ 89 w 149"/>
                  <a:gd name="T11" fmla="*/ 108 h 271"/>
                  <a:gd name="T12" fmla="*/ 84 w 149"/>
                  <a:gd name="T13" fmla="*/ 104 h 271"/>
                  <a:gd name="T14" fmla="*/ 59 w 149"/>
                  <a:gd name="T15" fmla="*/ 104 h 271"/>
                  <a:gd name="T16" fmla="*/ 43 w 149"/>
                  <a:gd name="T17" fmla="*/ 99 h 271"/>
                  <a:gd name="T18" fmla="*/ 37 w 149"/>
                  <a:gd name="T19" fmla="*/ 90 h 271"/>
                  <a:gd name="T20" fmla="*/ 42 w 149"/>
                  <a:gd name="T21" fmla="*/ 75 h 271"/>
                  <a:gd name="T22" fmla="*/ 49 w 149"/>
                  <a:gd name="T23" fmla="*/ 56 h 271"/>
                  <a:gd name="T24" fmla="*/ 45 w 149"/>
                  <a:gd name="T25" fmla="*/ 47 h 271"/>
                  <a:gd name="T26" fmla="*/ 39 w 149"/>
                  <a:gd name="T27" fmla="*/ 39 h 271"/>
                  <a:gd name="T28" fmla="*/ 27 w 149"/>
                  <a:gd name="T29" fmla="*/ 27 h 271"/>
                  <a:gd name="T30" fmla="*/ 25 w 149"/>
                  <a:gd name="T31" fmla="*/ 15 h 271"/>
                  <a:gd name="T32" fmla="*/ 25 w 149"/>
                  <a:gd name="T33" fmla="*/ 2 h 271"/>
                  <a:gd name="T34" fmla="*/ 10 w 149"/>
                  <a:gd name="T35" fmla="*/ 0 h 271"/>
                  <a:gd name="T36" fmla="*/ 16 w 149"/>
                  <a:gd name="T37" fmla="*/ 10 h 271"/>
                  <a:gd name="T38" fmla="*/ 6 w 149"/>
                  <a:gd name="T39" fmla="*/ 18 h 271"/>
                  <a:gd name="T40" fmla="*/ 0 w 149"/>
                  <a:gd name="T41" fmla="*/ 35 h 271"/>
                  <a:gd name="T42" fmla="*/ 7 w 149"/>
                  <a:gd name="T43" fmla="*/ 51 h 271"/>
                  <a:gd name="T44" fmla="*/ 16 w 149"/>
                  <a:gd name="T45" fmla="*/ 61 h 271"/>
                  <a:gd name="T46" fmla="*/ 35 w 149"/>
                  <a:gd name="T47" fmla="*/ 96 h 271"/>
                  <a:gd name="T48" fmla="*/ 29 w 149"/>
                  <a:gd name="T49" fmla="*/ 100 h 271"/>
                  <a:gd name="T50" fmla="*/ 26 w 149"/>
                  <a:gd name="T51" fmla="*/ 113 h 271"/>
                  <a:gd name="T52" fmla="*/ 35 w 149"/>
                  <a:gd name="T53" fmla="*/ 141 h 271"/>
                  <a:gd name="T54" fmla="*/ 33 w 149"/>
                  <a:gd name="T55" fmla="*/ 156 h 271"/>
                  <a:gd name="T56" fmla="*/ 26 w 149"/>
                  <a:gd name="T57" fmla="*/ 162 h 271"/>
                  <a:gd name="T58" fmla="*/ 25 w 149"/>
                  <a:gd name="T59" fmla="*/ 171 h 271"/>
                  <a:gd name="T60" fmla="*/ 33 w 149"/>
                  <a:gd name="T61" fmla="*/ 182 h 271"/>
                  <a:gd name="T62" fmla="*/ 49 w 149"/>
                  <a:gd name="T63" fmla="*/ 202 h 271"/>
                  <a:gd name="T64" fmla="*/ 52 w 149"/>
                  <a:gd name="T65" fmla="*/ 214 h 271"/>
                  <a:gd name="T66" fmla="*/ 56 w 149"/>
                  <a:gd name="T67" fmla="*/ 231 h 271"/>
                  <a:gd name="T68" fmla="*/ 61 w 149"/>
                  <a:gd name="T69" fmla="*/ 240 h 271"/>
                  <a:gd name="T70" fmla="*/ 61 w 149"/>
                  <a:gd name="T71" fmla="*/ 247 h 271"/>
                  <a:gd name="T72" fmla="*/ 70 w 149"/>
                  <a:gd name="T73" fmla="*/ 249 h 271"/>
                  <a:gd name="T74" fmla="*/ 79 w 149"/>
                  <a:gd name="T75" fmla="*/ 262 h 271"/>
                  <a:gd name="T76" fmla="*/ 85 w 149"/>
                  <a:gd name="T77" fmla="*/ 268 h 271"/>
                  <a:gd name="T78" fmla="*/ 99 w 149"/>
                  <a:gd name="T79" fmla="*/ 271 h 271"/>
                  <a:gd name="T80" fmla="*/ 108 w 149"/>
                  <a:gd name="T81" fmla="*/ 266 h 271"/>
                  <a:gd name="T82" fmla="*/ 109 w 149"/>
                  <a:gd name="T83" fmla="*/ 259 h 271"/>
                  <a:gd name="T84" fmla="*/ 107 w 149"/>
                  <a:gd name="T85" fmla="*/ 242 h 271"/>
                  <a:gd name="T86" fmla="*/ 111 w 149"/>
                  <a:gd name="T87" fmla="*/ 230 h 271"/>
                  <a:gd name="T88" fmla="*/ 117 w 149"/>
                  <a:gd name="T89" fmla="*/ 224 h 271"/>
                  <a:gd name="T90" fmla="*/ 134 w 149"/>
                  <a:gd name="T91" fmla="*/ 214 h 271"/>
                  <a:gd name="T92" fmla="*/ 141 w 149"/>
                  <a:gd name="T93" fmla="*/ 192 h 271"/>
                  <a:gd name="T94" fmla="*/ 147 w 149"/>
                  <a:gd name="T95" fmla="*/ 173 h 271"/>
                  <a:gd name="T96" fmla="*/ 148 w 149"/>
                  <a:gd name="T97" fmla="*/ 157 h 271"/>
                  <a:gd name="T98" fmla="*/ 141 w 149"/>
                  <a:gd name="T99" fmla="*/ 143 h 271"/>
                  <a:gd name="T100" fmla="*/ 132 w 149"/>
                  <a:gd name="T101" fmla="*/ 13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271">
                    <a:moveTo>
                      <a:pt x="132" y="137"/>
                    </a:moveTo>
                    <a:lnTo>
                      <a:pt x="132" y="137"/>
                    </a:lnTo>
                    <a:lnTo>
                      <a:pt x="130" y="135"/>
                    </a:lnTo>
                    <a:lnTo>
                      <a:pt x="125" y="135"/>
                    </a:lnTo>
                    <a:lnTo>
                      <a:pt x="118" y="137"/>
                    </a:lnTo>
                    <a:lnTo>
                      <a:pt x="110" y="138"/>
                    </a:lnTo>
                    <a:lnTo>
                      <a:pt x="107" y="138"/>
                    </a:lnTo>
                    <a:lnTo>
                      <a:pt x="104" y="137"/>
                    </a:lnTo>
                    <a:lnTo>
                      <a:pt x="104" y="137"/>
                    </a:lnTo>
                    <a:lnTo>
                      <a:pt x="100" y="135"/>
                    </a:lnTo>
                    <a:lnTo>
                      <a:pt x="97" y="133"/>
                    </a:lnTo>
                    <a:lnTo>
                      <a:pt x="93" y="130"/>
                    </a:lnTo>
                    <a:lnTo>
                      <a:pt x="91" y="126"/>
                    </a:lnTo>
                    <a:lnTo>
                      <a:pt x="90" y="123"/>
                    </a:lnTo>
                    <a:lnTo>
                      <a:pt x="89" y="118"/>
                    </a:lnTo>
                    <a:lnTo>
                      <a:pt x="87" y="114"/>
                    </a:lnTo>
                    <a:lnTo>
                      <a:pt x="89" y="108"/>
                    </a:lnTo>
                    <a:lnTo>
                      <a:pt x="89" y="108"/>
                    </a:lnTo>
                    <a:lnTo>
                      <a:pt x="86" y="106"/>
                    </a:lnTo>
                    <a:lnTo>
                      <a:pt x="84" y="104"/>
                    </a:lnTo>
                    <a:lnTo>
                      <a:pt x="84" y="104"/>
                    </a:lnTo>
                    <a:lnTo>
                      <a:pt x="78" y="104"/>
                    </a:lnTo>
                    <a:lnTo>
                      <a:pt x="72" y="104"/>
                    </a:lnTo>
                    <a:lnTo>
                      <a:pt x="59" y="104"/>
                    </a:lnTo>
                    <a:lnTo>
                      <a:pt x="53" y="104"/>
                    </a:lnTo>
                    <a:lnTo>
                      <a:pt x="48" y="101"/>
                    </a:lnTo>
                    <a:lnTo>
                      <a:pt x="43" y="99"/>
                    </a:lnTo>
                    <a:lnTo>
                      <a:pt x="40" y="94"/>
                    </a:lnTo>
                    <a:lnTo>
                      <a:pt x="40" y="94"/>
                    </a:lnTo>
                    <a:lnTo>
                      <a:pt x="37" y="90"/>
                    </a:lnTo>
                    <a:lnTo>
                      <a:pt x="37" y="85"/>
                    </a:lnTo>
                    <a:lnTo>
                      <a:pt x="40" y="81"/>
                    </a:lnTo>
                    <a:lnTo>
                      <a:pt x="42" y="75"/>
                    </a:lnTo>
                    <a:lnTo>
                      <a:pt x="46" y="66"/>
                    </a:lnTo>
                    <a:lnTo>
                      <a:pt x="48" y="60"/>
                    </a:lnTo>
                    <a:lnTo>
                      <a:pt x="49" y="56"/>
                    </a:lnTo>
                    <a:lnTo>
                      <a:pt x="49" y="56"/>
                    </a:lnTo>
                    <a:lnTo>
                      <a:pt x="48" y="51"/>
                    </a:lnTo>
                    <a:lnTo>
                      <a:pt x="45" y="47"/>
                    </a:lnTo>
                    <a:lnTo>
                      <a:pt x="42" y="42"/>
                    </a:lnTo>
                    <a:lnTo>
                      <a:pt x="39" y="39"/>
                    </a:lnTo>
                    <a:lnTo>
                      <a:pt x="39" y="39"/>
                    </a:lnTo>
                    <a:lnTo>
                      <a:pt x="33" y="33"/>
                    </a:lnTo>
                    <a:lnTo>
                      <a:pt x="27" y="27"/>
                    </a:lnTo>
                    <a:lnTo>
                      <a:pt x="27" y="27"/>
                    </a:lnTo>
                    <a:lnTo>
                      <a:pt x="26" y="24"/>
                    </a:lnTo>
                    <a:lnTo>
                      <a:pt x="25" y="22"/>
                    </a:lnTo>
                    <a:lnTo>
                      <a:pt x="25" y="15"/>
                    </a:lnTo>
                    <a:lnTo>
                      <a:pt x="25" y="9"/>
                    </a:lnTo>
                    <a:lnTo>
                      <a:pt x="25" y="2"/>
                    </a:lnTo>
                    <a:lnTo>
                      <a:pt x="25" y="2"/>
                    </a:lnTo>
                    <a:lnTo>
                      <a:pt x="21" y="2"/>
                    </a:lnTo>
                    <a:lnTo>
                      <a:pt x="18" y="1"/>
                    </a:lnTo>
                    <a:lnTo>
                      <a:pt x="10" y="0"/>
                    </a:lnTo>
                    <a:lnTo>
                      <a:pt x="10" y="0"/>
                    </a:lnTo>
                    <a:lnTo>
                      <a:pt x="10" y="2"/>
                    </a:lnTo>
                    <a:lnTo>
                      <a:pt x="16" y="10"/>
                    </a:lnTo>
                    <a:lnTo>
                      <a:pt x="16" y="10"/>
                    </a:lnTo>
                    <a:lnTo>
                      <a:pt x="10" y="14"/>
                    </a:lnTo>
                    <a:lnTo>
                      <a:pt x="6" y="18"/>
                    </a:lnTo>
                    <a:lnTo>
                      <a:pt x="2" y="24"/>
                    </a:lnTo>
                    <a:lnTo>
                      <a:pt x="0" y="30"/>
                    </a:lnTo>
                    <a:lnTo>
                      <a:pt x="0" y="35"/>
                    </a:lnTo>
                    <a:lnTo>
                      <a:pt x="0" y="42"/>
                    </a:lnTo>
                    <a:lnTo>
                      <a:pt x="2" y="47"/>
                    </a:lnTo>
                    <a:lnTo>
                      <a:pt x="7" y="51"/>
                    </a:lnTo>
                    <a:lnTo>
                      <a:pt x="7" y="51"/>
                    </a:lnTo>
                    <a:lnTo>
                      <a:pt x="12" y="56"/>
                    </a:lnTo>
                    <a:lnTo>
                      <a:pt x="16" y="61"/>
                    </a:lnTo>
                    <a:lnTo>
                      <a:pt x="23" y="73"/>
                    </a:lnTo>
                    <a:lnTo>
                      <a:pt x="28" y="84"/>
                    </a:lnTo>
                    <a:lnTo>
                      <a:pt x="35" y="96"/>
                    </a:lnTo>
                    <a:lnTo>
                      <a:pt x="35" y="96"/>
                    </a:lnTo>
                    <a:lnTo>
                      <a:pt x="32" y="98"/>
                    </a:lnTo>
                    <a:lnTo>
                      <a:pt x="29" y="100"/>
                    </a:lnTo>
                    <a:lnTo>
                      <a:pt x="27" y="106"/>
                    </a:lnTo>
                    <a:lnTo>
                      <a:pt x="27" y="106"/>
                    </a:lnTo>
                    <a:lnTo>
                      <a:pt x="26" y="113"/>
                    </a:lnTo>
                    <a:lnTo>
                      <a:pt x="28" y="121"/>
                    </a:lnTo>
                    <a:lnTo>
                      <a:pt x="33" y="134"/>
                    </a:lnTo>
                    <a:lnTo>
                      <a:pt x="35" y="141"/>
                    </a:lnTo>
                    <a:lnTo>
                      <a:pt x="35" y="149"/>
                    </a:lnTo>
                    <a:lnTo>
                      <a:pt x="34" y="152"/>
                    </a:lnTo>
                    <a:lnTo>
                      <a:pt x="33" y="156"/>
                    </a:lnTo>
                    <a:lnTo>
                      <a:pt x="29" y="159"/>
                    </a:lnTo>
                    <a:lnTo>
                      <a:pt x="26" y="162"/>
                    </a:lnTo>
                    <a:lnTo>
                      <a:pt x="26" y="162"/>
                    </a:lnTo>
                    <a:lnTo>
                      <a:pt x="25" y="164"/>
                    </a:lnTo>
                    <a:lnTo>
                      <a:pt x="24" y="167"/>
                    </a:lnTo>
                    <a:lnTo>
                      <a:pt x="25" y="171"/>
                    </a:lnTo>
                    <a:lnTo>
                      <a:pt x="26" y="173"/>
                    </a:lnTo>
                    <a:lnTo>
                      <a:pt x="26" y="173"/>
                    </a:lnTo>
                    <a:lnTo>
                      <a:pt x="33" y="182"/>
                    </a:lnTo>
                    <a:lnTo>
                      <a:pt x="40" y="190"/>
                    </a:lnTo>
                    <a:lnTo>
                      <a:pt x="46" y="198"/>
                    </a:lnTo>
                    <a:lnTo>
                      <a:pt x="49" y="202"/>
                    </a:lnTo>
                    <a:lnTo>
                      <a:pt x="50" y="207"/>
                    </a:lnTo>
                    <a:lnTo>
                      <a:pt x="50" y="207"/>
                    </a:lnTo>
                    <a:lnTo>
                      <a:pt x="52" y="214"/>
                    </a:lnTo>
                    <a:lnTo>
                      <a:pt x="52" y="222"/>
                    </a:lnTo>
                    <a:lnTo>
                      <a:pt x="53" y="226"/>
                    </a:lnTo>
                    <a:lnTo>
                      <a:pt x="56" y="231"/>
                    </a:lnTo>
                    <a:lnTo>
                      <a:pt x="58" y="235"/>
                    </a:lnTo>
                    <a:lnTo>
                      <a:pt x="61" y="240"/>
                    </a:lnTo>
                    <a:lnTo>
                      <a:pt x="61" y="240"/>
                    </a:lnTo>
                    <a:lnTo>
                      <a:pt x="62" y="241"/>
                    </a:lnTo>
                    <a:lnTo>
                      <a:pt x="62" y="242"/>
                    </a:lnTo>
                    <a:lnTo>
                      <a:pt x="61" y="247"/>
                    </a:lnTo>
                    <a:lnTo>
                      <a:pt x="61" y="247"/>
                    </a:lnTo>
                    <a:lnTo>
                      <a:pt x="67" y="247"/>
                    </a:lnTo>
                    <a:lnTo>
                      <a:pt x="70" y="249"/>
                    </a:lnTo>
                    <a:lnTo>
                      <a:pt x="73" y="251"/>
                    </a:lnTo>
                    <a:lnTo>
                      <a:pt x="75" y="255"/>
                    </a:lnTo>
                    <a:lnTo>
                      <a:pt x="79" y="262"/>
                    </a:lnTo>
                    <a:lnTo>
                      <a:pt x="82" y="265"/>
                    </a:lnTo>
                    <a:lnTo>
                      <a:pt x="85" y="268"/>
                    </a:lnTo>
                    <a:lnTo>
                      <a:pt x="85" y="268"/>
                    </a:lnTo>
                    <a:lnTo>
                      <a:pt x="87" y="270"/>
                    </a:lnTo>
                    <a:lnTo>
                      <a:pt x="91" y="271"/>
                    </a:lnTo>
                    <a:lnTo>
                      <a:pt x="99" y="271"/>
                    </a:lnTo>
                    <a:lnTo>
                      <a:pt x="102" y="270"/>
                    </a:lnTo>
                    <a:lnTo>
                      <a:pt x="104" y="268"/>
                    </a:lnTo>
                    <a:lnTo>
                      <a:pt x="108" y="266"/>
                    </a:lnTo>
                    <a:lnTo>
                      <a:pt x="109" y="264"/>
                    </a:lnTo>
                    <a:lnTo>
                      <a:pt x="109" y="264"/>
                    </a:lnTo>
                    <a:lnTo>
                      <a:pt x="109" y="259"/>
                    </a:lnTo>
                    <a:lnTo>
                      <a:pt x="109" y="256"/>
                    </a:lnTo>
                    <a:lnTo>
                      <a:pt x="108" y="247"/>
                    </a:lnTo>
                    <a:lnTo>
                      <a:pt x="107" y="242"/>
                    </a:lnTo>
                    <a:lnTo>
                      <a:pt x="108" y="238"/>
                    </a:lnTo>
                    <a:lnTo>
                      <a:pt x="109" y="233"/>
                    </a:lnTo>
                    <a:lnTo>
                      <a:pt x="111" y="230"/>
                    </a:lnTo>
                    <a:lnTo>
                      <a:pt x="111" y="230"/>
                    </a:lnTo>
                    <a:lnTo>
                      <a:pt x="114" y="226"/>
                    </a:lnTo>
                    <a:lnTo>
                      <a:pt x="117" y="224"/>
                    </a:lnTo>
                    <a:lnTo>
                      <a:pt x="125" y="220"/>
                    </a:lnTo>
                    <a:lnTo>
                      <a:pt x="132" y="216"/>
                    </a:lnTo>
                    <a:lnTo>
                      <a:pt x="134" y="214"/>
                    </a:lnTo>
                    <a:lnTo>
                      <a:pt x="135" y="210"/>
                    </a:lnTo>
                    <a:lnTo>
                      <a:pt x="135" y="210"/>
                    </a:lnTo>
                    <a:lnTo>
                      <a:pt x="141" y="192"/>
                    </a:lnTo>
                    <a:lnTo>
                      <a:pt x="143" y="183"/>
                    </a:lnTo>
                    <a:lnTo>
                      <a:pt x="147" y="173"/>
                    </a:lnTo>
                    <a:lnTo>
                      <a:pt x="147" y="173"/>
                    </a:lnTo>
                    <a:lnTo>
                      <a:pt x="148" y="168"/>
                    </a:lnTo>
                    <a:lnTo>
                      <a:pt x="149" y="163"/>
                    </a:lnTo>
                    <a:lnTo>
                      <a:pt x="148" y="157"/>
                    </a:lnTo>
                    <a:lnTo>
                      <a:pt x="147" y="152"/>
                    </a:lnTo>
                    <a:lnTo>
                      <a:pt x="144" y="148"/>
                    </a:lnTo>
                    <a:lnTo>
                      <a:pt x="141" y="143"/>
                    </a:lnTo>
                    <a:lnTo>
                      <a:pt x="136" y="140"/>
                    </a:lnTo>
                    <a:lnTo>
                      <a:pt x="132" y="137"/>
                    </a:lnTo>
                    <a:lnTo>
                      <a:pt x="132" y="13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4" name="Freeform: Shape 284">
                <a:extLst>
                  <a:ext uri="{FF2B5EF4-FFF2-40B4-BE49-F238E27FC236}">
                    <a16:creationId xmlns:a16="http://schemas.microsoft.com/office/drawing/2014/main" id="{F10863B3-F1EA-44B5-8C75-82DD5247BC67}"/>
                  </a:ext>
                </a:extLst>
              </p:cNvPr>
              <p:cNvSpPr>
                <a:spLocks/>
              </p:cNvSpPr>
              <p:nvPr/>
            </p:nvSpPr>
            <p:spPr bwMode="auto">
              <a:xfrm>
                <a:off x="3948113" y="3900488"/>
                <a:ext cx="15875" cy="7937"/>
              </a:xfrm>
              <a:custGeom>
                <a:avLst/>
                <a:gdLst>
                  <a:gd name="T0" fmla="*/ 0 w 19"/>
                  <a:gd name="T1" fmla="*/ 10 h 10"/>
                  <a:gd name="T2" fmla="*/ 0 w 19"/>
                  <a:gd name="T3" fmla="*/ 10 h 10"/>
                  <a:gd name="T4" fmla="*/ 19 w 19"/>
                  <a:gd name="T5" fmla="*/ 3 h 10"/>
                  <a:gd name="T6" fmla="*/ 19 w 19"/>
                  <a:gd name="T7" fmla="*/ 3 h 10"/>
                  <a:gd name="T8" fmla="*/ 19 w 19"/>
                  <a:gd name="T9" fmla="*/ 0 h 10"/>
                  <a:gd name="T10" fmla="*/ 0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0" y="10"/>
                    </a:moveTo>
                    <a:lnTo>
                      <a:pt x="0" y="10"/>
                    </a:lnTo>
                    <a:lnTo>
                      <a:pt x="19" y="3"/>
                    </a:lnTo>
                    <a:lnTo>
                      <a:pt x="19" y="3"/>
                    </a:lnTo>
                    <a:lnTo>
                      <a:pt x="19" y="0"/>
                    </a:lnTo>
                    <a:lnTo>
                      <a:pt x="0" y="1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9" name="Group 219">
              <a:extLst>
                <a:ext uri="{FF2B5EF4-FFF2-40B4-BE49-F238E27FC236}">
                  <a16:creationId xmlns:a16="http://schemas.microsoft.com/office/drawing/2014/main" id="{7C6C3D03-4E62-4799-AF6E-7C5262C5EC45}"/>
                </a:ext>
              </a:extLst>
            </p:cNvPr>
            <p:cNvGrpSpPr/>
            <p:nvPr/>
          </p:nvGrpSpPr>
          <p:grpSpPr>
            <a:xfrm>
              <a:off x="5395164" y="3003378"/>
              <a:ext cx="1532118" cy="1714167"/>
              <a:chOff x="1041400" y="3132138"/>
              <a:chExt cx="1349375" cy="1509712"/>
            </a:xfrm>
            <a:grpFill/>
          </p:grpSpPr>
          <p:sp>
            <p:nvSpPr>
              <p:cNvPr id="97" name="Freeform: Shape 277">
                <a:extLst>
                  <a:ext uri="{FF2B5EF4-FFF2-40B4-BE49-F238E27FC236}">
                    <a16:creationId xmlns:a16="http://schemas.microsoft.com/office/drawing/2014/main" id="{61EE359A-F7FB-4C15-A345-76D342E41898}"/>
                  </a:ext>
                </a:extLst>
              </p:cNvPr>
              <p:cNvSpPr>
                <a:spLocks/>
              </p:cNvSpPr>
              <p:nvPr/>
            </p:nvSpPr>
            <p:spPr bwMode="auto">
              <a:xfrm>
                <a:off x="2209800" y="4117975"/>
                <a:ext cx="180975" cy="303212"/>
              </a:xfrm>
              <a:custGeom>
                <a:avLst/>
                <a:gdLst>
                  <a:gd name="T0" fmla="*/ 208 w 227"/>
                  <a:gd name="T1" fmla="*/ 11 h 382"/>
                  <a:gd name="T2" fmla="*/ 196 w 227"/>
                  <a:gd name="T3" fmla="*/ 1 h 382"/>
                  <a:gd name="T4" fmla="*/ 186 w 227"/>
                  <a:gd name="T5" fmla="*/ 0 h 382"/>
                  <a:gd name="T6" fmla="*/ 174 w 227"/>
                  <a:gd name="T7" fmla="*/ 7 h 382"/>
                  <a:gd name="T8" fmla="*/ 158 w 227"/>
                  <a:gd name="T9" fmla="*/ 33 h 382"/>
                  <a:gd name="T10" fmla="*/ 151 w 227"/>
                  <a:gd name="T11" fmla="*/ 38 h 382"/>
                  <a:gd name="T12" fmla="*/ 136 w 227"/>
                  <a:gd name="T13" fmla="*/ 51 h 382"/>
                  <a:gd name="T14" fmla="*/ 134 w 227"/>
                  <a:gd name="T15" fmla="*/ 65 h 382"/>
                  <a:gd name="T16" fmla="*/ 127 w 227"/>
                  <a:gd name="T17" fmla="*/ 92 h 382"/>
                  <a:gd name="T18" fmla="*/ 111 w 227"/>
                  <a:gd name="T19" fmla="*/ 110 h 382"/>
                  <a:gd name="T20" fmla="*/ 94 w 227"/>
                  <a:gd name="T21" fmla="*/ 113 h 382"/>
                  <a:gd name="T22" fmla="*/ 72 w 227"/>
                  <a:gd name="T23" fmla="*/ 104 h 382"/>
                  <a:gd name="T24" fmla="*/ 44 w 227"/>
                  <a:gd name="T25" fmla="*/ 85 h 382"/>
                  <a:gd name="T26" fmla="*/ 38 w 227"/>
                  <a:gd name="T27" fmla="*/ 107 h 382"/>
                  <a:gd name="T28" fmla="*/ 39 w 227"/>
                  <a:gd name="T29" fmla="*/ 120 h 382"/>
                  <a:gd name="T30" fmla="*/ 49 w 227"/>
                  <a:gd name="T31" fmla="*/ 129 h 382"/>
                  <a:gd name="T32" fmla="*/ 60 w 227"/>
                  <a:gd name="T33" fmla="*/ 152 h 382"/>
                  <a:gd name="T34" fmla="*/ 59 w 227"/>
                  <a:gd name="T35" fmla="*/ 174 h 382"/>
                  <a:gd name="T36" fmla="*/ 37 w 227"/>
                  <a:gd name="T37" fmla="*/ 209 h 382"/>
                  <a:gd name="T38" fmla="*/ 14 w 227"/>
                  <a:gd name="T39" fmla="*/ 244 h 382"/>
                  <a:gd name="T40" fmla="*/ 3 w 227"/>
                  <a:gd name="T41" fmla="*/ 254 h 382"/>
                  <a:gd name="T42" fmla="*/ 1 w 227"/>
                  <a:gd name="T43" fmla="*/ 268 h 382"/>
                  <a:gd name="T44" fmla="*/ 1 w 227"/>
                  <a:gd name="T45" fmla="*/ 302 h 382"/>
                  <a:gd name="T46" fmla="*/ 10 w 227"/>
                  <a:gd name="T47" fmla="*/ 336 h 382"/>
                  <a:gd name="T48" fmla="*/ 26 w 227"/>
                  <a:gd name="T49" fmla="*/ 364 h 382"/>
                  <a:gd name="T50" fmla="*/ 50 w 227"/>
                  <a:gd name="T51" fmla="*/ 380 h 382"/>
                  <a:gd name="T52" fmla="*/ 83 w 227"/>
                  <a:gd name="T53" fmla="*/ 378 h 382"/>
                  <a:gd name="T54" fmla="*/ 116 w 227"/>
                  <a:gd name="T55" fmla="*/ 368 h 382"/>
                  <a:gd name="T56" fmla="*/ 128 w 227"/>
                  <a:gd name="T57" fmla="*/ 367 h 382"/>
                  <a:gd name="T58" fmla="*/ 120 w 227"/>
                  <a:gd name="T59" fmla="*/ 343 h 382"/>
                  <a:gd name="T60" fmla="*/ 120 w 227"/>
                  <a:gd name="T61" fmla="*/ 317 h 382"/>
                  <a:gd name="T62" fmla="*/ 126 w 227"/>
                  <a:gd name="T63" fmla="*/ 293 h 382"/>
                  <a:gd name="T64" fmla="*/ 141 w 227"/>
                  <a:gd name="T65" fmla="*/ 274 h 382"/>
                  <a:gd name="T66" fmla="*/ 162 w 227"/>
                  <a:gd name="T67" fmla="*/ 264 h 382"/>
                  <a:gd name="T68" fmla="*/ 171 w 227"/>
                  <a:gd name="T69" fmla="*/ 259 h 382"/>
                  <a:gd name="T70" fmla="*/ 178 w 227"/>
                  <a:gd name="T71" fmla="*/ 245 h 382"/>
                  <a:gd name="T72" fmla="*/ 180 w 227"/>
                  <a:gd name="T73" fmla="*/ 229 h 382"/>
                  <a:gd name="T74" fmla="*/ 188 w 227"/>
                  <a:gd name="T75" fmla="*/ 194 h 382"/>
                  <a:gd name="T76" fmla="*/ 207 w 227"/>
                  <a:gd name="T77" fmla="*/ 163 h 382"/>
                  <a:gd name="T78" fmla="*/ 219 w 227"/>
                  <a:gd name="T79" fmla="*/ 150 h 382"/>
                  <a:gd name="T80" fmla="*/ 226 w 227"/>
                  <a:gd name="T81" fmla="*/ 134 h 382"/>
                  <a:gd name="T82" fmla="*/ 226 w 227"/>
                  <a:gd name="T83" fmla="*/ 117 h 382"/>
                  <a:gd name="T84" fmla="*/ 215 w 227"/>
                  <a:gd name="T85" fmla="*/ 87 h 382"/>
                  <a:gd name="T86" fmla="*/ 202 w 227"/>
                  <a:gd name="T87" fmla="*/ 51 h 382"/>
                  <a:gd name="T88" fmla="*/ 204 w 227"/>
                  <a:gd name="T89" fmla="*/ 26 h 382"/>
                  <a:gd name="T90" fmla="*/ 209 w 227"/>
                  <a:gd name="T91"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382">
                    <a:moveTo>
                      <a:pt x="209" y="13"/>
                    </a:moveTo>
                    <a:lnTo>
                      <a:pt x="209" y="13"/>
                    </a:lnTo>
                    <a:lnTo>
                      <a:pt x="208" y="11"/>
                    </a:lnTo>
                    <a:lnTo>
                      <a:pt x="206" y="7"/>
                    </a:lnTo>
                    <a:lnTo>
                      <a:pt x="201" y="3"/>
                    </a:lnTo>
                    <a:lnTo>
                      <a:pt x="196" y="1"/>
                    </a:lnTo>
                    <a:lnTo>
                      <a:pt x="196" y="1"/>
                    </a:lnTo>
                    <a:lnTo>
                      <a:pt x="191" y="0"/>
                    </a:lnTo>
                    <a:lnTo>
                      <a:pt x="186" y="0"/>
                    </a:lnTo>
                    <a:lnTo>
                      <a:pt x="183" y="1"/>
                    </a:lnTo>
                    <a:lnTo>
                      <a:pt x="179" y="2"/>
                    </a:lnTo>
                    <a:lnTo>
                      <a:pt x="174" y="7"/>
                    </a:lnTo>
                    <a:lnTo>
                      <a:pt x="170" y="12"/>
                    </a:lnTo>
                    <a:lnTo>
                      <a:pt x="162" y="27"/>
                    </a:lnTo>
                    <a:lnTo>
                      <a:pt x="158" y="33"/>
                    </a:lnTo>
                    <a:lnTo>
                      <a:pt x="154" y="36"/>
                    </a:lnTo>
                    <a:lnTo>
                      <a:pt x="151" y="38"/>
                    </a:lnTo>
                    <a:lnTo>
                      <a:pt x="151" y="38"/>
                    </a:lnTo>
                    <a:lnTo>
                      <a:pt x="145" y="42"/>
                    </a:lnTo>
                    <a:lnTo>
                      <a:pt x="140" y="46"/>
                    </a:lnTo>
                    <a:lnTo>
                      <a:pt x="136" y="51"/>
                    </a:lnTo>
                    <a:lnTo>
                      <a:pt x="135" y="55"/>
                    </a:lnTo>
                    <a:lnTo>
                      <a:pt x="135" y="55"/>
                    </a:lnTo>
                    <a:lnTo>
                      <a:pt x="134" y="65"/>
                    </a:lnTo>
                    <a:lnTo>
                      <a:pt x="133" y="75"/>
                    </a:lnTo>
                    <a:lnTo>
                      <a:pt x="130" y="83"/>
                    </a:lnTo>
                    <a:lnTo>
                      <a:pt x="127" y="92"/>
                    </a:lnTo>
                    <a:lnTo>
                      <a:pt x="122" y="99"/>
                    </a:lnTo>
                    <a:lnTo>
                      <a:pt x="117" y="105"/>
                    </a:lnTo>
                    <a:lnTo>
                      <a:pt x="111" y="110"/>
                    </a:lnTo>
                    <a:lnTo>
                      <a:pt x="103" y="113"/>
                    </a:lnTo>
                    <a:lnTo>
                      <a:pt x="103" y="113"/>
                    </a:lnTo>
                    <a:lnTo>
                      <a:pt x="94" y="113"/>
                    </a:lnTo>
                    <a:lnTo>
                      <a:pt x="86" y="112"/>
                    </a:lnTo>
                    <a:lnTo>
                      <a:pt x="79" y="109"/>
                    </a:lnTo>
                    <a:lnTo>
                      <a:pt x="72" y="104"/>
                    </a:lnTo>
                    <a:lnTo>
                      <a:pt x="59" y="94"/>
                    </a:lnTo>
                    <a:lnTo>
                      <a:pt x="52" y="90"/>
                    </a:lnTo>
                    <a:lnTo>
                      <a:pt x="44" y="85"/>
                    </a:lnTo>
                    <a:lnTo>
                      <a:pt x="44" y="85"/>
                    </a:lnTo>
                    <a:lnTo>
                      <a:pt x="42" y="95"/>
                    </a:lnTo>
                    <a:lnTo>
                      <a:pt x="38" y="107"/>
                    </a:lnTo>
                    <a:lnTo>
                      <a:pt x="38" y="112"/>
                    </a:lnTo>
                    <a:lnTo>
                      <a:pt x="38" y="116"/>
                    </a:lnTo>
                    <a:lnTo>
                      <a:pt x="39" y="120"/>
                    </a:lnTo>
                    <a:lnTo>
                      <a:pt x="42" y="123"/>
                    </a:lnTo>
                    <a:lnTo>
                      <a:pt x="42" y="123"/>
                    </a:lnTo>
                    <a:lnTo>
                      <a:pt x="49" y="129"/>
                    </a:lnTo>
                    <a:lnTo>
                      <a:pt x="54" y="136"/>
                    </a:lnTo>
                    <a:lnTo>
                      <a:pt x="58" y="144"/>
                    </a:lnTo>
                    <a:lnTo>
                      <a:pt x="60" y="152"/>
                    </a:lnTo>
                    <a:lnTo>
                      <a:pt x="61" y="159"/>
                    </a:lnTo>
                    <a:lnTo>
                      <a:pt x="60" y="167"/>
                    </a:lnTo>
                    <a:lnTo>
                      <a:pt x="59" y="174"/>
                    </a:lnTo>
                    <a:lnTo>
                      <a:pt x="55" y="178"/>
                    </a:lnTo>
                    <a:lnTo>
                      <a:pt x="55" y="178"/>
                    </a:lnTo>
                    <a:lnTo>
                      <a:pt x="37" y="209"/>
                    </a:lnTo>
                    <a:lnTo>
                      <a:pt x="18" y="241"/>
                    </a:lnTo>
                    <a:lnTo>
                      <a:pt x="18" y="241"/>
                    </a:lnTo>
                    <a:lnTo>
                      <a:pt x="14" y="244"/>
                    </a:lnTo>
                    <a:lnTo>
                      <a:pt x="9" y="248"/>
                    </a:lnTo>
                    <a:lnTo>
                      <a:pt x="4" y="252"/>
                    </a:lnTo>
                    <a:lnTo>
                      <a:pt x="3" y="254"/>
                    </a:lnTo>
                    <a:lnTo>
                      <a:pt x="2" y="257"/>
                    </a:lnTo>
                    <a:lnTo>
                      <a:pt x="2" y="257"/>
                    </a:lnTo>
                    <a:lnTo>
                      <a:pt x="1" y="268"/>
                    </a:lnTo>
                    <a:lnTo>
                      <a:pt x="0" y="279"/>
                    </a:lnTo>
                    <a:lnTo>
                      <a:pt x="0" y="291"/>
                    </a:lnTo>
                    <a:lnTo>
                      <a:pt x="1" y="302"/>
                    </a:lnTo>
                    <a:lnTo>
                      <a:pt x="3" y="315"/>
                    </a:lnTo>
                    <a:lnTo>
                      <a:pt x="5" y="326"/>
                    </a:lnTo>
                    <a:lnTo>
                      <a:pt x="10" y="336"/>
                    </a:lnTo>
                    <a:lnTo>
                      <a:pt x="14" y="347"/>
                    </a:lnTo>
                    <a:lnTo>
                      <a:pt x="19" y="356"/>
                    </a:lnTo>
                    <a:lnTo>
                      <a:pt x="26" y="364"/>
                    </a:lnTo>
                    <a:lnTo>
                      <a:pt x="33" y="370"/>
                    </a:lnTo>
                    <a:lnTo>
                      <a:pt x="41" y="376"/>
                    </a:lnTo>
                    <a:lnTo>
                      <a:pt x="50" y="380"/>
                    </a:lnTo>
                    <a:lnTo>
                      <a:pt x="60" y="382"/>
                    </a:lnTo>
                    <a:lnTo>
                      <a:pt x="70" y="381"/>
                    </a:lnTo>
                    <a:lnTo>
                      <a:pt x="83" y="378"/>
                    </a:lnTo>
                    <a:lnTo>
                      <a:pt x="83" y="378"/>
                    </a:lnTo>
                    <a:lnTo>
                      <a:pt x="103" y="370"/>
                    </a:lnTo>
                    <a:lnTo>
                      <a:pt x="116" y="368"/>
                    </a:lnTo>
                    <a:lnTo>
                      <a:pt x="121" y="367"/>
                    </a:lnTo>
                    <a:lnTo>
                      <a:pt x="128" y="367"/>
                    </a:lnTo>
                    <a:lnTo>
                      <a:pt x="128" y="367"/>
                    </a:lnTo>
                    <a:lnTo>
                      <a:pt x="125" y="359"/>
                    </a:lnTo>
                    <a:lnTo>
                      <a:pt x="122" y="351"/>
                    </a:lnTo>
                    <a:lnTo>
                      <a:pt x="120" y="343"/>
                    </a:lnTo>
                    <a:lnTo>
                      <a:pt x="119" y="334"/>
                    </a:lnTo>
                    <a:lnTo>
                      <a:pt x="119" y="325"/>
                    </a:lnTo>
                    <a:lnTo>
                      <a:pt x="120" y="317"/>
                    </a:lnTo>
                    <a:lnTo>
                      <a:pt x="121" y="309"/>
                    </a:lnTo>
                    <a:lnTo>
                      <a:pt x="124" y="301"/>
                    </a:lnTo>
                    <a:lnTo>
                      <a:pt x="126" y="293"/>
                    </a:lnTo>
                    <a:lnTo>
                      <a:pt x="130" y="286"/>
                    </a:lnTo>
                    <a:lnTo>
                      <a:pt x="135" y="279"/>
                    </a:lnTo>
                    <a:lnTo>
                      <a:pt x="141" y="274"/>
                    </a:lnTo>
                    <a:lnTo>
                      <a:pt x="146" y="269"/>
                    </a:lnTo>
                    <a:lnTo>
                      <a:pt x="154" y="266"/>
                    </a:lnTo>
                    <a:lnTo>
                      <a:pt x="162" y="264"/>
                    </a:lnTo>
                    <a:lnTo>
                      <a:pt x="171" y="261"/>
                    </a:lnTo>
                    <a:lnTo>
                      <a:pt x="171" y="261"/>
                    </a:lnTo>
                    <a:lnTo>
                      <a:pt x="171" y="259"/>
                    </a:lnTo>
                    <a:lnTo>
                      <a:pt x="173" y="256"/>
                    </a:lnTo>
                    <a:lnTo>
                      <a:pt x="175" y="250"/>
                    </a:lnTo>
                    <a:lnTo>
                      <a:pt x="178" y="245"/>
                    </a:lnTo>
                    <a:lnTo>
                      <a:pt x="179" y="242"/>
                    </a:lnTo>
                    <a:lnTo>
                      <a:pt x="179" y="242"/>
                    </a:lnTo>
                    <a:lnTo>
                      <a:pt x="180" y="229"/>
                    </a:lnTo>
                    <a:lnTo>
                      <a:pt x="183" y="217"/>
                    </a:lnTo>
                    <a:lnTo>
                      <a:pt x="185" y="206"/>
                    </a:lnTo>
                    <a:lnTo>
                      <a:pt x="188" y="194"/>
                    </a:lnTo>
                    <a:lnTo>
                      <a:pt x="193" y="183"/>
                    </a:lnTo>
                    <a:lnTo>
                      <a:pt x="199" y="174"/>
                    </a:lnTo>
                    <a:lnTo>
                      <a:pt x="207" y="163"/>
                    </a:lnTo>
                    <a:lnTo>
                      <a:pt x="215" y="154"/>
                    </a:lnTo>
                    <a:lnTo>
                      <a:pt x="215" y="154"/>
                    </a:lnTo>
                    <a:lnTo>
                      <a:pt x="219" y="150"/>
                    </a:lnTo>
                    <a:lnTo>
                      <a:pt x="223" y="145"/>
                    </a:lnTo>
                    <a:lnTo>
                      <a:pt x="225" y="140"/>
                    </a:lnTo>
                    <a:lnTo>
                      <a:pt x="226" y="134"/>
                    </a:lnTo>
                    <a:lnTo>
                      <a:pt x="227" y="128"/>
                    </a:lnTo>
                    <a:lnTo>
                      <a:pt x="227" y="123"/>
                    </a:lnTo>
                    <a:lnTo>
                      <a:pt x="226" y="117"/>
                    </a:lnTo>
                    <a:lnTo>
                      <a:pt x="225" y="111"/>
                    </a:lnTo>
                    <a:lnTo>
                      <a:pt x="225" y="111"/>
                    </a:lnTo>
                    <a:lnTo>
                      <a:pt x="215" y="87"/>
                    </a:lnTo>
                    <a:lnTo>
                      <a:pt x="209" y="76"/>
                    </a:lnTo>
                    <a:lnTo>
                      <a:pt x="206" y="63"/>
                    </a:lnTo>
                    <a:lnTo>
                      <a:pt x="202" y="51"/>
                    </a:lnTo>
                    <a:lnTo>
                      <a:pt x="202" y="38"/>
                    </a:lnTo>
                    <a:lnTo>
                      <a:pt x="202" y="33"/>
                    </a:lnTo>
                    <a:lnTo>
                      <a:pt x="204" y="26"/>
                    </a:lnTo>
                    <a:lnTo>
                      <a:pt x="206" y="20"/>
                    </a:lnTo>
                    <a:lnTo>
                      <a:pt x="209" y="13"/>
                    </a:lnTo>
                    <a:lnTo>
                      <a:pt x="209" y="13"/>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Freeform: Shape 278">
                <a:extLst>
                  <a:ext uri="{FF2B5EF4-FFF2-40B4-BE49-F238E27FC236}">
                    <a16:creationId xmlns:a16="http://schemas.microsoft.com/office/drawing/2014/main" id="{7C605E74-CF71-4F96-86FB-0BB6BF50481F}"/>
                  </a:ext>
                </a:extLst>
              </p:cNvPr>
              <p:cNvSpPr>
                <a:spLocks/>
              </p:cNvSpPr>
              <p:nvPr/>
            </p:nvSpPr>
            <p:spPr bwMode="auto">
              <a:xfrm>
                <a:off x="1041400" y="3132138"/>
                <a:ext cx="1344613" cy="1509712"/>
              </a:xfrm>
              <a:custGeom>
                <a:avLst/>
                <a:gdLst>
                  <a:gd name="T0" fmla="*/ 1088 w 1693"/>
                  <a:gd name="T1" fmla="*/ 141 h 1901"/>
                  <a:gd name="T2" fmla="*/ 1019 w 1693"/>
                  <a:gd name="T3" fmla="*/ 130 h 1901"/>
                  <a:gd name="T4" fmla="*/ 953 w 1693"/>
                  <a:gd name="T5" fmla="*/ 128 h 1901"/>
                  <a:gd name="T6" fmla="*/ 844 w 1693"/>
                  <a:gd name="T7" fmla="*/ 144 h 1901"/>
                  <a:gd name="T8" fmla="*/ 790 w 1693"/>
                  <a:gd name="T9" fmla="*/ 111 h 1901"/>
                  <a:gd name="T10" fmla="*/ 723 w 1693"/>
                  <a:gd name="T11" fmla="*/ 98 h 1901"/>
                  <a:gd name="T12" fmla="*/ 684 w 1693"/>
                  <a:gd name="T13" fmla="*/ 25 h 1901"/>
                  <a:gd name="T14" fmla="*/ 586 w 1693"/>
                  <a:gd name="T15" fmla="*/ 10 h 1901"/>
                  <a:gd name="T16" fmla="*/ 457 w 1693"/>
                  <a:gd name="T17" fmla="*/ 25 h 1901"/>
                  <a:gd name="T18" fmla="*/ 321 w 1693"/>
                  <a:gd name="T19" fmla="*/ 74 h 1901"/>
                  <a:gd name="T20" fmla="*/ 232 w 1693"/>
                  <a:gd name="T21" fmla="*/ 109 h 1901"/>
                  <a:gd name="T22" fmla="*/ 201 w 1693"/>
                  <a:gd name="T23" fmla="*/ 142 h 1901"/>
                  <a:gd name="T24" fmla="*/ 194 w 1693"/>
                  <a:gd name="T25" fmla="*/ 182 h 1901"/>
                  <a:gd name="T26" fmla="*/ 166 w 1693"/>
                  <a:gd name="T27" fmla="*/ 210 h 1901"/>
                  <a:gd name="T28" fmla="*/ 80 w 1693"/>
                  <a:gd name="T29" fmla="*/ 269 h 1901"/>
                  <a:gd name="T30" fmla="*/ 28 w 1693"/>
                  <a:gd name="T31" fmla="*/ 333 h 1901"/>
                  <a:gd name="T32" fmla="*/ 1 w 1693"/>
                  <a:gd name="T33" fmla="*/ 482 h 1901"/>
                  <a:gd name="T34" fmla="*/ 30 w 1693"/>
                  <a:gd name="T35" fmla="*/ 576 h 1901"/>
                  <a:gd name="T36" fmla="*/ 59 w 1693"/>
                  <a:gd name="T37" fmla="*/ 698 h 1901"/>
                  <a:gd name="T38" fmla="*/ 142 w 1693"/>
                  <a:gd name="T39" fmla="*/ 804 h 1901"/>
                  <a:gd name="T40" fmla="*/ 233 w 1693"/>
                  <a:gd name="T41" fmla="*/ 864 h 1901"/>
                  <a:gd name="T42" fmla="*/ 341 w 1693"/>
                  <a:gd name="T43" fmla="*/ 872 h 1901"/>
                  <a:gd name="T44" fmla="*/ 449 w 1693"/>
                  <a:gd name="T45" fmla="*/ 822 h 1901"/>
                  <a:gd name="T46" fmla="*/ 535 w 1693"/>
                  <a:gd name="T47" fmla="*/ 864 h 1901"/>
                  <a:gd name="T48" fmla="*/ 589 w 1693"/>
                  <a:gd name="T49" fmla="*/ 902 h 1901"/>
                  <a:gd name="T50" fmla="*/ 631 w 1693"/>
                  <a:gd name="T51" fmla="*/ 918 h 1901"/>
                  <a:gd name="T52" fmla="*/ 665 w 1693"/>
                  <a:gd name="T53" fmla="*/ 976 h 1901"/>
                  <a:gd name="T54" fmla="*/ 651 w 1693"/>
                  <a:gd name="T55" fmla="*/ 1059 h 1901"/>
                  <a:gd name="T56" fmla="*/ 703 w 1693"/>
                  <a:gd name="T57" fmla="*/ 1119 h 1901"/>
                  <a:gd name="T58" fmla="*/ 724 w 1693"/>
                  <a:gd name="T59" fmla="*/ 1171 h 1901"/>
                  <a:gd name="T60" fmla="*/ 761 w 1693"/>
                  <a:gd name="T61" fmla="*/ 1253 h 1901"/>
                  <a:gd name="T62" fmla="*/ 738 w 1693"/>
                  <a:gd name="T63" fmla="*/ 1410 h 1901"/>
                  <a:gd name="T64" fmla="*/ 786 w 1693"/>
                  <a:gd name="T65" fmla="*/ 1556 h 1901"/>
                  <a:gd name="T66" fmla="*/ 812 w 1693"/>
                  <a:gd name="T67" fmla="*/ 1658 h 1901"/>
                  <a:gd name="T68" fmla="*/ 832 w 1693"/>
                  <a:gd name="T69" fmla="*/ 1750 h 1901"/>
                  <a:gd name="T70" fmla="*/ 867 w 1693"/>
                  <a:gd name="T71" fmla="*/ 1838 h 1901"/>
                  <a:gd name="T72" fmla="*/ 911 w 1693"/>
                  <a:gd name="T73" fmla="*/ 1898 h 1901"/>
                  <a:gd name="T74" fmla="*/ 1001 w 1693"/>
                  <a:gd name="T75" fmla="*/ 1887 h 1901"/>
                  <a:gd name="T76" fmla="*/ 1097 w 1693"/>
                  <a:gd name="T77" fmla="*/ 1876 h 1901"/>
                  <a:gd name="T78" fmla="*/ 1151 w 1693"/>
                  <a:gd name="T79" fmla="*/ 1840 h 1901"/>
                  <a:gd name="T80" fmla="*/ 1200 w 1693"/>
                  <a:gd name="T81" fmla="*/ 1801 h 1901"/>
                  <a:gd name="T82" fmla="*/ 1244 w 1693"/>
                  <a:gd name="T83" fmla="*/ 1712 h 1901"/>
                  <a:gd name="T84" fmla="*/ 1311 w 1693"/>
                  <a:gd name="T85" fmla="*/ 1634 h 1901"/>
                  <a:gd name="T86" fmla="*/ 1329 w 1693"/>
                  <a:gd name="T87" fmla="*/ 1517 h 1901"/>
                  <a:gd name="T88" fmla="*/ 1377 w 1693"/>
                  <a:gd name="T89" fmla="*/ 1452 h 1901"/>
                  <a:gd name="T90" fmla="*/ 1393 w 1693"/>
                  <a:gd name="T91" fmla="*/ 1370 h 1901"/>
                  <a:gd name="T92" fmla="*/ 1430 w 1693"/>
                  <a:gd name="T93" fmla="*/ 1235 h 1901"/>
                  <a:gd name="T94" fmla="*/ 1397 w 1693"/>
                  <a:gd name="T95" fmla="*/ 1121 h 1901"/>
                  <a:gd name="T96" fmla="*/ 1502 w 1693"/>
                  <a:gd name="T97" fmla="*/ 967 h 1901"/>
                  <a:gd name="T98" fmla="*/ 1551 w 1693"/>
                  <a:gd name="T99" fmla="*/ 913 h 1901"/>
                  <a:gd name="T100" fmla="*/ 1670 w 1693"/>
                  <a:gd name="T101" fmla="*/ 791 h 1901"/>
                  <a:gd name="T102" fmla="*/ 1675 w 1693"/>
                  <a:gd name="T103" fmla="*/ 741 h 1901"/>
                  <a:gd name="T104" fmla="*/ 1693 w 1693"/>
                  <a:gd name="T105" fmla="*/ 636 h 1901"/>
                  <a:gd name="T106" fmla="*/ 1560 w 1693"/>
                  <a:gd name="T107" fmla="*/ 677 h 1901"/>
                  <a:gd name="T108" fmla="*/ 1476 w 1693"/>
                  <a:gd name="T109" fmla="*/ 629 h 1901"/>
                  <a:gd name="T110" fmla="*/ 1431 w 1693"/>
                  <a:gd name="T111" fmla="*/ 575 h 1901"/>
                  <a:gd name="T112" fmla="*/ 1403 w 1693"/>
                  <a:gd name="T113" fmla="*/ 534 h 1901"/>
                  <a:gd name="T114" fmla="*/ 1387 w 1693"/>
                  <a:gd name="T115" fmla="*/ 480 h 1901"/>
                  <a:gd name="T116" fmla="*/ 1327 w 1693"/>
                  <a:gd name="T117" fmla="*/ 357 h 1901"/>
                  <a:gd name="T118" fmla="*/ 1275 w 1693"/>
                  <a:gd name="T119" fmla="*/ 246 h 1901"/>
                  <a:gd name="T120" fmla="*/ 1226 w 1693"/>
                  <a:gd name="T121" fmla="*/ 156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3" h="1901">
                    <a:moveTo>
                      <a:pt x="1206" y="156"/>
                    </a:moveTo>
                    <a:lnTo>
                      <a:pt x="1206" y="156"/>
                    </a:lnTo>
                    <a:lnTo>
                      <a:pt x="1191" y="163"/>
                    </a:lnTo>
                    <a:lnTo>
                      <a:pt x="1176" y="166"/>
                    </a:lnTo>
                    <a:lnTo>
                      <a:pt x="1162" y="167"/>
                    </a:lnTo>
                    <a:lnTo>
                      <a:pt x="1148" y="166"/>
                    </a:lnTo>
                    <a:lnTo>
                      <a:pt x="1134" y="163"/>
                    </a:lnTo>
                    <a:lnTo>
                      <a:pt x="1120" y="158"/>
                    </a:lnTo>
                    <a:lnTo>
                      <a:pt x="1107" y="151"/>
                    </a:lnTo>
                    <a:lnTo>
                      <a:pt x="1094" y="143"/>
                    </a:lnTo>
                    <a:lnTo>
                      <a:pt x="1094" y="143"/>
                    </a:lnTo>
                    <a:lnTo>
                      <a:pt x="1088" y="141"/>
                    </a:lnTo>
                    <a:lnTo>
                      <a:pt x="1082" y="139"/>
                    </a:lnTo>
                    <a:lnTo>
                      <a:pt x="1076" y="139"/>
                    </a:lnTo>
                    <a:lnTo>
                      <a:pt x="1069" y="139"/>
                    </a:lnTo>
                    <a:lnTo>
                      <a:pt x="1055" y="141"/>
                    </a:lnTo>
                    <a:lnTo>
                      <a:pt x="1049" y="141"/>
                    </a:lnTo>
                    <a:lnTo>
                      <a:pt x="1042" y="141"/>
                    </a:lnTo>
                    <a:lnTo>
                      <a:pt x="1042" y="141"/>
                    </a:lnTo>
                    <a:lnTo>
                      <a:pt x="1035" y="140"/>
                    </a:lnTo>
                    <a:lnTo>
                      <a:pt x="1028" y="136"/>
                    </a:lnTo>
                    <a:lnTo>
                      <a:pt x="1022" y="133"/>
                    </a:lnTo>
                    <a:lnTo>
                      <a:pt x="1019" y="130"/>
                    </a:lnTo>
                    <a:lnTo>
                      <a:pt x="1019" y="130"/>
                    </a:lnTo>
                    <a:lnTo>
                      <a:pt x="1011" y="120"/>
                    </a:lnTo>
                    <a:lnTo>
                      <a:pt x="1003" y="110"/>
                    </a:lnTo>
                    <a:lnTo>
                      <a:pt x="1000" y="106"/>
                    </a:lnTo>
                    <a:lnTo>
                      <a:pt x="996" y="102"/>
                    </a:lnTo>
                    <a:lnTo>
                      <a:pt x="992" y="100"/>
                    </a:lnTo>
                    <a:lnTo>
                      <a:pt x="988" y="100"/>
                    </a:lnTo>
                    <a:lnTo>
                      <a:pt x="988" y="100"/>
                    </a:lnTo>
                    <a:lnTo>
                      <a:pt x="981" y="102"/>
                    </a:lnTo>
                    <a:lnTo>
                      <a:pt x="975" y="106"/>
                    </a:lnTo>
                    <a:lnTo>
                      <a:pt x="969" y="111"/>
                    </a:lnTo>
                    <a:lnTo>
                      <a:pt x="963" y="117"/>
                    </a:lnTo>
                    <a:lnTo>
                      <a:pt x="953" y="128"/>
                    </a:lnTo>
                    <a:lnTo>
                      <a:pt x="947" y="133"/>
                    </a:lnTo>
                    <a:lnTo>
                      <a:pt x="942" y="136"/>
                    </a:lnTo>
                    <a:lnTo>
                      <a:pt x="942" y="136"/>
                    </a:lnTo>
                    <a:lnTo>
                      <a:pt x="921" y="145"/>
                    </a:lnTo>
                    <a:lnTo>
                      <a:pt x="911" y="149"/>
                    </a:lnTo>
                    <a:lnTo>
                      <a:pt x="900" y="151"/>
                    </a:lnTo>
                    <a:lnTo>
                      <a:pt x="889" y="153"/>
                    </a:lnTo>
                    <a:lnTo>
                      <a:pt x="878" y="153"/>
                    </a:lnTo>
                    <a:lnTo>
                      <a:pt x="867" y="152"/>
                    </a:lnTo>
                    <a:lnTo>
                      <a:pt x="855" y="150"/>
                    </a:lnTo>
                    <a:lnTo>
                      <a:pt x="855" y="150"/>
                    </a:lnTo>
                    <a:lnTo>
                      <a:pt x="844" y="144"/>
                    </a:lnTo>
                    <a:lnTo>
                      <a:pt x="834" y="137"/>
                    </a:lnTo>
                    <a:lnTo>
                      <a:pt x="823" y="128"/>
                    </a:lnTo>
                    <a:lnTo>
                      <a:pt x="814" y="117"/>
                    </a:lnTo>
                    <a:lnTo>
                      <a:pt x="814" y="117"/>
                    </a:lnTo>
                    <a:lnTo>
                      <a:pt x="812" y="116"/>
                    </a:lnTo>
                    <a:lnTo>
                      <a:pt x="810" y="116"/>
                    </a:lnTo>
                    <a:lnTo>
                      <a:pt x="804" y="115"/>
                    </a:lnTo>
                    <a:lnTo>
                      <a:pt x="797" y="117"/>
                    </a:lnTo>
                    <a:lnTo>
                      <a:pt x="792" y="122"/>
                    </a:lnTo>
                    <a:lnTo>
                      <a:pt x="792" y="122"/>
                    </a:lnTo>
                    <a:lnTo>
                      <a:pt x="792" y="116"/>
                    </a:lnTo>
                    <a:lnTo>
                      <a:pt x="790" y="111"/>
                    </a:lnTo>
                    <a:lnTo>
                      <a:pt x="788" y="108"/>
                    </a:lnTo>
                    <a:lnTo>
                      <a:pt x="785" y="105"/>
                    </a:lnTo>
                    <a:lnTo>
                      <a:pt x="782" y="100"/>
                    </a:lnTo>
                    <a:lnTo>
                      <a:pt x="780" y="95"/>
                    </a:lnTo>
                    <a:lnTo>
                      <a:pt x="780" y="91"/>
                    </a:lnTo>
                    <a:lnTo>
                      <a:pt x="781" y="86"/>
                    </a:lnTo>
                    <a:lnTo>
                      <a:pt x="781" y="86"/>
                    </a:lnTo>
                    <a:lnTo>
                      <a:pt x="770" y="92"/>
                    </a:lnTo>
                    <a:lnTo>
                      <a:pt x="759" y="97"/>
                    </a:lnTo>
                    <a:lnTo>
                      <a:pt x="747" y="99"/>
                    </a:lnTo>
                    <a:lnTo>
                      <a:pt x="735" y="99"/>
                    </a:lnTo>
                    <a:lnTo>
                      <a:pt x="723" y="98"/>
                    </a:lnTo>
                    <a:lnTo>
                      <a:pt x="712" y="93"/>
                    </a:lnTo>
                    <a:lnTo>
                      <a:pt x="699" y="87"/>
                    </a:lnTo>
                    <a:lnTo>
                      <a:pt x="688" y="81"/>
                    </a:lnTo>
                    <a:lnTo>
                      <a:pt x="688" y="81"/>
                    </a:lnTo>
                    <a:lnTo>
                      <a:pt x="682" y="75"/>
                    </a:lnTo>
                    <a:lnTo>
                      <a:pt x="678" y="68"/>
                    </a:lnTo>
                    <a:lnTo>
                      <a:pt x="674" y="61"/>
                    </a:lnTo>
                    <a:lnTo>
                      <a:pt x="673" y="53"/>
                    </a:lnTo>
                    <a:lnTo>
                      <a:pt x="673" y="45"/>
                    </a:lnTo>
                    <a:lnTo>
                      <a:pt x="674" y="37"/>
                    </a:lnTo>
                    <a:lnTo>
                      <a:pt x="679" y="31"/>
                    </a:lnTo>
                    <a:lnTo>
                      <a:pt x="684" y="25"/>
                    </a:lnTo>
                    <a:lnTo>
                      <a:pt x="684" y="25"/>
                    </a:lnTo>
                    <a:lnTo>
                      <a:pt x="674" y="18"/>
                    </a:lnTo>
                    <a:lnTo>
                      <a:pt x="664" y="12"/>
                    </a:lnTo>
                    <a:lnTo>
                      <a:pt x="653" y="7"/>
                    </a:lnTo>
                    <a:lnTo>
                      <a:pt x="643" y="3"/>
                    </a:lnTo>
                    <a:lnTo>
                      <a:pt x="631" y="1"/>
                    </a:lnTo>
                    <a:lnTo>
                      <a:pt x="619" y="1"/>
                    </a:lnTo>
                    <a:lnTo>
                      <a:pt x="607" y="3"/>
                    </a:lnTo>
                    <a:lnTo>
                      <a:pt x="595" y="8"/>
                    </a:lnTo>
                    <a:lnTo>
                      <a:pt x="595" y="8"/>
                    </a:lnTo>
                    <a:lnTo>
                      <a:pt x="590" y="9"/>
                    </a:lnTo>
                    <a:lnTo>
                      <a:pt x="586" y="10"/>
                    </a:lnTo>
                    <a:lnTo>
                      <a:pt x="577" y="10"/>
                    </a:lnTo>
                    <a:lnTo>
                      <a:pt x="568" y="9"/>
                    </a:lnTo>
                    <a:lnTo>
                      <a:pt x="558" y="7"/>
                    </a:lnTo>
                    <a:lnTo>
                      <a:pt x="540" y="1"/>
                    </a:lnTo>
                    <a:lnTo>
                      <a:pt x="531" y="0"/>
                    </a:lnTo>
                    <a:lnTo>
                      <a:pt x="523" y="0"/>
                    </a:lnTo>
                    <a:lnTo>
                      <a:pt x="523" y="0"/>
                    </a:lnTo>
                    <a:lnTo>
                      <a:pt x="512" y="2"/>
                    </a:lnTo>
                    <a:lnTo>
                      <a:pt x="500" y="6"/>
                    </a:lnTo>
                    <a:lnTo>
                      <a:pt x="489" y="9"/>
                    </a:lnTo>
                    <a:lnTo>
                      <a:pt x="478" y="15"/>
                    </a:lnTo>
                    <a:lnTo>
                      <a:pt x="457" y="25"/>
                    </a:lnTo>
                    <a:lnTo>
                      <a:pt x="437" y="35"/>
                    </a:lnTo>
                    <a:lnTo>
                      <a:pt x="437" y="35"/>
                    </a:lnTo>
                    <a:lnTo>
                      <a:pt x="430" y="39"/>
                    </a:lnTo>
                    <a:lnTo>
                      <a:pt x="422" y="41"/>
                    </a:lnTo>
                    <a:lnTo>
                      <a:pt x="407" y="45"/>
                    </a:lnTo>
                    <a:lnTo>
                      <a:pt x="375" y="50"/>
                    </a:lnTo>
                    <a:lnTo>
                      <a:pt x="359" y="53"/>
                    </a:lnTo>
                    <a:lnTo>
                      <a:pt x="345" y="58"/>
                    </a:lnTo>
                    <a:lnTo>
                      <a:pt x="338" y="60"/>
                    </a:lnTo>
                    <a:lnTo>
                      <a:pt x="332" y="65"/>
                    </a:lnTo>
                    <a:lnTo>
                      <a:pt x="325" y="69"/>
                    </a:lnTo>
                    <a:lnTo>
                      <a:pt x="321" y="74"/>
                    </a:lnTo>
                    <a:lnTo>
                      <a:pt x="321" y="74"/>
                    </a:lnTo>
                    <a:lnTo>
                      <a:pt x="314" y="83"/>
                    </a:lnTo>
                    <a:lnTo>
                      <a:pt x="307" y="89"/>
                    </a:lnTo>
                    <a:lnTo>
                      <a:pt x="300" y="94"/>
                    </a:lnTo>
                    <a:lnTo>
                      <a:pt x="291" y="98"/>
                    </a:lnTo>
                    <a:lnTo>
                      <a:pt x="291" y="98"/>
                    </a:lnTo>
                    <a:lnTo>
                      <a:pt x="283" y="100"/>
                    </a:lnTo>
                    <a:lnTo>
                      <a:pt x="274" y="101"/>
                    </a:lnTo>
                    <a:lnTo>
                      <a:pt x="257" y="103"/>
                    </a:lnTo>
                    <a:lnTo>
                      <a:pt x="249" y="105"/>
                    </a:lnTo>
                    <a:lnTo>
                      <a:pt x="240" y="107"/>
                    </a:lnTo>
                    <a:lnTo>
                      <a:pt x="232" y="109"/>
                    </a:lnTo>
                    <a:lnTo>
                      <a:pt x="225" y="114"/>
                    </a:lnTo>
                    <a:lnTo>
                      <a:pt x="225" y="114"/>
                    </a:lnTo>
                    <a:lnTo>
                      <a:pt x="219" y="118"/>
                    </a:lnTo>
                    <a:lnTo>
                      <a:pt x="215" y="124"/>
                    </a:lnTo>
                    <a:lnTo>
                      <a:pt x="213" y="127"/>
                    </a:lnTo>
                    <a:lnTo>
                      <a:pt x="212" y="132"/>
                    </a:lnTo>
                    <a:lnTo>
                      <a:pt x="213" y="136"/>
                    </a:lnTo>
                    <a:lnTo>
                      <a:pt x="214" y="141"/>
                    </a:lnTo>
                    <a:lnTo>
                      <a:pt x="214" y="141"/>
                    </a:lnTo>
                    <a:lnTo>
                      <a:pt x="209" y="141"/>
                    </a:lnTo>
                    <a:lnTo>
                      <a:pt x="205" y="141"/>
                    </a:lnTo>
                    <a:lnTo>
                      <a:pt x="201" y="142"/>
                    </a:lnTo>
                    <a:lnTo>
                      <a:pt x="197" y="143"/>
                    </a:lnTo>
                    <a:lnTo>
                      <a:pt x="191" y="148"/>
                    </a:lnTo>
                    <a:lnTo>
                      <a:pt x="187" y="153"/>
                    </a:lnTo>
                    <a:lnTo>
                      <a:pt x="187" y="153"/>
                    </a:lnTo>
                    <a:lnTo>
                      <a:pt x="184" y="156"/>
                    </a:lnTo>
                    <a:lnTo>
                      <a:pt x="183" y="159"/>
                    </a:lnTo>
                    <a:lnTo>
                      <a:pt x="183" y="164"/>
                    </a:lnTo>
                    <a:lnTo>
                      <a:pt x="183" y="167"/>
                    </a:lnTo>
                    <a:lnTo>
                      <a:pt x="185" y="172"/>
                    </a:lnTo>
                    <a:lnTo>
                      <a:pt x="188" y="175"/>
                    </a:lnTo>
                    <a:lnTo>
                      <a:pt x="190" y="178"/>
                    </a:lnTo>
                    <a:lnTo>
                      <a:pt x="194" y="182"/>
                    </a:lnTo>
                    <a:lnTo>
                      <a:pt x="194" y="182"/>
                    </a:lnTo>
                    <a:lnTo>
                      <a:pt x="191" y="182"/>
                    </a:lnTo>
                    <a:lnTo>
                      <a:pt x="189" y="183"/>
                    </a:lnTo>
                    <a:lnTo>
                      <a:pt x="184" y="186"/>
                    </a:lnTo>
                    <a:lnTo>
                      <a:pt x="180" y="190"/>
                    </a:lnTo>
                    <a:lnTo>
                      <a:pt x="177" y="191"/>
                    </a:lnTo>
                    <a:lnTo>
                      <a:pt x="174" y="192"/>
                    </a:lnTo>
                    <a:lnTo>
                      <a:pt x="174" y="192"/>
                    </a:lnTo>
                    <a:lnTo>
                      <a:pt x="174" y="195"/>
                    </a:lnTo>
                    <a:lnTo>
                      <a:pt x="173" y="200"/>
                    </a:lnTo>
                    <a:lnTo>
                      <a:pt x="169" y="207"/>
                    </a:lnTo>
                    <a:lnTo>
                      <a:pt x="166" y="210"/>
                    </a:lnTo>
                    <a:lnTo>
                      <a:pt x="165" y="214"/>
                    </a:lnTo>
                    <a:lnTo>
                      <a:pt x="164" y="217"/>
                    </a:lnTo>
                    <a:lnTo>
                      <a:pt x="165" y="222"/>
                    </a:lnTo>
                    <a:lnTo>
                      <a:pt x="165" y="222"/>
                    </a:lnTo>
                    <a:lnTo>
                      <a:pt x="157" y="223"/>
                    </a:lnTo>
                    <a:lnTo>
                      <a:pt x="150" y="224"/>
                    </a:lnTo>
                    <a:lnTo>
                      <a:pt x="136" y="228"/>
                    </a:lnTo>
                    <a:lnTo>
                      <a:pt x="124" y="234"/>
                    </a:lnTo>
                    <a:lnTo>
                      <a:pt x="113" y="242"/>
                    </a:lnTo>
                    <a:lnTo>
                      <a:pt x="102" y="250"/>
                    </a:lnTo>
                    <a:lnTo>
                      <a:pt x="91" y="259"/>
                    </a:lnTo>
                    <a:lnTo>
                      <a:pt x="80" y="269"/>
                    </a:lnTo>
                    <a:lnTo>
                      <a:pt x="67" y="279"/>
                    </a:lnTo>
                    <a:lnTo>
                      <a:pt x="67" y="279"/>
                    </a:lnTo>
                    <a:lnTo>
                      <a:pt x="66" y="281"/>
                    </a:lnTo>
                    <a:lnTo>
                      <a:pt x="67" y="285"/>
                    </a:lnTo>
                    <a:lnTo>
                      <a:pt x="67" y="289"/>
                    </a:lnTo>
                    <a:lnTo>
                      <a:pt x="66" y="291"/>
                    </a:lnTo>
                    <a:lnTo>
                      <a:pt x="66" y="291"/>
                    </a:lnTo>
                    <a:lnTo>
                      <a:pt x="56" y="298"/>
                    </a:lnTo>
                    <a:lnTo>
                      <a:pt x="48" y="306"/>
                    </a:lnTo>
                    <a:lnTo>
                      <a:pt x="40" y="314"/>
                    </a:lnTo>
                    <a:lnTo>
                      <a:pt x="33" y="324"/>
                    </a:lnTo>
                    <a:lnTo>
                      <a:pt x="28" y="333"/>
                    </a:lnTo>
                    <a:lnTo>
                      <a:pt x="25" y="343"/>
                    </a:lnTo>
                    <a:lnTo>
                      <a:pt x="22" y="354"/>
                    </a:lnTo>
                    <a:lnTo>
                      <a:pt x="20" y="364"/>
                    </a:lnTo>
                    <a:lnTo>
                      <a:pt x="20" y="364"/>
                    </a:lnTo>
                    <a:lnTo>
                      <a:pt x="20" y="373"/>
                    </a:lnTo>
                    <a:lnTo>
                      <a:pt x="18" y="383"/>
                    </a:lnTo>
                    <a:lnTo>
                      <a:pt x="14" y="404"/>
                    </a:lnTo>
                    <a:lnTo>
                      <a:pt x="8" y="424"/>
                    </a:lnTo>
                    <a:lnTo>
                      <a:pt x="3" y="445"/>
                    </a:lnTo>
                    <a:lnTo>
                      <a:pt x="0" y="464"/>
                    </a:lnTo>
                    <a:lnTo>
                      <a:pt x="0" y="473"/>
                    </a:lnTo>
                    <a:lnTo>
                      <a:pt x="1" y="482"/>
                    </a:lnTo>
                    <a:lnTo>
                      <a:pt x="2" y="491"/>
                    </a:lnTo>
                    <a:lnTo>
                      <a:pt x="6" y="499"/>
                    </a:lnTo>
                    <a:lnTo>
                      <a:pt x="10" y="508"/>
                    </a:lnTo>
                    <a:lnTo>
                      <a:pt x="16" y="516"/>
                    </a:lnTo>
                    <a:lnTo>
                      <a:pt x="16" y="516"/>
                    </a:lnTo>
                    <a:lnTo>
                      <a:pt x="20" y="521"/>
                    </a:lnTo>
                    <a:lnTo>
                      <a:pt x="24" y="528"/>
                    </a:lnTo>
                    <a:lnTo>
                      <a:pt x="26" y="534"/>
                    </a:lnTo>
                    <a:lnTo>
                      <a:pt x="28" y="540"/>
                    </a:lnTo>
                    <a:lnTo>
                      <a:pt x="28" y="540"/>
                    </a:lnTo>
                    <a:lnTo>
                      <a:pt x="30" y="558"/>
                    </a:lnTo>
                    <a:lnTo>
                      <a:pt x="30" y="576"/>
                    </a:lnTo>
                    <a:lnTo>
                      <a:pt x="30" y="613"/>
                    </a:lnTo>
                    <a:lnTo>
                      <a:pt x="31" y="649"/>
                    </a:lnTo>
                    <a:lnTo>
                      <a:pt x="32" y="667"/>
                    </a:lnTo>
                    <a:lnTo>
                      <a:pt x="34" y="686"/>
                    </a:lnTo>
                    <a:lnTo>
                      <a:pt x="34" y="686"/>
                    </a:lnTo>
                    <a:lnTo>
                      <a:pt x="35" y="689"/>
                    </a:lnTo>
                    <a:lnTo>
                      <a:pt x="39" y="693"/>
                    </a:lnTo>
                    <a:lnTo>
                      <a:pt x="42" y="694"/>
                    </a:lnTo>
                    <a:lnTo>
                      <a:pt x="45" y="695"/>
                    </a:lnTo>
                    <a:lnTo>
                      <a:pt x="53" y="696"/>
                    </a:lnTo>
                    <a:lnTo>
                      <a:pt x="57" y="697"/>
                    </a:lnTo>
                    <a:lnTo>
                      <a:pt x="59" y="698"/>
                    </a:lnTo>
                    <a:lnTo>
                      <a:pt x="59" y="698"/>
                    </a:lnTo>
                    <a:lnTo>
                      <a:pt x="71" y="715"/>
                    </a:lnTo>
                    <a:lnTo>
                      <a:pt x="82" y="733"/>
                    </a:lnTo>
                    <a:lnTo>
                      <a:pt x="102" y="771"/>
                    </a:lnTo>
                    <a:lnTo>
                      <a:pt x="102" y="771"/>
                    </a:lnTo>
                    <a:lnTo>
                      <a:pt x="105" y="774"/>
                    </a:lnTo>
                    <a:lnTo>
                      <a:pt x="108" y="777"/>
                    </a:lnTo>
                    <a:lnTo>
                      <a:pt x="115" y="781"/>
                    </a:lnTo>
                    <a:lnTo>
                      <a:pt x="122" y="785"/>
                    </a:lnTo>
                    <a:lnTo>
                      <a:pt x="127" y="789"/>
                    </a:lnTo>
                    <a:lnTo>
                      <a:pt x="127" y="789"/>
                    </a:lnTo>
                    <a:lnTo>
                      <a:pt x="142" y="804"/>
                    </a:lnTo>
                    <a:lnTo>
                      <a:pt x="156" y="818"/>
                    </a:lnTo>
                    <a:lnTo>
                      <a:pt x="185" y="846"/>
                    </a:lnTo>
                    <a:lnTo>
                      <a:pt x="185" y="846"/>
                    </a:lnTo>
                    <a:lnTo>
                      <a:pt x="190" y="851"/>
                    </a:lnTo>
                    <a:lnTo>
                      <a:pt x="196" y="855"/>
                    </a:lnTo>
                    <a:lnTo>
                      <a:pt x="201" y="859"/>
                    </a:lnTo>
                    <a:lnTo>
                      <a:pt x="208" y="861"/>
                    </a:lnTo>
                    <a:lnTo>
                      <a:pt x="214" y="863"/>
                    </a:lnTo>
                    <a:lnTo>
                      <a:pt x="221" y="864"/>
                    </a:lnTo>
                    <a:lnTo>
                      <a:pt x="226" y="865"/>
                    </a:lnTo>
                    <a:lnTo>
                      <a:pt x="233" y="864"/>
                    </a:lnTo>
                    <a:lnTo>
                      <a:pt x="233" y="864"/>
                    </a:lnTo>
                    <a:lnTo>
                      <a:pt x="246" y="864"/>
                    </a:lnTo>
                    <a:lnTo>
                      <a:pt x="257" y="864"/>
                    </a:lnTo>
                    <a:lnTo>
                      <a:pt x="266" y="865"/>
                    </a:lnTo>
                    <a:lnTo>
                      <a:pt x="274" y="868"/>
                    </a:lnTo>
                    <a:lnTo>
                      <a:pt x="289" y="872"/>
                    </a:lnTo>
                    <a:lnTo>
                      <a:pt x="300" y="877"/>
                    </a:lnTo>
                    <a:lnTo>
                      <a:pt x="306" y="878"/>
                    </a:lnTo>
                    <a:lnTo>
                      <a:pt x="312" y="879"/>
                    </a:lnTo>
                    <a:lnTo>
                      <a:pt x="318" y="879"/>
                    </a:lnTo>
                    <a:lnTo>
                      <a:pt x="325" y="879"/>
                    </a:lnTo>
                    <a:lnTo>
                      <a:pt x="332" y="877"/>
                    </a:lnTo>
                    <a:lnTo>
                      <a:pt x="341" y="872"/>
                    </a:lnTo>
                    <a:lnTo>
                      <a:pt x="350" y="867"/>
                    </a:lnTo>
                    <a:lnTo>
                      <a:pt x="362" y="860"/>
                    </a:lnTo>
                    <a:lnTo>
                      <a:pt x="362" y="860"/>
                    </a:lnTo>
                    <a:lnTo>
                      <a:pt x="370" y="856"/>
                    </a:lnTo>
                    <a:lnTo>
                      <a:pt x="386" y="851"/>
                    </a:lnTo>
                    <a:lnTo>
                      <a:pt x="423" y="838"/>
                    </a:lnTo>
                    <a:lnTo>
                      <a:pt x="441" y="832"/>
                    </a:lnTo>
                    <a:lnTo>
                      <a:pt x="453" y="827"/>
                    </a:lnTo>
                    <a:lnTo>
                      <a:pt x="456" y="824"/>
                    </a:lnTo>
                    <a:lnTo>
                      <a:pt x="456" y="823"/>
                    </a:lnTo>
                    <a:lnTo>
                      <a:pt x="454" y="822"/>
                    </a:lnTo>
                    <a:lnTo>
                      <a:pt x="449" y="822"/>
                    </a:lnTo>
                    <a:lnTo>
                      <a:pt x="488" y="816"/>
                    </a:lnTo>
                    <a:lnTo>
                      <a:pt x="488" y="816"/>
                    </a:lnTo>
                    <a:lnTo>
                      <a:pt x="490" y="830"/>
                    </a:lnTo>
                    <a:lnTo>
                      <a:pt x="492" y="840"/>
                    </a:lnTo>
                    <a:lnTo>
                      <a:pt x="496" y="847"/>
                    </a:lnTo>
                    <a:lnTo>
                      <a:pt x="500" y="852"/>
                    </a:lnTo>
                    <a:lnTo>
                      <a:pt x="505" y="854"/>
                    </a:lnTo>
                    <a:lnTo>
                      <a:pt x="512" y="856"/>
                    </a:lnTo>
                    <a:lnTo>
                      <a:pt x="531" y="861"/>
                    </a:lnTo>
                    <a:lnTo>
                      <a:pt x="531" y="861"/>
                    </a:lnTo>
                    <a:lnTo>
                      <a:pt x="532" y="862"/>
                    </a:lnTo>
                    <a:lnTo>
                      <a:pt x="535" y="864"/>
                    </a:lnTo>
                    <a:lnTo>
                      <a:pt x="537" y="871"/>
                    </a:lnTo>
                    <a:lnTo>
                      <a:pt x="539" y="880"/>
                    </a:lnTo>
                    <a:lnTo>
                      <a:pt x="541" y="884"/>
                    </a:lnTo>
                    <a:lnTo>
                      <a:pt x="544" y="886"/>
                    </a:lnTo>
                    <a:lnTo>
                      <a:pt x="544" y="886"/>
                    </a:lnTo>
                    <a:lnTo>
                      <a:pt x="547" y="889"/>
                    </a:lnTo>
                    <a:lnTo>
                      <a:pt x="552" y="893"/>
                    </a:lnTo>
                    <a:lnTo>
                      <a:pt x="563" y="896"/>
                    </a:lnTo>
                    <a:lnTo>
                      <a:pt x="573" y="898"/>
                    </a:lnTo>
                    <a:lnTo>
                      <a:pt x="586" y="899"/>
                    </a:lnTo>
                    <a:lnTo>
                      <a:pt x="586" y="899"/>
                    </a:lnTo>
                    <a:lnTo>
                      <a:pt x="589" y="902"/>
                    </a:lnTo>
                    <a:lnTo>
                      <a:pt x="593" y="904"/>
                    </a:lnTo>
                    <a:lnTo>
                      <a:pt x="597" y="912"/>
                    </a:lnTo>
                    <a:lnTo>
                      <a:pt x="603" y="921"/>
                    </a:lnTo>
                    <a:lnTo>
                      <a:pt x="606" y="925"/>
                    </a:lnTo>
                    <a:lnTo>
                      <a:pt x="611" y="928"/>
                    </a:lnTo>
                    <a:lnTo>
                      <a:pt x="611" y="928"/>
                    </a:lnTo>
                    <a:lnTo>
                      <a:pt x="614" y="929"/>
                    </a:lnTo>
                    <a:lnTo>
                      <a:pt x="618" y="929"/>
                    </a:lnTo>
                    <a:lnTo>
                      <a:pt x="621" y="927"/>
                    </a:lnTo>
                    <a:lnTo>
                      <a:pt x="623" y="925"/>
                    </a:lnTo>
                    <a:lnTo>
                      <a:pt x="629" y="919"/>
                    </a:lnTo>
                    <a:lnTo>
                      <a:pt x="631" y="918"/>
                    </a:lnTo>
                    <a:lnTo>
                      <a:pt x="635" y="919"/>
                    </a:lnTo>
                    <a:lnTo>
                      <a:pt x="635" y="919"/>
                    </a:lnTo>
                    <a:lnTo>
                      <a:pt x="641" y="923"/>
                    </a:lnTo>
                    <a:lnTo>
                      <a:pt x="647" y="928"/>
                    </a:lnTo>
                    <a:lnTo>
                      <a:pt x="653" y="934"/>
                    </a:lnTo>
                    <a:lnTo>
                      <a:pt x="657" y="940"/>
                    </a:lnTo>
                    <a:lnTo>
                      <a:pt x="661" y="947"/>
                    </a:lnTo>
                    <a:lnTo>
                      <a:pt x="664" y="954"/>
                    </a:lnTo>
                    <a:lnTo>
                      <a:pt x="665" y="961"/>
                    </a:lnTo>
                    <a:lnTo>
                      <a:pt x="666" y="968"/>
                    </a:lnTo>
                    <a:lnTo>
                      <a:pt x="666" y="968"/>
                    </a:lnTo>
                    <a:lnTo>
                      <a:pt x="665" y="976"/>
                    </a:lnTo>
                    <a:lnTo>
                      <a:pt x="662" y="983"/>
                    </a:lnTo>
                    <a:lnTo>
                      <a:pt x="658" y="988"/>
                    </a:lnTo>
                    <a:lnTo>
                      <a:pt x="654" y="995"/>
                    </a:lnTo>
                    <a:lnTo>
                      <a:pt x="644" y="1006"/>
                    </a:lnTo>
                    <a:lnTo>
                      <a:pt x="640" y="1013"/>
                    </a:lnTo>
                    <a:lnTo>
                      <a:pt x="639" y="1019"/>
                    </a:lnTo>
                    <a:lnTo>
                      <a:pt x="639" y="1019"/>
                    </a:lnTo>
                    <a:lnTo>
                      <a:pt x="638" y="1025"/>
                    </a:lnTo>
                    <a:lnTo>
                      <a:pt x="638" y="1029"/>
                    </a:lnTo>
                    <a:lnTo>
                      <a:pt x="640" y="1039"/>
                    </a:lnTo>
                    <a:lnTo>
                      <a:pt x="645" y="1048"/>
                    </a:lnTo>
                    <a:lnTo>
                      <a:pt x="651" y="1059"/>
                    </a:lnTo>
                    <a:lnTo>
                      <a:pt x="661" y="1077"/>
                    </a:lnTo>
                    <a:lnTo>
                      <a:pt x="665" y="1087"/>
                    </a:lnTo>
                    <a:lnTo>
                      <a:pt x="668" y="1099"/>
                    </a:lnTo>
                    <a:lnTo>
                      <a:pt x="668" y="1099"/>
                    </a:lnTo>
                    <a:lnTo>
                      <a:pt x="669" y="1103"/>
                    </a:lnTo>
                    <a:lnTo>
                      <a:pt x="672" y="1108"/>
                    </a:lnTo>
                    <a:lnTo>
                      <a:pt x="676" y="1112"/>
                    </a:lnTo>
                    <a:lnTo>
                      <a:pt x="680" y="1116"/>
                    </a:lnTo>
                    <a:lnTo>
                      <a:pt x="685" y="1118"/>
                    </a:lnTo>
                    <a:lnTo>
                      <a:pt x="690" y="1120"/>
                    </a:lnTo>
                    <a:lnTo>
                      <a:pt x="697" y="1120"/>
                    </a:lnTo>
                    <a:lnTo>
                      <a:pt x="703" y="1119"/>
                    </a:lnTo>
                    <a:lnTo>
                      <a:pt x="703" y="1119"/>
                    </a:lnTo>
                    <a:lnTo>
                      <a:pt x="705" y="1126"/>
                    </a:lnTo>
                    <a:lnTo>
                      <a:pt x="709" y="1133"/>
                    </a:lnTo>
                    <a:lnTo>
                      <a:pt x="718" y="1145"/>
                    </a:lnTo>
                    <a:lnTo>
                      <a:pt x="721" y="1151"/>
                    </a:lnTo>
                    <a:lnTo>
                      <a:pt x="723" y="1157"/>
                    </a:lnTo>
                    <a:lnTo>
                      <a:pt x="723" y="1160"/>
                    </a:lnTo>
                    <a:lnTo>
                      <a:pt x="722" y="1163"/>
                    </a:lnTo>
                    <a:lnTo>
                      <a:pt x="721" y="1167"/>
                    </a:lnTo>
                    <a:lnTo>
                      <a:pt x="718" y="1170"/>
                    </a:lnTo>
                    <a:lnTo>
                      <a:pt x="718" y="1170"/>
                    </a:lnTo>
                    <a:lnTo>
                      <a:pt x="724" y="1171"/>
                    </a:lnTo>
                    <a:lnTo>
                      <a:pt x="731" y="1174"/>
                    </a:lnTo>
                    <a:lnTo>
                      <a:pt x="736" y="1176"/>
                    </a:lnTo>
                    <a:lnTo>
                      <a:pt x="742" y="1178"/>
                    </a:lnTo>
                    <a:lnTo>
                      <a:pt x="749" y="1186"/>
                    </a:lnTo>
                    <a:lnTo>
                      <a:pt x="756" y="1195"/>
                    </a:lnTo>
                    <a:lnTo>
                      <a:pt x="761" y="1205"/>
                    </a:lnTo>
                    <a:lnTo>
                      <a:pt x="763" y="1217"/>
                    </a:lnTo>
                    <a:lnTo>
                      <a:pt x="764" y="1228"/>
                    </a:lnTo>
                    <a:lnTo>
                      <a:pt x="764" y="1241"/>
                    </a:lnTo>
                    <a:lnTo>
                      <a:pt x="764" y="1241"/>
                    </a:lnTo>
                    <a:lnTo>
                      <a:pt x="763" y="1246"/>
                    </a:lnTo>
                    <a:lnTo>
                      <a:pt x="761" y="1253"/>
                    </a:lnTo>
                    <a:lnTo>
                      <a:pt x="757" y="1260"/>
                    </a:lnTo>
                    <a:lnTo>
                      <a:pt x="756" y="1266"/>
                    </a:lnTo>
                    <a:lnTo>
                      <a:pt x="756" y="1266"/>
                    </a:lnTo>
                    <a:lnTo>
                      <a:pt x="753" y="1282"/>
                    </a:lnTo>
                    <a:lnTo>
                      <a:pt x="751" y="1296"/>
                    </a:lnTo>
                    <a:lnTo>
                      <a:pt x="743" y="1326"/>
                    </a:lnTo>
                    <a:lnTo>
                      <a:pt x="737" y="1354"/>
                    </a:lnTo>
                    <a:lnTo>
                      <a:pt x="736" y="1368"/>
                    </a:lnTo>
                    <a:lnTo>
                      <a:pt x="736" y="1382"/>
                    </a:lnTo>
                    <a:lnTo>
                      <a:pt x="736" y="1382"/>
                    </a:lnTo>
                    <a:lnTo>
                      <a:pt x="737" y="1395"/>
                    </a:lnTo>
                    <a:lnTo>
                      <a:pt x="738" y="1410"/>
                    </a:lnTo>
                    <a:lnTo>
                      <a:pt x="744" y="1440"/>
                    </a:lnTo>
                    <a:lnTo>
                      <a:pt x="751" y="1472"/>
                    </a:lnTo>
                    <a:lnTo>
                      <a:pt x="753" y="1487"/>
                    </a:lnTo>
                    <a:lnTo>
                      <a:pt x="754" y="1502"/>
                    </a:lnTo>
                    <a:lnTo>
                      <a:pt x="754" y="1502"/>
                    </a:lnTo>
                    <a:lnTo>
                      <a:pt x="755" y="1511"/>
                    </a:lnTo>
                    <a:lnTo>
                      <a:pt x="760" y="1519"/>
                    </a:lnTo>
                    <a:lnTo>
                      <a:pt x="764" y="1527"/>
                    </a:lnTo>
                    <a:lnTo>
                      <a:pt x="770" y="1534"/>
                    </a:lnTo>
                    <a:lnTo>
                      <a:pt x="777" y="1541"/>
                    </a:lnTo>
                    <a:lnTo>
                      <a:pt x="782" y="1548"/>
                    </a:lnTo>
                    <a:lnTo>
                      <a:pt x="786" y="1556"/>
                    </a:lnTo>
                    <a:lnTo>
                      <a:pt x="789" y="1564"/>
                    </a:lnTo>
                    <a:lnTo>
                      <a:pt x="789" y="1564"/>
                    </a:lnTo>
                    <a:lnTo>
                      <a:pt x="790" y="1574"/>
                    </a:lnTo>
                    <a:lnTo>
                      <a:pt x="790" y="1584"/>
                    </a:lnTo>
                    <a:lnTo>
                      <a:pt x="788" y="1606"/>
                    </a:lnTo>
                    <a:lnTo>
                      <a:pt x="788" y="1616"/>
                    </a:lnTo>
                    <a:lnTo>
                      <a:pt x="788" y="1625"/>
                    </a:lnTo>
                    <a:lnTo>
                      <a:pt x="790" y="1633"/>
                    </a:lnTo>
                    <a:lnTo>
                      <a:pt x="793" y="1636"/>
                    </a:lnTo>
                    <a:lnTo>
                      <a:pt x="795" y="1641"/>
                    </a:lnTo>
                    <a:lnTo>
                      <a:pt x="795" y="1641"/>
                    </a:lnTo>
                    <a:lnTo>
                      <a:pt x="812" y="1658"/>
                    </a:lnTo>
                    <a:lnTo>
                      <a:pt x="821" y="1667"/>
                    </a:lnTo>
                    <a:lnTo>
                      <a:pt x="829" y="1677"/>
                    </a:lnTo>
                    <a:lnTo>
                      <a:pt x="835" y="1687"/>
                    </a:lnTo>
                    <a:lnTo>
                      <a:pt x="839" y="1697"/>
                    </a:lnTo>
                    <a:lnTo>
                      <a:pt x="842" y="1702"/>
                    </a:lnTo>
                    <a:lnTo>
                      <a:pt x="842" y="1707"/>
                    </a:lnTo>
                    <a:lnTo>
                      <a:pt x="842" y="1713"/>
                    </a:lnTo>
                    <a:lnTo>
                      <a:pt x="840" y="1718"/>
                    </a:lnTo>
                    <a:lnTo>
                      <a:pt x="840" y="1718"/>
                    </a:lnTo>
                    <a:lnTo>
                      <a:pt x="837" y="1731"/>
                    </a:lnTo>
                    <a:lnTo>
                      <a:pt x="834" y="1745"/>
                    </a:lnTo>
                    <a:lnTo>
                      <a:pt x="832" y="1750"/>
                    </a:lnTo>
                    <a:lnTo>
                      <a:pt x="832" y="1757"/>
                    </a:lnTo>
                    <a:lnTo>
                      <a:pt x="835" y="1763"/>
                    </a:lnTo>
                    <a:lnTo>
                      <a:pt x="837" y="1768"/>
                    </a:lnTo>
                    <a:lnTo>
                      <a:pt x="837" y="1768"/>
                    </a:lnTo>
                    <a:lnTo>
                      <a:pt x="848" y="1784"/>
                    </a:lnTo>
                    <a:lnTo>
                      <a:pt x="858" y="1799"/>
                    </a:lnTo>
                    <a:lnTo>
                      <a:pt x="861" y="1808"/>
                    </a:lnTo>
                    <a:lnTo>
                      <a:pt x="864" y="1816"/>
                    </a:lnTo>
                    <a:lnTo>
                      <a:pt x="865" y="1825"/>
                    </a:lnTo>
                    <a:lnTo>
                      <a:pt x="867" y="1836"/>
                    </a:lnTo>
                    <a:lnTo>
                      <a:pt x="867" y="1836"/>
                    </a:lnTo>
                    <a:lnTo>
                      <a:pt x="867" y="1838"/>
                    </a:lnTo>
                    <a:lnTo>
                      <a:pt x="869" y="1840"/>
                    </a:lnTo>
                    <a:lnTo>
                      <a:pt x="875" y="1846"/>
                    </a:lnTo>
                    <a:lnTo>
                      <a:pt x="875" y="1846"/>
                    </a:lnTo>
                    <a:lnTo>
                      <a:pt x="872" y="1848"/>
                    </a:lnTo>
                    <a:lnTo>
                      <a:pt x="870" y="1850"/>
                    </a:lnTo>
                    <a:lnTo>
                      <a:pt x="869" y="1853"/>
                    </a:lnTo>
                    <a:lnTo>
                      <a:pt x="870" y="1855"/>
                    </a:lnTo>
                    <a:lnTo>
                      <a:pt x="870" y="1855"/>
                    </a:lnTo>
                    <a:lnTo>
                      <a:pt x="885" y="1875"/>
                    </a:lnTo>
                    <a:lnTo>
                      <a:pt x="893" y="1884"/>
                    </a:lnTo>
                    <a:lnTo>
                      <a:pt x="902" y="1892"/>
                    </a:lnTo>
                    <a:lnTo>
                      <a:pt x="911" y="1898"/>
                    </a:lnTo>
                    <a:lnTo>
                      <a:pt x="916" y="1900"/>
                    </a:lnTo>
                    <a:lnTo>
                      <a:pt x="920" y="1901"/>
                    </a:lnTo>
                    <a:lnTo>
                      <a:pt x="926" y="1901"/>
                    </a:lnTo>
                    <a:lnTo>
                      <a:pt x="930" y="1901"/>
                    </a:lnTo>
                    <a:lnTo>
                      <a:pt x="936" y="1900"/>
                    </a:lnTo>
                    <a:lnTo>
                      <a:pt x="942" y="1898"/>
                    </a:lnTo>
                    <a:lnTo>
                      <a:pt x="942" y="1898"/>
                    </a:lnTo>
                    <a:lnTo>
                      <a:pt x="950" y="1895"/>
                    </a:lnTo>
                    <a:lnTo>
                      <a:pt x="956" y="1892"/>
                    </a:lnTo>
                    <a:lnTo>
                      <a:pt x="971" y="1890"/>
                    </a:lnTo>
                    <a:lnTo>
                      <a:pt x="986" y="1888"/>
                    </a:lnTo>
                    <a:lnTo>
                      <a:pt x="1001" y="1887"/>
                    </a:lnTo>
                    <a:lnTo>
                      <a:pt x="1014" y="1886"/>
                    </a:lnTo>
                    <a:lnTo>
                      <a:pt x="1029" y="1883"/>
                    </a:lnTo>
                    <a:lnTo>
                      <a:pt x="1043" y="1879"/>
                    </a:lnTo>
                    <a:lnTo>
                      <a:pt x="1050" y="1875"/>
                    </a:lnTo>
                    <a:lnTo>
                      <a:pt x="1057" y="1871"/>
                    </a:lnTo>
                    <a:lnTo>
                      <a:pt x="1057" y="1871"/>
                    </a:lnTo>
                    <a:lnTo>
                      <a:pt x="1059" y="1870"/>
                    </a:lnTo>
                    <a:lnTo>
                      <a:pt x="1062" y="1868"/>
                    </a:lnTo>
                    <a:lnTo>
                      <a:pt x="1069" y="1870"/>
                    </a:lnTo>
                    <a:lnTo>
                      <a:pt x="1078" y="1871"/>
                    </a:lnTo>
                    <a:lnTo>
                      <a:pt x="1087" y="1874"/>
                    </a:lnTo>
                    <a:lnTo>
                      <a:pt x="1097" y="1876"/>
                    </a:lnTo>
                    <a:lnTo>
                      <a:pt x="1107" y="1879"/>
                    </a:lnTo>
                    <a:lnTo>
                      <a:pt x="1116" y="1880"/>
                    </a:lnTo>
                    <a:lnTo>
                      <a:pt x="1120" y="1879"/>
                    </a:lnTo>
                    <a:lnTo>
                      <a:pt x="1124" y="1878"/>
                    </a:lnTo>
                    <a:lnTo>
                      <a:pt x="1124" y="1878"/>
                    </a:lnTo>
                    <a:lnTo>
                      <a:pt x="1132" y="1873"/>
                    </a:lnTo>
                    <a:lnTo>
                      <a:pt x="1138" y="1866"/>
                    </a:lnTo>
                    <a:lnTo>
                      <a:pt x="1144" y="1857"/>
                    </a:lnTo>
                    <a:lnTo>
                      <a:pt x="1148" y="1847"/>
                    </a:lnTo>
                    <a:lnTo>
                      <a:pt x="1148" y="1847"/>
                    </a:lnTo>
                    <a:lnTo>
                      <a:pt x="1149" y="1842"/>
                    </a:lnTo>
                    <a:lnTo>
                      <a:pt x="1151" y="1840"/>
                    </a:lnTo>
                    <a:lnTo>
                      <a:pt x="1153" y="1838"/>
                    </a:lnTo>
                    <a:lnTo>
                      <a:pt x="1157" y="1836"/>
                    </a:lnTo>
                    <a:lnTo>
                      <a:pt x="1163" y="1833"/>
                    </a:lnTo>
                    <a:lnTo>
                      <a:pt x="1171" y="1831"/>
                    </a:lnTo>
                    <a:lnTo>
                      <a:pt x="1179" y="1828"/>
                    </a:lnTo>
                    <a:lnTo>
                      <a:pt x="1187" y="1824"/>
                    </a:lnTo>
                    <a:lnTo>
                      <a:pt x="1191" y="1822"/>
                    </a:lnTo>
                    <a:lnTo>
                      <a:pt x="1193" y="1818"/>
                    </a:lnTo>
                    <a:lnTo>
                      <a:pt x="1195" y="1815"/>
                    </a:lnTo>
                    <a:lnTo>
                      <a:pt x="1198" y="1810"/>
                    </a:lnTo>
                    <a:lnTo>
                      <a:pt x="1198" y="1810"/>
                    </a:lnTo>
                    <a:lnTo>
                      <a:pt x="1200" y="1801"/>
                    </a:lnTo>
                    <a:lnTo>
                      <a:pt x="1201" y="1792"/>
                    </a:lnTo>
                    <a:lnTo>
                      <a:pt x="1203" y="1783"/>
                    </a:lnTo>
                    <a:lnTo>
                      <a:pt x="1206" y="1776"/>
                    </a:lnTo>
                    <a:lnTo>
                      <a:pt x="1206" y="1776"/>
                    </a:lnTo>
                    <a:lnTo>
                      <a:pt x="1210" y="1768"/>
                    </a:lnTo>
                    <a:lnTo>
                      <a:pt x="1216" y="1760"/>
                    </a:lnTo>
                    <a:lnTo>
                      <a:pt x="1229" y="1746"/>
                    </a:lnTo>
                    <a:lnTo>
                      <a:pt x="1229" y="1746"/>
                    </a:lnTo>
                    <a:lnTo>
                      <a:pt x="1233" y="1741"/>
                    </a:lnTo>
                    <a:lnTo>
                      <a:pt x="1236" y="1737"/>
                    </a:lnTo>
                    <a:lnTo>
                      <a:pt x="1241" y="1724"/>
                    </a:lnTo>
                    <a:lnTo>
                      <a:pt x="1244" y="1712"/>
                    </a:lnTo>
                    <a:lnTo>
                      <a:pt x="1248" y="1698"/>
                    </a:lnTo>
                    <a:lnTo>
                      <a:pt x="1251" y="1684"/>
                    </a:lnTo>
                    <a:lnTo>
                      <a:pt x="1256" y="1672"/>
                    </a:lnTo>
                    <a:lnTo>
                      <a:pt x="1259" y="1666"/>
                    </a:lnTo>
                    <a:lnTo>
                      <a:pt x="1262" y="1660"/>
                    </a:lnTo>
                    <a:lnTo>
                      <a:pt x="1267" y="1656"/>
                    </a:lnTo>
                    <a:lnTo>
                      <a:pt x="1273" y="1651"/>
                    </a:lnTo>
                    <a:lnTo>
                      <a:pt x="1273" y="1651"/>
                    </a:lnTo>
                    <a:lnTo>
                      <a:pt x="1281" y="1647"/>
                    </a:lnTo>
                    <a:lnTo>
                      <a:pt x="1287" y="1643"/>
                    </a:lnTo>
                    <a:lnTo>
                      <a:pt x="1303" y="1638"/>
                    </a:lnTo>
                    <a:lnTo>
                      <a:pt x="1311" y="1634"/>
                    </a:lnTo>
                    <a:lnTo>
                      <a:pt x="1318" y="1630"/>
                    </a:lnTo>
                    <a:lnTo>
                      <a:pt x="1324" y="1624"/>
                    </a:lnTo>
                    <a:lnTo>
                      <a:pt x="1328" y="1617"/>
                    </a:lnTo>
                    <a:lnTo>
                      <a:pt x="1328" y="1617"/>
                    </a:lnTo>
                    <a:lnTo>
                      <a:pt x="1332" y="1610"/>
                    </a:lnTo>
                    <a:lnTo>
                      <a:pt x="1334" y="1604"/>
                    </a:lnTo>
                    <a:lnTo>
                      <a:pt x="1335" y="1597"/>
                    </a:lnTo>
                    <a:lnTo>
                      <a:pt x="1335" y="1590"/>
                    </a:lnTo>
                    <a:lnTo>
                      <a:pt x="1335" y="1576"/>
                    </a:lnTo>
                    <a:lnTo>
                      <a:pt x="1334" y="1561"/>
                    </a:lnTo>
                    <a:lnTo>
                      <a:pt x="1329" y="1532"/>
                    </a:lnTo>
                    <a:lnTo>
                      <a:pt x="1329" y="1517"/>
                    </a:lnTo>
                    <a:lnTo>
                      <a:pt x="1331" y="1502"/>
                    </a:lnTo>
                    <a:lnTo>
                      <a:pt x="1331" y="1502"/>
                    </a:lnTo>
                    <a:lnTo>
                      <a:pt x="1332" y="1495"/>
                    </a:lnTo>
                    <a:lnTo>
                      <a:pt x="1335" y="1490"/>
                    </a:lnTo>
                    <a:lnTo>
                      <a:pt x="1340" y="1484"/>
                    </a:lnTo>
                    <a:lnTo>
                      <a:pt x="1343" y="1478"/>
                    </a:lnTo>
                    <a:lnTo>
                      <a:pt x="1343" y="1478"/>
                    </a:lnTo>
                    <a:lnTo>
                      <a:pt x="1347" y="1473"/>
                    </a:lnTo>
                    <a:lnTo>
                      <a:pt x="1351" y="1468"/>
                    </a:lnTo>
                    <a:lnTo>
                      <a:pt x="1358" y="1465"/>
                    </a:lnTo>
                    <a:lnTo>
                      <a:pt x="1364" y="1460"/>
                    </a:lnTo>
                    <a:lnTo>
                      <a:pt x="1377" y="1452"/>
                    </a:lnTo>
                    <a:lnTo>
                      <a:pt x="1383" y="1448"/>
                    </a:lnTo>
                    <a:lnTo>
                      <a:pt x="1387" y="1441"/>
                    </a:lnTo>
                    <a:lnTo>
                      <a:pt x="1387" y="1441"/>
                    </a:lnTo>
                    <a:lnTo>
                      <a:pt x="1392" y="1434"/>
                    </a:lnTo>
                    <a:lnTo>
                      <a:pt x="1393" y="1426"/>
                    </a:lnTo>
                    <a:lnTo>
                      <a:pt x="1393" y="1417"/>
                    </a:lnTo>
                    <a:lnTo>
                      <a:pt x="1392" y="1409"/>
                    </a:lnTo>
                    <a:lnTo>
                      <a:pt x="1390" y="1393"/>
                    </a:lnTo>
                    <a:lnTo>
                      <a:pt x="1390" y="1385"/>
                    </a:lnTo>
                    <a:lnTo>
                      <a:pt x="1391" y="1377"/>
                    </a:lnTo>
                    <a:lnTo>
                      <a:pt x="1391" y="1377"/>
                    </a:lnTo>
                    <a:lnTo>
                      <a:pt x="1393" y="1370"/>
                    </a:lnTo>
                    <a:lnTo>
                      <a:pt x="1398" y="1365"/>
                    </a:lnTo>
                    <a:lnTo>
                      <a:pt x="1408" y="1356"/>
                    </a:lnTo>
                    <a:lnTo>
                      <a:pt x="1418" y="1345"/>
                    </a:lnTo>
                    <a:lnTo>
                      <a:pt x="1423" y="1341"/>
                    </a:lnTo>
                    <a:lnTo>
                      <a:pt x="1425" y="1335"/>
                    </a:lnTo>
                    <a:lnTo>
                      <a:pt x="1425" y="1335"/>
                    </a:lnTo>
                    <a:lnTo>
                      <a:pt x="1428" y="1319"/>
                    </a:lnTo>
                    <a:lnTo>
                      <a:pt x="1431" y="1302"/>
                    </a:lnTo>
                    <a:lnTo>
                      <a:pt x="1432" y="1285"/>
                    </a:lnTo>
                    <a:lnTo>
                      <a:pt x="1432" y="1269"/>
                    </a:lnTo>
                    <a:lnTo>
                      <a:pt x="1432" y="1252"/>
                    </a:lnTo>
                    <a:lnTo>
                      <a:pt x="1430" y="1235"/>
                    </a:lnTo>
                    <a:lnTo>
                      <a:pt x="1426" y="1201"/>
                    </a:lnTo>
                    <a:lnTo>
                      <a:pt x="1426" y="1201"/>
                    </a:lnTo>
                    <a:lnTo>
                      <a:pt x="1425" y="1193"/>
                    </a:lnTo>
                    <a:lnTo>
                      <a:pt x="1423" y="1185"/>
                    </a:lnTo>
                    <a:lnTo>
                      <a:pt x="1416" y="1171"/>
                    </a:lnTo>
                    <a:lnTo>
                      <a:pt x="1408" y="1158"/>
                    </a:lnTo>
                    <a:lnTo>
                      <a:pt x="1401" y="1144"/>
                    </a:lnTo>
                    <a:lnTo>
                      <a:pt x="1401" y="1144"/>
                    </a:lnTo>
                    <a:lnTo>
                      <a:pt x="1399" y="1138"/>
                    </a:lnTo>
                    <a:lnTo>
                      <a:pt x="1398" y="1132"/>
                    </a:lnTo>
                    <a:lnTo>
                      <a:pt x="1397" y="1127"/>
                    </a:lnTo>
                    <a:lnTo>
                      <a:pt x="1397" y="1121"/>
                    </a:lnTo>
                    <a:lnTo>
                      <a:pt x="1399" y="1110"/>
                    </a:lnTo>
                    <a:lnTo>
                      <a:pt x="1402" y="1100"/>
                    </a:lnTo>
                    <a:lnTo>
                      <a:pt x="1408" y="1089"/>
                    </a:lnTo>
                    <a:lnTo>
                      <a:pt x="1415" y="1079"/>
                    </a:lnTo>
                    <a:lnTo>
                      <a:pt x="1430" y="1060"/>
                    </a:lnTo>
                    <a:lnTo>
                      <a:pt x="1430" y="1060"/>
                    </a:lnTo>
                    <a:lnTo>
                      <a:pt x="1441" y="1046"/>
                    </a:lnTo>
                    <a:lnTo>
                      <a:pt x="1451" y="1030"/>
                    </a:lnTo>
                    <a:lnTo>
                      <a:pt x="1472" y="1000"/>
                    </a:lnTo>
                    <a:lnTo>
                      <a:pt x="1483" y="986"/>
                    </a:lnTo>
                    <a:lnTo>
                      <a:pt x="1496" y="973"/>
                    </a:lnTo>
                    <a:lnTo>
                      <a:pt x="1502" y="967"/>
                    </a:lnTo>
                    <a:lnTo>
                      <a:pt x="1509" y="962"/>
                    </a:lnTo>
                    <a:lnTo>
                      <a:pt x="1517" y="957"/>
                    </a:lnTo>
                    <a:lnTo>
                      <a:pt x="1526" y="953"/>
                    </a:lnTo>
                    <a:lnTo>
                      <a:pt x="1526" y="953"/>
                    </a:lnTo>
                    <a:lnTo>
                      <a:pt x="1525" y="948"/>
                    </a:lnTo>
                    <a:lnTo>
                      <a:pt x="1525" y="944"/>
                    </a:lnTo>
                    <a:lnTo>
                      <a:pt x="1526" y="940"/>
                    </a:lnTo>
                    <a:lnTo>
                      <a:pt x="1530" y="936"/>
                    </a:lnTo>
                    <a:lnTo>
                      <a:pt x="1535" y="930"/>
                    </a:lnTo>
                    <a:lnTo>
                      <a:pt x="1539" y="926"/>
                    </a:lnTo>
                    <a:lnTo>
                      <a:pt x="1539" y="926"/>
                    </a:lnTo>
                    <a:lnTo>
                      <a:pt x="1551" y="913"/>
                    </a:lnTo>
                    <a:lnTo>
                      <a:pt x="1565" y="902"/>
                    </a:lnTo>
                    <a:lnTo>
                      <a:pt x="1593" y="880"/>
                    </a:lnTo>
                    <a:lnTo>
                      <a:pt x="1607" y="869"/>
                    </a:lnTo>
                    <a:lnTo>
                      <a:pt x="1620" y="857"/>
                    </a:lnTo>
                    <a:lnTo>
                      <a:pt x="1631" y="845"/>
                    </a:lnTo>
                    <a:lnTo>
                      <a:pt x="1635" y="837"/>
                    </a:lnTo>
                    <a:lnTo>
                      <a:pt x="1639" y="830"/>
                    </a:lnTo>
                    <a:lnTo>
                      <a:pt x="1639" y="830"/>
                    </a:lnTo>
                    <a:lnTo>
                      <a:pt x="1645" y="821"/>
                    </a:lnTo>
                    <a:lnTo>
                      <a:pt x="1650" y="813"/>
                    </a:lnTo>
                    <a:lnTo>
                      <a:pt x="1663" y="798"/>
                    </a:lnTo>
                    <a:lnTo>
                      <a:pt x="1670" y="791"/>
                    </a:lnTo>
                    <a:lnTo>
                      <a:pt x="1675" y="783"/>
                    </a:lnTo>
                    <a:lnTo>
                      <a:pt x="1680" y="776"/>
                    </a:lnTo>
                    <a:lnTo>
                      <a:pt x="1683" y="766"/>
                    </a:lnTo>
                    <a:lnTo>
                      <a:pt x="1683" y="766"/>
                    </a:lnTo>
                    <a:lnTo>
                      <a:pt x="1680" y="766"/>
                    </a:lnTo>
                    <a:lnTo>
                      <a:pt x="1676" y="766"/>
                    </a:lnTo>
                    <a:lnTo>
                      <a:pt x="1675" y="764"/>
                    </a:lnTo>
                    <a:lnTo>
                      <a:pt x="1674" y="762"/>
                    </a:lnTo>
                    <a:lnTo>
                      <a:pt x="1674" y="762"/>
                    </a:lnTo>
                    <a:lnTo>
                      <a:pt x="1673" y="754"/>
                    </a:lnTo>
                    <a:lnTo>
                      <a:pt x="1673" y="747"/>
                    </a:lnTo>
                    <a:lnTo>
                      <a:pt x="1675" y="741"/>
                    </a:lnTo>
                    <a:lnTo>
                      <a:pt x="1679" y="735"/>
                    </a:lnTo>
                    <a:lnTo>
                      <a:pt x="1684" y="723"/>
                    </a:lnTo>
                    <a:lnTo>
                      <a:pt x="1688" y="716"/>
                    </a:lnTo>
                    <a:lnTo>
                      <a:pt x="1690" y="711"/>
                    </a:lnTo>
                    <a:lnTo>
                      <a:pt x="1690" y="711"/>
                    </a:lnTo>
                    <a:lnTo>
                      <a:pt x="1692" y="702"/>
                    </a:lnTo>
                    <a:lnTo>
                      <a:pt x="1693" y="693"/>
                    </a:lnTo>
                    <a:lnTo>
                      <a:pt x="1693" y="673"/>
                    </a:lnTo>
                    <a:lnTo>
                      <a:pt x="1693" y="655"/>
                    </a:lnTo>
                    <a:lnTo>
                      <a:pt x="1693" y="645"/>
                    </a:lnTo>
                    <a:lnTo>
                      <a:pt x="1693" y="636"/>
                    </a:lnTo>
                    <a:lnTo>
                      <a:pt x="1693" y="636"/>
                    </a:lnTo>
                    <a:lnTo>
                      <a:pt x="1674" y="637"/>
                    </a:lnTo>
                    <a:lnTo>
                      <a:pt x="1664" y="637"/>
                    </a:lnTo>
                    <a:lnTo>
                      <a:pt x="1654" y="639"/>
                    </a:lnTo>
                    <a:lnTo>
                      <a:pt x="1654" y="639"/>
                    </a:lnTo>
                    <a:lnTo>
                      <a:pt x="1640" y="644"/>
                    </a:lnTo>
                    <a:lnTo>
                      <a:pt x="1629" y="649"/>
                    </a:lnTo>
                    <a:lnTo>
                      <a:pt x="1606" y="663"/>
                    </a:lnTo>
                    <a:lnTo>
                      <a:pt x="1596" y="669"/>
                    </a:lnTo>
                    <a:lnTo>
                      <a:pt x="1584" y="673"/>
                    </a:lnTo>
                    <a:lnTo>
                      <a:pt x="1573" y="677"/>
                    </a:lnTo>
                    <a:lnTo>
                      <a:pt x="1567" y="678"/>
                    </a:lnTo>
                    <a:lnTo>
                      <a:pt x="1560" y="677"/>
                    </a:lnTo>
                    <a:lnTo>
                      <a:pt x="1560" y="677"/>
                    </a:lnTo>
                    <a:lnTo>
                      <a:pt x="1548" y="675"/>
                    </a:lnTo>
                    <a:lnTo>
                      <a:pt x="1533" y="673"/>
                    </a:lnTo>
                    <a:lnTo>
                      <a:pt x="1518" y="670"/>
                    </a:lnTo>
                    <a:lnTo>
                      <a:pt x="1505" y="665"/>
                    </a:lnTo>
                    <a:lnTo>
                      <a:pt x="1498" y="662"/>
                    </a:lnTo>
                    <a:lnTo>
                      <a:pt x="1492" y="658"/>
                    </a:lnTo>
                    <a:lnTo>
                      <a:pt x="1488" y="654"/>
                    </a:lnTo>
                    <a:lnTo>
                      <a:pt x="1483" y="648"/>
                    </a:lnTo>
                    <a:lnTo>
                      <a:pt x="1480" y="642"/>
                    </a:lnTo>
                    <a:lnTo>
                      <a:pt x="1477" y="636"/>
                    </a:lnTo>
                    <a:lnTo>
                      <a:pt x="1476" y="629"/>
                    </a:lnTo>
                    <a:lnTo>
                      <a:pt x="1477" y="621"/>
                    </a:lnTo>
                    <a:lnTo>
                      <a:pt x="1477" y="621"/>
                    </a:lnTo>
                    <a:lnTo>
                      <a:pt x="1473" y="621"/>
                    </a:lnTo>
                    <a:lnTo>
                      <a:pt x="1468" y="621"/>
                    </a:lnTo>
                    <a:lnTo>
                      <a:pt x="1464" y="620"/>
                    </a:lnTo>
                    <a:lnTo>
                      <a:pt x="1460" y="619"/>
                    </a:lnTo>
                    <a:lnTo>
                      <a:pt x="1453" y="614"/>
                    </a:lnTo>
                    <a:lnTo>
                      <a:pt x="1448" y="608"/>
                    </a:lnTo>
                    <a:lnTo>
                      <a:pt x="1442" y="600"/>
                    </a:lnTo>
                    <a:lnTo>
                      <a:pt x="1439" y="592"/>
                    </a:lnTo>
                    <a:lnTo>
                      <a:pt x="1431" y="575"/>
                    </a:lnTo>
                    <a:lnTo>
                      <a:pt x="1431" y="575"/>
                    </a:lnTo>
                    <a:lnTo>
                      <a:pt x="1428" y="571"/>
                    </a:lnTo>
                    <a:lnTo>
                      <a:pt x="1424" y="567"/>
                    </a:lnTo>
                    <a:lnTo>
                      <a:pt x="1415" y="559"/>
                    </a:lnTo>
                    <a:lnTo>
                      <a:pt x="1409" y="556"/>
                    </a:lnTo>
                    <a:lnTo>
                      <a:pt x="1405" y="551"/>
                    </a:lnTo>
                    <a:lnTo>
                      <a:pt x="1401" y="546"/>
                    </a:lnTo>
                    <a:lnTo>
                      <a:pt x="1399" y="540"/>
                    </a:lnTo>
                    <a:lnTo>
                      <a:pt x="1399" y="540"/>
                    </a:lnTo>
                    <a:lnTo>
                      <a:pt x="1405" y="540"/>
                    </a:lnTo>
                    <a:lnTo>
                      <a:pt x="1405" y="540"/>
                    </a:lnTo>
                    <a:lnTo>
                      <a:pt x="1403" y="538"/>
                    </a:lnTo>
                    <a:lnTo>
                      <a:pt x="1403" y="534"/>
                    </a:lnTo>
                    <a:lnTo>
                      <a:pt x="1403" y="534"/>
                    </a:lnTo>
                    <a:lnTo>
                      <a:pt x="1403" y="536"/>
                    </a:lnTo>
                    <a:lnTo>
                      <a:pt x="1402" y="536"/>
                    </a:lnTo>
                    <a:lnTo>
                      <a:pt x="1401" y="532"/>
                    </a:lnTo>
                    <a:lnTo>
                      <a:pt x="1397" y="520"/>
                    </a:lnTo>
                    <a:lnTo>
                      <a:pt x="1393" y="501"/>
                    </a:lnTo>
                    <a:lnTo>
                      <a:pt x="1392" y="492"/>
                    </a:lnTo>
                    <a:lnTo>
                      <a:pt x="1392" y="484"/>
                    </a:lnTo>
                    <a:lnTo>
                      <a:pt x="1392" y="484"/>
                    </a:lnTo>
                    <a:lnTo>
                      <a:pt x="1392" y="482"/>
                    </a:lnTo>
                    <a:lnTo>
                      <a:pt x="1391" y="481"/>
                    </a:lnTo>
                    <a:lnTo>
                      <a:pt x="1387" y="480"/>
                    </a:lnTo>
                    <a:lnTo>
                      <a:pt x="1383" y="479"/>
                    </a:lnTo>
                    <a:lnTo>
                      <a:pt x="1381" y="478"/>
                    </a:lnTo>
                    <a:lnTo>
                      <a:pt x="1381" y="478"/>
                    </a:lnTo>
                    <a:lnTo>
                      <a:pt x="1374" y="466"/>
                    </a:lnTo>
                    <a:lnTo>
                      <a:pt x="1367" y="453"/>
                    </a:lnTo>
                    <a:lnTo>
                      <a:pt x="1361" y="440"/>
                    </a:lnTo>
                    <a:lnTo>
                      <a:pt x="1357" y="426"/>
                    </a:lnTo>
                    <a:lnTo>
                      <a:pt x="1340" y="375"/>
                    </a:lnTo>
                    <a:lnTo>
                      <a:pt x="1340" y="375"/>
                    </a:lnTo>
                    <a:lnTo>
                      <a:pt x="1337" y="371"/>
                    </a:lnTo>
                    <a:lnTo>
                      <a:pt x="1335" y="366"/>
                    </a:lnTo>
                    <a:lnTo>
                      <a:pt x="1327" y="357"/>
                    </a:lnTo>
                    <a:lnTo>
                      <a:pt x="1318" y="349"/>
                    </a:lnTo>
                    <a:lnTo>
                      <a:pt x="1309" y="340"/>
                    </a:lnTo>
                    <a:lnTo>
                      <a:pt x="1299" y="332"/>
                    </a:lnTo>
                    <a:lnTo>
                      <a:pt x="1291" y="324"/>
                    </a:lnTo>
                    <a:lnTo>
                      <a:pt x="1285" y="316"/>
                    </a:lnTo>
                    <a:lnTo>
                      <a:pt x="1284" y="311"/>
                    </a:lnTo>
                    <a:lnTo>
                      <a:pt x="1283" y="307"/>
                    </a:lnTo>
                    <a:lnTo>
                      <a:pt x="1283" y="307"/>
                    </a:lnTo>
                    <a:lnTo>
                      <a:pt x="1282" y="291"/>
                    </a:lnTo>
                    <a:lnTo>
                      <a:pt x="1278" y="274"/>
                    </a:lnTo>
                    <a:lnTo>
                      <a:pt x="1276" y="255"/>
                    </a:lnTo>
                    <a:lnTo>
                      <a:pt x="1275" y="246"/>
                    </a:lnTo>
                    <a:lnTo>
                      <a:pt x="1276" y="238"/>
                    </a:lnTo>
                    <a:lnTo>
                      <a:pt x="1276" y="238"/>
                    </a:lnTo>
                    <a:lnTo>
                      <a:pt x="1278" y="233"/>
                    </a:lnTo>
                    <a:lnTo>
                      <a:pt x="1282" y="230"/>
                    </a:lnTo>
                    <a:lnTo>
                      <a:pt x="1286" y="227"/>
                    </a:lnTo>
                    <a:lnTo>
                      <a:pt x="1292" y="226"/>
                    </a:lnTo>
                    <a:lnTo>
                      <a:pt x="1292" y="226"/>
                    </a:lnTo>
                    <a:lnTo>
                      <a:pt x="1251" y="159"/>
                    </a:lnTo>
                    <a:lnTo>
                      <a:pt x="1251" y="159"/>
                    </a:lnTo>
                    <a:lnTo>
                      <a:pt x="1245" y="159"/>
                    </a:lnTo>
                    <a:lnTo>
                      <a:pt x="1239" y="159"/>
                    </a:lnTo>
                    <a:lnTo>
                      <a:pt x="1226" y="156"/>
                    </a:lnTo>
                    <a:lnTo>
                      <a:pt x="1215" y="155"/>
                    </a:lnTo>
                    <a:lnTo>
                      <a:pt x="1210" y="155"/>
                    </a:lnTo>
                    <a:lnTo>
                      <a:pt x="1206" y="156"/>
                    </a:lnTo>
                    <a:lnTo>
                      <a:pt x="1206" y="15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0" name="Group 220">
              <a:extLst>
                <a:ext uri="{FF2B5EF4-FFF2-40B4-BE49-F238E27FC236}">
                  <a16:creationId xmlns:a16="http://schemas.microsoft.com/office/drawing/2014/main" id="{44490389-0671-4FBE-8E7A-B568C0316EB6}"/>
                </a:ext>
              </a:extLst>
            </p:cNvPr>
            <p:cNvGrpSpPr/>
            <p:nvPr/>
          </p:nvGrpSpPr>
          <p:grpSpPr>
            <a:xfrm>
              <a:off x="6594318" y="2504512"/>
              <a:ext cx="2476947" cy="1545381"/>
              <a:chOff x="2030106" y="2702975"/>
              <a:chExt cx="2181477" cy="1361076"/>
            </a:xfrm>
            <a:grpFill/>
          </p:grpSpPr>
          <p:sp>
            <p:nvSpPr>
              <p:cNvPr id="84" name="Freeform: Shape 264">
                <a:extLst>
                  <a:ext uri="{FF2B5EF4-FFF2-40B4-BE49-F238E27FC236}">
                    <a16:creationId xmlns:a16="http://schemas.microsoft.com/office/drawing/2014/main" id="{684710F3-5F54-4E2D-8A1D-B99B854859C6}"/>
                  </a:ext>
                </a:extLst>
              </p:cNvPr>
              <p:cNvSpPr>
                <a:spLocks/>
              </p:cNvSpPr>
              <p:nvPr/>
            </p:nvSpPr>
            <p:spPr bwMode="auto">
              <a:xfrm>
                <a:off x="4105222" y="2921039"/>
                <a:ext cx="106361" cy="92076"/>
              </a:xfrm>
              <a:custGeom>
                <a:avLst/>
                <a:gdLst>
                  <a:gd name="T0" fmla="*/ 2 w 134"/>
                  <a:gd name="T1" fmla="*/ 67 h 115"/>
                  <a:gd name="T2" fmla="*/ 2 w 134"/>
                  <a:gd name="T3" fmla="*/ 67 h 115"/>
                  <a:gd name="T4" fmla="*/ 7 w 134"/>
                  <a:gd name="T5" fmla="*/ 79 h 115"/>
                  <a:gd name="T6" fmla="*/ 11 w 134"/>
                  <a:gd name="T7" fmla="*/ 91 h 115"/>
                  <a:gd name="T8" fmla="*/ 12 w 134"/>
                  <a:gd name="T9" fmla="*/ 102 h 115"/>
                  <a:gd name="T10" fmla="*/ 12 w 134"/>
                  <a:gd name="T11" fmla="*/ 115 h 115"/>
                  <a:gd name="T12" fmla="*/ 12 w 134"/>
                  <a:gd name="T13" fmla="*/ 115 h 115"/>
                  <a:gd name="T14" fmla="*/ 18 w 134"/>
                  <a:gd name="T15" fmla="*/ 113 h 115"/>
                  <a:gd name="T16" fmla="*/ 23 w 134"/>
                  <a:gd name="T17" fmla="*/ 112 h 115"/>
                  <a:gd name="T18" fmla="*/ 26 w 134"/>
                  <a:gd name="T19" fmla="*/ 110 h 115"/>
                  <a:gd name="T20" fmla="*/ 28 w 134"/>
                  <a:gd name="T21" fmla="*/ 107 h 115"/>
                  <a:gd name="T22" fmla="*/ 33 w 134"/>
                  <a:gd name="T23" fmla="*/ 101 h 115"/>
                  <a:gd name="T24" fmla="*/ 35 w 134"/>
                  <a:gd name="T25" fmla="*/ 94 h 115"/>
                  <a:gd name="T26" fmla="*/ 37 w 134"/>
                  <a:gd name="T27" fmla="*/ 77 h 115"/>
                  <a:gd name="T28" fmla="*/ 39 w 134"/>
                  <a:gd name="T29" fmla="*/ 68 h 115"/>
                  <a:gd name="T30" fmla="*/ 42 w 134"/>
                  <a:gd name="T31" fmla="*/ 59 h 115"/>
                  <a:gd name="T32" fmla="*/ 42 w 134"/>
                  <a:gd name="T33" fmla="*/ 59 h 115"/>
                  <a:gd name="T34" fmla="*/ 57 w 134"/>
                  <a:gd name="T35" fmla="*/ 70 h 115"/>
                  <a:gd name="T36" fmla="*/ 65 w 134"/>
                  <a:gd name="T37" fmla="*/ 75 h 115"/>
                  <a:gd name="T38" fmla="*/ 72 w 134"/>
                  <a:gd name="T39" fmla="*/ 79 h 115"/>
                  <a:gd name="T40" fmla="*/ 80 w 134"/>
                  <a:gd name="T41" fmla="*/ 84 h 115"/>
                  <a:gd name="T42" fmla="*/ 88 w 134"/>
                  <a:gd name="T43" fmla="*/ 85 h 115"/>
                  <a:gd name="T44" fmla="*/ 97 w 134"/>
                  <a:gd name="T45" fmla="*/ 85 h 115"/>
                  <a:gd name="T46" fmla="*/ 105 w 134"/>
                  <a:gd name="T47" fmla="*/ 83 h 115"/>
                  <a:gd name="T48" fmla="*/ 105 w 134"/>
                  <a:gd name="T49" fmla="*/ 83 h 115"/>
                  <a:gd name="T50" fmla="*/ 113 w 134"/>
                  <a:gd name="T51" fmla="*/ 78 h 115"/>
                  <a:gd name="T52" fmla="*/ 121 w 134"/>
                  <a:gd name="T53" fmla="*/ 71 h 115"/>
                  <a:gd name="T54" fmla="*/ 126 w 134"/>
                  <a:gd name="T55" fmla="*/ 65 h 115"/>
                  <a:gd name="T56" fmla="*/ 131 w 134"/>
                  <a:gd name="T57" fmla="*/ 57 h 115"/>
                  <a:gd name="T58" fmla="*/ 134 w 134"/>
                  <a:gd name="T59" fmla="*/ 48 h 115"/>
                  <a:gd name="T60" fmla="*/ 134 w 134"/>
                  <a:gd name="T61" fmla="*/ 38 h 115"/>
                  <a:gd name="T62" fmla="*/ 133 w 134"/>
                  <a:gd name="T63" fmla="*/ 34 h 115"/>
                  <a:gd name="T64" fmla="*/ 132 w 134"/>
                  <a:gd name="T65" fmla="*/ 29 h 115"/>
                  <a:gd name="T66" fmla="*/ 130 w 134"/>
                  <a:gd name="T67" fmla="*/ 25 h 115"/>
                  <a:gd name="T68" fmla="*/ 127 w 134"/>
                  <a:gd name="T69" fmla="*/ 21 h 115"/>
                  <a:gd name="T70" fmla="*/ 127 w 134"/>
                  <a:gd name="T71" fmla="*/ 21 h 115"/>
                  <a:gd name="T72" fmla="*/ 122 w 134"/>
                  <a:gd name="T73" fmla="*/ 17 h 115"/>
                  <a:gd name="T74" fmla="*/ 116 w 134"/>
                  <a:gd name="T75" fmla="*/ 13 h 115"/>
                  <a:gd name="T76" fmla="*/ 108 w 134"/>
                  <a:gd name="T77" fmla="*/ 12 h 115"/>
                  <a:gd name="T78" fmla="*/ 100 w 134"/>
                  <a:gd name="T79" fmla="*/ 11 h 115"/>
                  <a:gd name="T80" fmla="*/ 92 w 134"/>
                  <a:gd name="T81" fmla="*/ 10 h 115"/>
                  <a:gd name="T82" fmla="*/ 84 w 134"/>
                  <a:gd name="T83" fmla="*/ 9 h 115"/>
                  <a:gd name="T84" fmla="*/ 77 w 134"/>
                  <a:gd name="T85" fmla="*/ 5 h 115"/>
                  <a:gd name="T86" fmla="*/ 70 w 134"/>
                  <a:gd name="T87" fmla="*/ 0 h 115"/>
                  <a:gd name="T88" fmla="*/ 70 w 134"/>
                  <a:gd name="T89" fmla="*/ 0 h 115"/>
                  <a:gd name="T90" fmla="*/ 68 w 134"/>
                  <a:gd name="T91" fmla="*/ 0 h 115"/>
                  <a:gd name="T92" fmla="*/ 65 w 134"/>
                  <a:gd name="T93" fmla="*/ 1 h 115"/>
                  <a:gd name="T94" fmla="*/ 57 w 134"/>
                  <a:gd name="T95" fmla="*/ 4 h 115"/>
                  <a:gd name="T96" fmla="*/ 57 w 134"/>
                  <a:gd name="T97" fmla="*/ 4 h 115"/>
                  <a:gd name="T98" fmla="*/ 36 w 134"/>
                  <a:gd name="T99" fmla="*/ 18 h 115"/>
                  <a:gd name="T100" fmla="*/ 26 w 134"/>
                  <a:gd name="T101" fmla="*/ 26 h 115"/>
                  <a:gd name="T102" fmla="*/ 16 w 134"/>
                  <a:gd name="T103" fmla="*/ 34 h 115"/>
                  <a:gd name="T104" fmla="*/ 8 w 134"/>
                  <a:gd name="T105" fmla="*/ 42 h 115"/>
                  <a:gd name="T106" fmla="*/ 2 w 134"/>
                  <a:gd name="T107" fmla="*/ 50 h 115"/>
                  <a:gd name="T108" fmla="*/ 1 w 134"/>
                  <a:gd name="T109" fmla="*/ 54 h 115"/>
                  <a:gd name="T110" fmla="*/ 0 w 134"/>
                  <a:gd name="T111" fmla="*/ 59 h 115"/>
                  <a:gd name="T112" fmla="*/ 0 w 134"/>
                  <a:gd name="T113" fmla="*/ 63 h 115"/>
                  <a:gd name="T114" fmla="*/ 2 w 134"/>
                  <a:gd name="T115" fmla="*/ 67 h 115"/>
                  <a:gd name="T116" fmla="*/ 2 w 134"/>
                  <a:gd name="T117"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15">
                    <a:moveTo>
                      <a:pt x="2" y="67"/>
                    </a:moveTo>
                    <a:lnTo>
                      <a:pt x="2" y="67"/>
                    </a:lnTo>
                    <a:lnTo>
                      <a:pt x="7" y="79"/>
                    </a:lnTo>
                    <a:lnTo>
                      <a:pt x="11" y="91"/>
                    </a:lnTo>
                    <a:lnTo>
                      <a:pt x="12" y="102"/>
                    </a:lnTo>
                    <a:lnTo>
                      <a:pt x="12" y="115"/>
                    </a:lnTo>
                    <a:lnTo>
                      <a:pt x="12" y="115"/>
                    </a:lnTo>
                    <a:lnTo>
                      <a:pt x="18" y="113"/>
                    </a:lnTo>
                    <a:lnTo>
                      <a:pt x="23" y="112"/>
                    </a:lnTo>
                    <a:lnTo>
                      <a:pt x="26" y="110"/>
                    </a:lnTo>
                    <a:lnTo>
                      <a:pt x="28" y="107"/>
                    </a:lnTo>
                    <a:lnTo>
                      <a:pt x="33" y="101"/>
                    </a:lnTo>
                    <a:lnTo>
                      <a:pt x="35" y="94"/>
                    </a:lnTo>
                    <a:lnTo>
                      <a:pt x="37" y="77"/>
                    </a:lnTo>
                    <a:lnTo>
                      <a:pt x="39" y="68"/>
                    </a:lnTo>
                    <a:lnTo>
                      <a:pt x="42" y="59"/>
                    </a:lnTo>
                    <a:lnTo>
                      <a:pt x="42" y="59"/>
                    </a:lnTo>
                    <a:lnTo>
                      <a:pt x="57" y="70"/>
                    </a:lnTo>
                    <a:lnTo>
                      <a:pt x="65" y="75"/>
                    </a:lnTo>
                    <a:lnTo>
                      <a:pt x="72" y="79"/>
                    </a:lnTo>
                    <a:lnTo>
                      <a:pt x="80" y="84"/>
                    </a:lnTo>
                    <a:lnTo>
                      <a:pt x="88" y="85"/>
                    </a:lnTo>
                    <a:lnTo>
                      <a:pt x="97" y="85"/>
                    </a:lnTo>
                    <a:lnTo>
                      <a:pt x="105" y="83"/>
                    </a:lnTo>
                    <a:lnTo>
                      <a:pt x="105" y="83"/>
                    </a:lnTo>
                    <a:lnTo>
                      <a:pt x="113" y="78"/>
                    </a:lnTo>
                    <a:lnTo>
                      <a:pt x="121" y="71"/>
                    </a:lnTo>
                    <a:lnTo>
                      <a:pt x="126" y="65"/>
                    </a:lnTo>
                    <a:lnTo>
                      <a:pt x="131" y="57"/>
                    </a:lnTo>
                    <a:lnTo>
                      <a:pt x="134" y="48"/>
                    </a:lnTo>
                    <a:lnTo>
                      <a:pt x="134" y="38"/>
                    </a:lnTo>
                    <a:lnTo>
                      <a:pt x="133" y="34"/>
                    </a:lnTo>
                    <a:lnTo>
                      <a:pt x="132" y="29"/>
                    </a:lnTo>
                    <a:lnTo>
                      <a:pt x="130" y="25"/>
                    </a:lnTo>
                    <a:lnTo>
                      <a:pt x="127" y="21"/>
                    </a:lnTo>
                    <a:lnTo>
                      <a:pt x="127" y="21"/>
                    </a:lnTo>
                    <a:lnTo>
                      <a:pt x="122" y="17"/>
                    </a:lnTo>
                    <a:lnTo>
                      <a:pt x="116" y="13"/>
                    </a:lnTo>
                    <a:lnTo>
                      <a:pt x="108" y="12"/>
                    </a:lnTo>
                    <a:lnTo>
                      <a:pt x="100" y="11"/>
                    </a:lnTo>
                    <a:lnTo>
                      <a:pt x="92" y="10"/>
                    </a:lnTo>
                    <a:lnTo>
                      <a:pt x="84" y="9"/>
                    </a:lnTo>
                    <a:lnTo>
                      <a:pt x="77" y="5"/>
                    </a:lnTo>
                    <a:lnTo>
                      <a:pt x="70" y="0"/>
                    </a:lnTo>
                    <a:lnTo>
                      <a:pt x="70" y="0"/>
                    </a:lnTo>
                    <a:lnTo>
                      <a:pt x="68" y="0"/>
                    </a:lnTo>
                    <a:lnTo>
                      <a:pt x="65" y="1"/>
                    </a:lnTo>
                    <a:lnTo>
                      <a:pt x="57" y="4"/>
                    </a:lnTo>
                    <a:lnTo>
                      <a:pt x="57" y="4"/>
                    </a:lnTo>
                    <a:lnTo>
                      <a:pt x="36" y="18"/>
                    </a:lnTo>
                    <a:lnTo>
                      <a:pt x="26" y="26"/>
                    </a:lnTo>
                    <a:lnTo>
                      <a:pt x="16" y="34"/>
                    </a:lnTo>
                    <a:lnTo>
                      <a:pt x="8" y="42"/>
                    </a:lnTo>
                    <a:lnTo>
                      <a:pt x="2" y="50"/>
                    </a:lnTo>
                    <a:lnTo>
                      <a:pt x="1" y="54"/>
                    </a:lnTo>
                    <a:lnTo>
                      <a:pt x="0" y="59"/>
                    </a:lnTo>
                    <a:lnTo>
                      <a:pt x="0" y="63"/>
                    </a:lnTo>
                    <a:lnTo>
                      <a:pt x="2" y="67"/>
                    </a:lnTo>
                    <a:lnTo>
                      <a:pt x="2" y="6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5" name="Freeform: Shape 265">
                <a:extLst>
                  <a:ext uri="{FF2B5EF4-FFF2-40B4-BE49-F238E27FC236}">
                    <a16:creationId xmlns:a16="http://schemas.microsoft.com/office/drawing/2014/main" id="{9D36E9BF-97C6-4ECA-911C-77E2BCFA7E99}"/>
                  </a:ext>
                </a:extLst>
              </p:cNvPr>
              <p:cNvSpPr>
                <a:spLocks/>
              </p:cNvSpPr>
              <p:nvPr/>
            </p:nvSpPr>
            <p:spPr bwMode="auto">
              <a:xfrm>
                <a:off x="3930598" y="3030579"/>
                <a:ext cx="223835" cy="192090"/>
              </a:xfrm>
              <a:custGeom>
                <a:avLst/>
                <a:gdLst>
                  <a:gd name="T0" fmla="*/ 102 w 284"/>
                  <a:gd name="T1" fmla="*/ 137 h 242"/>
                  <a:gd name="T2" fmla="*/ 73 w 284"/>
                  <a:gd name="T3" fmla="*/ 133 h 242"/>
                  <a:gd name="T4" fmla="*/ 47 w 284"/>
                  <a:gd name="T5" fmla="*/ 138 h 242"/>
                  <a:gd name="T6" fmla="*/ 33 w 284"/>
                  <a:gd name="T7" fmla="*/ 147 h 242"/>
                  <a:gd name="T8" fmla="*/ 20 w 284"/>
                  <a:gd name="T9" fmla="*/ 167 h 242"/>
                  <a:gd name="T10" fmla="*/ 4 w 284"/>
                  <a:gd name="T11" fmla="*/ 203 h 242"/>
                  <a:gd name="T12" fmla="*/ 0 w 284"/>
                  <a:gd name="T13" fmla="*/ 224 h 242"/>
                  <a:gd name="T14" fmla="*/ 7 w 284"/>
                  <a:gd name="T15" fmla="*/ 241 h 242"/>
                  <a:gd name="T16" fmla="*/ 13 w 284"/>
                  <a:gd name="T17" fmla="*/ 242 h 242"/>
                  <a:gd name="T18" fmla="*/ 31 w 284"/>
                  <a:gd name="T19" fmla="*/ 239 h 242"/>
                  <a:gd name="T20" fmla="*/ 40 w 284"/>
                  <a:gd name="T21" fmla="*/ 225 h 242"/>
                  <a:gd name="T22" fmla="*/ 38 w 284"/>
                  <a:gd name="T23" fmla="*/ 211 h 242"/>
                  <a:gd name="T24" fmla="*/ 73 w 284"/>
                  <a:gd name="T25" fmla="*/ 195 h 242"/>
                  <a:gd name="T26" fmla="*/ 100 w 284"/>
                  <a:gd name="T27" fmla="*/ 186 h 242"/>
                  <a:gd name="T28" fmla="*/ 111 w 284"/>
                  <a:gd name="T29" fmla="*/ 191 h 242"/>
                  <a:gd name="T30" fmla="*/ 115 w 284"/>
                  <a:gd name="T31" fmla="*/ 204 h 242"/>
                  <a:gd name="T32" fmla="*/ 127 w 284"/>
                  <a:gd name="T33" fmla="*/ 213 h 242"/>
                  <a:gd name="T34" fmla="*/ 145 w 284"/>
                  <a:gd name="T35" fmla="*/ 214 h 242"/>
                  <a:gd name="T36" fmla="*/ 158 w 284"/>
                  <a:gd name="T37" fmla="*/ 206 h 242"/>
                  <a:gd name="T38" fmla="*/ 181 w 284"/>
                  <a:gd name="T39" fmla="*/ 178 h 242"/>
                  <a:gd name="T40" fmla="*/ 196 w 284"/>
                  <a:gd name="T41" fmla="*/ 158 h 242"/>
                  <a:gd name="T42" fmla="*/ 226 w 284"/>
                  <a:gd name="T43" fmla="*/ 144 h 242"/>
                  <a:gd name="T44" fmla="*/ 240 w 284"/>
                  <a:gd name="T45" fmla="*/ 144 h 242"/>
                  <a:gd name="T46" fmla="*/ 248 w 284"/>
                  <a:gd name="T47" fmla="*/ 136 h 242"/>
                  <a:gd name="T48" fmla="*/ 253 w 284"/>
                  <a:gd name="T49" fmla="*/ 136 h 242"/>
                  <a:gd name="T50" fmla="*/ 258 w 284"/>
                  <a:gd name="T51" fmla="*/ 106 h 242"/>
                  <a:gd name="T52" fmla="*/ 277 w 284"/>
                  <a:gd name="T53" fmla="*/ 73 h 242"/>
                  <a:gd name="T54" fmla="*/ 282 w 284"/>
                  <a:gd name="T55" fmla="*/ 57 h 242"/>
                  <a:gd name="T56" fmla="*/ 282 w 284"/>
                  <a:gd name="T57" fmla="*/ 9 h 242"/>
                  <a:gd name="T58" fmla="*/ 274 w 284"/>
                  <a:gd name="T59" fmla="*/ 8 h 242"/>
                  <a:gd name="T60" fmla="*/ 249 w 284"/>
                  <a:gd name="T61" fmla="*/ 0 h 242"/>
                  <a:gd name="T62" fmla="*/ 241 w 284"/>
                  <a:gd name="T63" fmla="*/ 4 h 242"/>
                  <a:gd name="T64" fmla="*/ 236 w 284"/>
                  <a:gd name="T65" fmla="*/ 13 h 242"/>
                  <a:gd name="T66" fmla="*/ 230 w 284"/>
                  <a:gd name="T67" fmla="*/ 21 h 242"/>
                  <a:gd name="T68" fmla="*/ 224 w 284"/>
                  <a:gd name="T69" fmla="*/ 32 h 242"/>
                  <a:gd name="T70" fmla="*/ 230 w 284"/>
                  <a:gd name="T71" fmla="*/ 50 h 242"/>
                  <a:gd name="T72" fmla="*/ 227 w 284"/>
                  <a:gd name="T73" fmla="*/ 72 h 242"/>
                  <a:gd name="T74" fmla="*/ 211 w 284"/>
                  <a:gd name="T75" fmla="*/ 91 h 242"/>
                  <a:gd name="T76" fmla="*/ 198 w 284"/>
                  <a:gd name="T77" fmla="*/ 96 h 242"/>
                  <a:gd name="T78" fmla="*/ 165 w 284"/>
                  <a:gd name="T79" fmla="*/ 100 h 242"/>
                  <a:gd name="T80" fmla="*/ 150 w 284"/>
                  <a:gd name="T81" fmla="*/ 111 h 242"/>
                  <a:gd name="T82" fmla="*/ 149 w 284"/>
                  <a:gd name="T83" fmla="*/ 117 h 242"/>
                  <a:gd name="T84" fmla="*/ 145 w 284"/>
                  <a:gd name="T85" fmla="*/ 125 h 242"/>
                  <a:gd name="T86" fmla="*/ 130 w 284"/>
                  <a:gd name="T87" fmla="*/ 133 h 242"/>
                  <a:gd name="T88" fmla="*/ 116 w 284"/>
                  <a:gd name="T89" fmla="*/ 1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242">
                    <a:moveTo>
                      <a:pt x="111" y="139"/>
                    </a:moveTo>
                    <a:lnTo>
                      <a:pt x="111" y="139"/>
                    </a:lnTo>
                    <a:lnTo>
                      <a:pt x="102" y="137"/>
                    </a:lnTo>
                    <a:lnTo>
                      <a:pt x="92" y="134"/>
                    </a:lnTo>
                    <a:lnTo>
                      <a:pt x="82" y="133"/>
                    </a:lnTo>
                    <a:lnTo>
                      <a:pt x="73" y="133"/>
                    </a:lnTo>
                    <a:lnTo>
                      <a:pt x="64" y="133"/>
                    </a:lnTo>
                    <a:lnTo>
                      <a:pt x="55" y="136"/>
                    </a:lnTo>
                    <a:lnTo>
                      <a:pt x="47" y="138"/>
                    </a:lnTo>
                    <a:lnTo>
                      <a:pt x="39" y="142"/>
                    </a:lnTo>
                    <a:lnTo>
                      <a:pt x="39" y="142"/>
                    </a:lnTo>
                    <a:lnTo>
                      <a:pt x="33" y="147"/>
                    </a:lnTo>
                    <a:lnTo>
                      <a:pt x="28" y="153"/>
                    </a:lnTo>
                    <a:lnTo>
                      <a:pt x="23" y="159"/>
                    </a:lnTo>
                    <a:lnTo>
                      <a:pt x="20" y="167"/>
                    </a:lnTo>
                    <a:lnTo>
                      <a:pt x="6" y="197"/>
                    </a:lnTo>
                    <a:lnTo>
                      <a:pt x="6" y="197"/>
                    </a:lnTo>
                    <a:lnTo>
                      <a:pt x="4" y="203"/>
                    </a:lnTo>
                    <a:lnTo>
                      <a:pt x="3" y="209"/>
                    </a:lnTo>
                    <a:lnTo>
                      <a:pt x="1" y="217"/>
                    </a:lnTo>
                    <a:lnTo>
                      <a:pt x="0" y="224"/>
                    </a:lnTo>
                    <a:lnTo>
                      <a:pt x="1" y="231"/>
                    </a:lnTo>
                    <a:lnTo>
                      <a:pt x="4" y="237"/>
                    </a:lnTo>
                    <a:lnTo>
                      <a:pt x="7" y="241"/>
                    </a:lnTo>
                    <a:lnTo>
                      <a:pt x="11" y="242"/>
                    </a:lnTo>
                    <a:lnTo>
                      <a:pt x="13" y="242"/>
                    </a:lnTo>
                    <a:lnTo>
                      <a:pt x="13" y="242"/>
                    </a:lnTo>
                    <a:lnTo>
                      <a:pt x="20" y="242"/>
                    </a:lnTo>
                    <a:lnTo>
                      <a:pt x="25" y="241"/>
                    </a:lnTo>
                    <a:lnTo>
                      <a:pt x="31" y="239"/>
                    </a:lnTo>
                    <a:lnTo>
                      <a:pt x="36" y="236"/>
                    </a:lnTo>
                    <a:lnTo>
                      <a:pt x="39" y="231"/>
                    </a:lnTo>
                    <a:lnTo>
                      <a:pt x="40" y="225"/>
                    </a:lnTo>
                    <a:lnTo>
                      <a:pt x="40" y="219"/>
                    </a:lnTo>
                    <a:lnTo>
                      <a:pt x="38" y="211"/>
                    </a:lnTo>
                    <a:lnTo>
                      <a:pt x="38" y="211"/>
                    </a:lnTo>
                    <a:lnTo>
                      <a:pt x="47" y="207"/>
                    </a:lnTo>
                    <a:lnTo>
                      <a:pt x="56" y="204"/>
                    </a:lnTo>
                    <a:lnTo>
                      <a:pt x="73" y="195"/>
                    </a:lnTo>
                    <a:lnTo>
                      <a:pt x="82" y="191"/>
                    </a:lnTo>
                    <a:lnTo>
                      <a:pt x="91" y="188"/>
                    </a:lnTo>
                    <a:lnTo>
                      <a:pt x="100" y="186"/>
                    </a:lnTo>
                    <a:lnTo>
                      <a:pt x="111" y="186"/>
                    </a:lnTo>
                    <a:lnTo>
                      <a:pt x="111" y="186"/>
                    </a:lnTo>
                    <a:lnTo>
                      <a:pt x="111" y="191"/>
                    </a:lnTo>
                    <a:lnTo>
                      <a:pt x="111" y="196"/>
                    </a:lnTo>
                    <a:lnTo>
                      <a:pt x="113" y="200"/>
                    </a:lnTo>
                    <a:lnTo>
                      <a:pt x="115" y="204"/>
                    </a:lnTo>
                    <a:lnTo>
                      <a:pt x="121" y="209"/>
                    </a:lnTo>
                    <a:lnTo>
                      <a:pt x="127" y="213"/>
                    </a:lnTo>
                    <a:lnTo>
                      <a:pt x="127" y="213"/>
                    </a:lnTo>
                    <a:lnTo>
                      <a:pt x="133" y="214"/>
                    </a:lnTo>
                    <a:lnTo>
                      <a:pt x="139" y="214"/>
                    </a:lnTo>
                    <a:lnTo>
                      <a:pt x="145" y="214"/>
                    </a:lnTo>
                    <a:lnTo>
                      <a:pt x="149" y="212"/>
                    </a:lnTo>
                    <a:lnTo>
                      <a:pt x="155" y="209"/>
                    </a:lnTo>
                    <a:lnTo>
                      <a:pt x="158" y="206"/>
                    </a:lnTo>
                    <a:lnTo>
                      <a:pt x="168" y="198"/>
                    </a:lnTo>
                    <a:lnTo>
                      <a:pt x="174" y="188"/>
                    </a:lnTo>
                    <a:lnTo>
                      <a:pt x="181" y="178"/>
                    </a:lnTo>
                    <a:lnTo>
                      <a:pt x="189" y="167"/>
                    </a:lnTo>
                    <a:lnTo>
                      <a:pt x="196" y="158"/>
                    </a:lnTo>
                    <a:lnTo>
                      <a:pt x="196" y="158"/>
                    </a:lnTo>
                    <a:lnTo>
                      <a:pt x="205" y="151"/>
                    </a:lnTo>
                    <a:lnTo>
                      <a:pt x="214" y="147"/>
                    </a:lnTo>
                    <a:lnTo>
                      <a:pt x="226" y="144"/>
                    </a:lnTo>
                    <a:lnTo>
                      <a:pt x="238" y="145"/>
                    </a:lnTo>
                    <a:lnTo>
                      <a:pt x="238" y="145"/>
                    </a:lnTo>
                    <a:lnTo>
                      <a:pt x="240" y="144"/>
                    </a:lnTo>
                    <a:lnTo>
                      <a:pt x="241" y="142"/>
                    </a:lnTo>
                    <a:lnTo>
                      <a:pt x="245" y="139"/>
                    </a:lnTo>
                    <a:lnTo>
                      <a:pt x="248" y="136"/>
                    </a:lnTo>
                    <a:lnTo>
                      <a:pt x="251" y="136"/>
                    </a:lnTo>
                    <a:lnTo>
                      <a:pt x="253" y="136"/>
                    </a:lnTo>
                    <a:lnTo>
                      <a:pt x="253" y="136"/>
                    </a:lnTo>
                    <a:lnTo>
                      <a:pt x="253" y="124"/>
                    </a:lnTo>
                    <a:lnTo>
                      <a:pt x="255" y="115"/>
                    </a:lnTo>
                    <a:lnTo>
                      <a:pt x="258" y="106"/>
                    </a:lnTo>
                    <a:lnTo>
                      <a:pt x="262" y="98"/>
                    </a:lnTo>
                    <a:lnTo>
                      <a:pt x="272" y="81"/>
                    </a:lnTo>
                    <a:lnTo>
                      <a:pt x="277" y="73"/>
                    </a:lnTo>
                    <a:lnTo>
                      <a:pt x="280" y="64"/>
                    </a:lnTo>
                    <a:lnTo>
                      <a:pt x="280" y="64"/>
                    </a:lnTo>
                    <a:lnTo>
                      <a:pt x="282" y="57"/>
                    </a:lnTo>
                    <a:lnTo>
                      <a:pt x="284" y="51"/>
                    </a:lnTo>
                    <a:lnTo>
                      <a:pt x="284" y="37"/>
                    </a:lnTo>
                    <a:lnTo>
                      <a:pt x="282" y="9"/>
                    </a:lnTo>
                    <a:lnTo>
                      <a:pt x="282" y="9"/>
                    </a:lnTo>
                    <a:lnTo>
                      <a:pt x="279" y="9"/>
                    </a:lnTo>
                    <a:lnTo>
                      <a:pt x="274" y="8"/>
                    </a:lnTo>
                    <a:lnTo>
                      <a:pt x="262" y="4"/>
                    </a:lnTo>
                    <a:lnTo>
                      <a:pt x="255" y="1"/>
                    </a:lnTo>
                    <a:lnTo>
                      <a:pt x="249" y="0"/>
                    </a:lnTo>
                    <a:lnTo>
                      <a:pt x="245" y="1"/>
                    </a:lnTo>
                    <a:lnTo>
                      <a:pt x="243" y="2"/>
                    </a:lnTo>
                    <a:lnTo>
                      <a:pt x="241" y="4"/>
                    </a:lnTo>
                    <a:lnTo>
                      <a:pt x="241" y="4"/>
                    </a:lnTo>
                    <a:lnTo>
                      <a:pt x="239" y="8"/>
                    </a:lnTo>
                    <a:lnTo>
                      <a:pt x="236" y="13"/>
                    </a:lnTo>
                    <a:lnTo>
                      <a:pt x="231" y="17"/>
                    </a:lnTo>
                    <a:lnTo>
                      <a:pt x="230" y="18"/>
                    </a:lnTo>
                    <a:lnTo>
                      <a:pt x="230" y="21"/>
                    </a:lnTo>
                    <a:lnTo>
                      <a:pt x="230" y="21"/>
                    </a:lnTo>
                    <a:lnTo>
                      <a:pt x="228" y="26"/>
                    </a:lnTo>
                    <a:lnTo>
                      <a:pt x="224" y="32"/>
                    </a:lnTo>
                    <a:lnTo>
                      <a:pt x="224" y="32"/>
                    </a:lnTo>
                    <a:lnTo>
                      <a:pt x="229" y="42"/>
                    </a:lnTo>
                    <a:lnTo>
                      <a:pt x="230" y="50"/>
                    </a:lnTo>
                    <a:lnTo>
                      <a:pt x="231" y="58"/>
                    </a:lnTo>
                    <a:lnTo>
                      <a:pt x="230" y="66"/>
                    </a:lnTo>
                    <a:lnTo>
                      <a:pt x="227" y="72"/>
                    </a:lnTo>
                    <a:lnTo>
                      <a:pt x="223" y="79"/>
                    </a:lnTo>
                    <a:lnTo>
                      <a:pt x="218" y="84"/>
                    </a:lnTo>
                    <a:lnTo>
                      <a:pt x="211" y="91"/>
                    </a:lnTo>
                    <a:lnTo>
                      <a:pt x="211" y="91"/>
                    </a:lnTo>
                    <a:lnTo>
                      <a:pt x="205" y="95"/>
                    </a:lnTo>
                    <a:lnTo>
                      <a:pt x="198" y="96"/>
                    </a:lnTo>
                    <a:lnTo>
                      <a:pt x="181" y="97"/>
                    </a:lnTo>
                    <a:lnTo>
                      <a:pt x="173" y="98"/>
                    </a:lnTo>
                    <a:lnTo>
                      <a:pt x="165" y="100"/>
                    </a:lnTo>
                    <a:lnTo>
                      <a:pt x="157" y="104"/>
                    </a:lnTo>
                    <a:lnTo>
                      <a:pt x="154" y="107"/>
                    </a:lnTo>
                    <a:lnTo>
                      <a:pt x="150" y="111"/>
                    </a:lnTo>
                    <a:lnTo>
                      <a:pt x="150" y="111"/>
                    </a:lnTo>
                    <a:lnTo>
                      <a:pt x="149" y="114"/>
                    </a:lnTo>
                    <a:lnTo>
                      <a:pt x="149" y="117"/>
                    </a:lnTo>
                    <a:lnTo>
                      <a:pt x="150" y="125"/>
                    </a:lnTo>
                    <a:lnTo>
                      <a:pt x="150" y="125"/>
                    </a:lnTo>
                    <a:lnTo>
                      <a:pt x="145" y="125"/>
                    </a:lnTo>
                    <a:lnTo>
                      <a:pt x="139" y="126"/>
                    </a:lnTo>
                    <a:lnTo>
                      <a:pt x="135" y="130"/>
                    </a:lnTo>
                    <a:lnTo>
                      <a:pt x="130" y="133"/>
                    </a:lnTo>
                    <a:lnTo>
                      <a:pt x="127" y="137"/>
                    </a:lnTo>
                    <a:lnTo>
                      <a:pt x="122" y="139"/>
                    </a:lnTo>
                    <a:lnTo>
                      <a:pt x="116" y="140"/>
                    </a:lnTo>
                    <a:lnTo>
                      <a:pt x="111" y="139"/>
                    </a:lnTo>
                    <a:lnTo>
                      <a:pt x="111" y="13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6" name="Freeform: Shape 266">
                <a:extLst>
                  <a:ext uri="{FF2B5EF4-FFF2-40B4-BE49-F238E27FC236}">
                    <a16:creationId xmlns:a16="http://schemas.microsoft.com/office/drawing/2014/main" id="{00D442D1-C566-4470-B333-EB7BE379F061}"/>
                  </a:ext>
                </a:extLst>
              </p:cNvPr>
              <p:cNvSpPr>
                <a:spLocks/>
              </p:cNvSpPr>
              <p:nvPr/>
            </p:nvSpPr>
            <p:spPr bwMode="auto">
              <a:xfrm>
                <a:off x="3702001" y="3510010"/>
                <a:ext cx="149223" cy="157164"/>
              </a:xfrm>
              <a:custGeom>
                <a:avLst/>
                <a:gdLst>
                  <a:gd name="T0" fmla="*/ 67 w 186"/>
                  <a:gd name="T1" fmla="*/ 2 h 198"/>
                  <a:gd name="T2" fmla="*/ 60 w 186"/>
                  <a:gd name="T3" fmla="*/ 0 h 198"/>
                  <a:gd name="T4" fmla="*/ 55 w 186"/>
                  <a:gd name="T5" fmla="*/ 0 h 198"/>
                  <a:gd name="T6" fmla="*/ 47 w 186"/>
                  <a:gd name="T7" fmla="*/ 9 h 198"/>
                  <a:gd name="T8" fmla="*/ 37 w 186"/>
                  <a:gd name="T9" fmla="*/ 29 h 198"/>
                  <a:gd name="T10" fmla="*/ 33 w 186"/>
                  <a:gd name="T11" fmla="*/ 32 h 198"/>
                  <a:gd name="T12" fmla="*/ 20 w 186"/>
                  <a:gd name="T13" fmla="*/ 37 h 198"/>
                  <a:gd name="T14" fmla="*/ 3 w 186"/>
                  <a:gd name="T15" fmla="*/ 42 h 198"/>
                  <a:gd name="T16" fmla="*/ 0 w 186"/>
                  <a:gd name="T17" fmla="*/ 49 h 198"/>
                  <a:gd name="T18" fmla="*/ 2 w 186"/>
                  <a:gd name="T19" fmla="*/ 60 h 198"/>
                  <a:gd name="T20" fmla="*/ 7 w 186"/>
                  <a:gd name="T21" fmla="*/ 70 h 198"/>
                  <a:gd name="T22" fmla="*/ 27 w 186"/>
                  <a:gd name="T23" fmla="*/ 92 h 198"/>
                  <a:gd name="T24" fmla="*/ 38 w 186"/>
                  <a:gd name="T25" fmla="*/ 109 h 198"/>
                  <a:gd name="T26" fmla="*/ 41 w 186"/>
                  <a:gd name="T27" fmla="*/ 120 h 198"/>
                  <a:gd name="T28" fmla="*/ 40 w 186"/>
                  <a:gd name="T29" fmla="*/ 131 h 198"/>
                  <a:gd name="T30" fmla="*/ 47 w 186"/>
                  <a:gd name="T31" fmla="*/ 129 h 198"/>
                  <a:gd name="T32" fmla="*/ 63 w 186"/>
                  <a:gd name="T33" fmla="*/ 128 h 198"/>
                  <a:gd name="T34" fmla="*/ 77 w 186"/>
                  <a:gd name="T35" fmla="*/ 131 h 198"/>
                  <a:gd name="T36" fmla="*/ 90 w 186"/>
                  <a:gd name="T37" fmla="*/ 138 h 198"/>
                  <a:gd name="T38" fmla="*/ 107 w 186"/>
                  <a:gd name="T39" fmla="*/ 154 h 198"/>
                  <a:gd name="T40" fmla="*/ 127 w 186"/>
                  <a:gd name="T41" fmla="*/ 179 h 198"/>
                  <a:gd name="T42" fmla="*/ 138 w 186"/>
                  <a:gd name="T43" fmla="*/ 190 h 198"/>
                  <a:gd name="T44" fmla="*/ 148 w 186"/>
                  <a:gd name="T45" fmla="*/ 196 h 198"/>
                  <a:gd name="T46" fmla="*/ 158 w 186"/>
                  <a:gd name="T47" fmla="*/ 198 h 198"/>
                  <a:gd name="T48" fmla="*/ 182 w 186"/>
                  <a:gd name="T49" fmla="*/ 197 h 198"/>
                  <a:gd name="T50" fmla="*/ 181 w 186"/>
                  <a:gd name="T51" fmla="*/ 190 h 198"/>
                  <a:gd name="T52" fmla="*/ 171 w 186"/>
                  <a:gd name="T53" fmla="*/ 170 h 198"/>
                  <a:gd name="T54" fmla="*/ 167 w 186"/>
                  <a:gd name="T55" fmla="*/ 156 h 198"/>
                  <a:gd name="T56" fmla="*/ 167 w 186"/>
                  <a:gd name="T57" fmla="*/ 141 h 198"/>
                  <a:gd name="T58" fmla="*/ 169 w 186"/>
                  <a:gd name="T59" fmla="*/ 137 h 198"/>
                  <a:gd name="T60" fmla="*/ 177 w 186"/>
                  <a:gd name="T61" fmla="*/ 124 h 198"/>
                  <a:gd name="T62" fmla="*/ 185 w 186"/>
                  <a:gd name="T63" fmla="*/ 112 h 198"/>
                  <a:gd name="T64" fmla="*/ 186 w 186"/>
                  <a:gd name="T65" fmla="*/ 106 h 198"/>
                  <a:gd name="T66" fmla="*/ 170 w 186"/>
                  <a:gd name="T67" fmla="*/ 107 h 198"/>
                  <a:gd name="T68" fmla="*/ 153 w 186"/>
                  <a:gd name="T69" fmla="*/ 104 h 198"/>
                  <a:gd name="T70" fmla="*/ 124 w 186"/>
                  <a:gd name="T71" fmla="*/ 93 h 198"/>
                  <a:gd name="T72" fmla="*/ 109 w 186"/>
                  <a:gd name="T73" fmla="*/ 87 h 198"/>
                  <a:gd name="T74" fmla="*/ 83 w 186"/>
                  <a:gd name="T75" fmla="*/ 68 h 198"/>
                  <a:gd name="T76" fmla="*/ 71 w 186"/>
                  <a:gd name="T77" fmla="*/ 58 h 198"/>
                  <a:gd name="T78" fmla="*/ 68 w 186"/>
                  <a:gd name="T79" fmla="*/ 52 h 198"/>
                  <a:gd name="T80" fmla="*/ 69 w 186"/>
                  <a:gd name="T81" fmla="*/ 39 h 198"/>
                  <a:gd name="T82" fmla="*/ 73 w 186"/>
                  <a:gd name="T83" fmla="*/ 23 h 198"/>
                  <a:gd name="T84" fmla="*/ 74 w 186"/>
                  <a:gd name="T85" fmla="*/ 12 h 198"/>
                  <a:gd name="T86" fmla="*/ 70 w 186"/>
                  <a:gd name="T87" fmla="*/ 6 h 198"/>
                  <a:gd name="T88" fmla="*/ 67 w 186"/>
                  <a:gd name="T8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98">
                    <a:moveTo>
                      <a:pt x="67" y="2"/>
                    </a:moveTo>
                    <a:lnTo>
                      <a:pt x="67" y="2"/>
                    </a:lnTo>
                    <a:lnTo>
                      <a:pt x="63" y="1"/>
                    </a:lnTo>
                    <a:lnTo>
                      <a:pt x="60" y="0"/>
                    </a:lnTo>
                    <a:lnTo>
                      <a:pt x="58" y="0"/>
                    </a:lnTo>
                    <a:lnTo>
                      <a:pt x="55" y="0"/>
                    </a:lnTo>
                    <a:lnTo>
                      <a:pt x="51" y="5"/>
                    </a:lnTo>
                    <a:lnTo>
                      <a:pt x="47" y="9"/>
                    </a:lnTo>
                    <a:lnTo>
                      <a:pt x="41" y="23"/>
                    </a:lnTo>
                    <a:lnTo>
                      <a:pt x="37" y="29"/>
                    </a:lnTo>
                    <a:lnTo>
                      <a:pt x="33" y="32"/>
                    </a:lnTo>
                    <a:lnTo>
                      <a:pt x="33" y="32"/>
                    </a:lnTo>
                    <a:lnTo>
                      <a:pt x="27" y="34"/>
                    </a:lnTo>
                    <a:lnTo>
                      <a:pt x="20" y="37"/>
                    </a:lnTo>
                    <a:lnTo>
                      <a:pt x="8" y="40"/>
                    </a:lnTo>
                    <a:lnTo>
                      <a:pt x="3" y="42"/>
                    </a:lnTo>
                    <a:lnTo>
                      <a:pt x="0" y="47"/>
                    </a:lnTo>
                    <a:lnTo>
                      <a:pt x="0" y="49"/>
                    </a:lnTo>
                    <a:lnTo>
                      <a:pt x="0" y="52"/>
                    </a:lnTo>
                    <a:lnTo>
                      <a:pt x="2" y="60"/>
                    </a:lnTo>
                    <a:lnTo>
                      <a:pt x="2" y="60"/>
                    </a:lnTo>
                    <a:lnTo>
                      <a:pt x="7" y="70"/>
                    </a:lnTo>
                    <a:lnTo>
                      <a:pt x="13" y="77"/>
                    </a:lnTo>
                    <a:lnTo>
                      <a:pt x="27" y="92"/>
                    </a:lnTo>
                    <a:lnTo>
                      <a:pt x="34" y="100"/>
                    </a:lnTo>
                    <a:lnTo>
                      <a:pt x="38" y="109"/>
                    </a:lnTo>
                    <a:lnTo>
                      <a:pt x="40" y="114"/>
                    </a:lnTo>
                    <a:lnTo>
                      <a:pt x="41" y="120"/>
                    </a:lnTo>
                    <a:lnTo>
                      <a:pt x="41" y="125"/>
                    </a:lnTo>
                    <a:lnTo>
                      <a:pt x="40" y="131"/>
                    </a:lnTo>
                    <a:lnTo>
                      <a:pt x="40" y="131"/>
                    </a:lnTo>
                    <a:lnTo>
                      <a:pt x="47" y="129"/>
                    </a:lnTo>
                    <a:lnTo>
                      <a:pt x="57" y="128"/>
                    </a:lnTo>
                    <a:lnTo>
                      <a:pt x="63" y="128"/>
                    </a:lnTo>
                    <a:lnTo>
                      <a:pt x="70" y="129"/>
                    </a:lnTo>
                    <a:lnTo>
                      <a:pt x="77" y="131"/>
                    </a:lnTo>
                    <a:lnTo>
                      <a:pt x="84" y="134"/>
                    </a:lnTo>
                    <a:lnTo>
                      <a:pt x="90" y="138"/>
                    </a:lnTo>
                    <a:lnTo>
                      <a:pt x="95" y="142"/>
                    </a:lnTo>
                    <a:lnTo>
                      <a:pt x="107" y="154"/>
                    </a:lnTo>
                    <a:lnTo>
                      <a:pt x="117" y="166"/>
                    </a:lnTo>
                    <a:lnTo>
                      <a:pt x="127" y="179"/>
                    </a:lnTo>
                    <a:lnTo>
                      <a:pt x="138" y="190"/>
                    </a:lnTo>
                    <a:lnTo>
                      <a:pt x="138" y="190"/>
                    </a:lnTo>
                    <a:lnTo>
                      <a:pt x="143" y="193"/>
                    </a:lnTo>
                    <a:lnTo>
                      <a:pt x="148" y="196"/>
                    </a:lnTo>
                    <a:lnTo>
                      <a:pt x="153" y="197"/>
                    </a:lnTo>
                    <a:lnTo>
                      <a:pt x="158" y="198"/>
                    </a:lnTo>
                    <a:lnTo>
                      <a:pt x="170" y="197"/>
                    </a:lnTo>
                    <a:lnTo>
                      <a:pt x="182" y="197"/>
                    </a:lnTo>
                    <a:lnTo>
                      <a:pt x="182" y="197"/>
                    </a:lnTo>
                    <a:lnTo>
                      <a:pt x="181" y="190"/>
                    </a:lnTo>
                    <a:lnTo>
                      <a:pt x="178" y="183"/>
                    </a:lnTo>
                    <a:lnTo>
                      <a:pt x="171" y="170"/>
                    </a:lnTo>
                    <a:lnTo>
                      <a:pt x="169" y="163"/>
                    </a:lnTo>
                    <a:lnTo>
                      <a:pt x="167" y="156"/>
                    </a:lnTo>
                    <a:lnTo>
                      <a:pt x="166" y="149"/>
                    </a:lnTo>
                    <a:lnTo>
                      <a:pt x="167" y="141"/>
                    </a:lnTo>
                    <a:lnTo>
                      <a:pt x="167" y="141"/>
                    </a:lnTo>
                    <a:lnTo>
                      <a:pt x="169" y="137"/>
                    </a:lnTo>
                    <a:lnTo>
                      <a:pt x="171" y="132"/>
                    </a:lnTo>
                    <a:lnTo>
                      <a:pt x="177" y="124"/>
                    </a:lnTo>
                    <a:lnTo>
                      <a:pt x="183" y="116"/>
                    </a:lnTo>
                    <a:lnTo>
                      <a:pt x="185" y="112"/>
                    </a:lnTo>
                    <a:lnTo>
                      <a:pt x="186" y="106"/>
                    </a:lnTo>
                    <a:lnTo>
                      <a:pt x="186" y="106"/>
                    </a:lnTo>
                    <a:lnTo>
                      <a:pt x="178" y="107"/>
                    </a:lnTo>
                    <a:lnTo>
                      <a:pt x="170" y="107"/>
                    </a:lnTo>
                    <a:lnTo>
                      <a:pt x="161" y="106"/>
                    </a:lnTo>
                    <a:lnTo>
                      <a:pt x="153" y="104"/>
                    </a:lnTo>
                    <a:lnTo>
                      <a:pt x="138" y="99"/>
                    </a:lnTo>
                    <a:lnTo>
                      <a:pt x="124" y="93"/>
                    </a:lnTo>
                    <a:lnTo>
                      <a:pt x="124" y="93"/>
                    </a:lnTo>
                    <a:lnTo>
                      <a:pt x="109" y="87"/>
                    </a:lnTo>
                    <a:lnTo>
                      <a:pt x="95" y="79"/>
                    </a:lnTo>
                    <a:lnTo>
                      <a:pt x="83" y="68"/>
                    </a:lnTo>
                    <a:lnTo>
                      <a:pt x="71" y="58"/>
                    </a:lnTo>
                    <a:lnTo>
                      <a:pt x="71" y="58"/>
                    </a:lnTo>
                    <a:lnTo>
                      <a:pt x="69" y="56"/>
                    </a:lnTo>
                    <a:lnTo>
                      <a:pt x="68" y="52"/>
                    </a:lnTo>
                    <a:lnTo>
                      <a:pt x="67" y="46"/>
                    </a:lnTo>
                    <a:lnTo>
                      <a:pt x="69" y="39"/>
                    </a:lnTo>
                    <a:lnTo>
                      <a:pt x="71" y="31"/>
                    </a:lnTo>
                    <a:lnTo>
                      <a:pt x="73" y="23"/>
                    </a:lnTo>
                    <a:lnTo>
                      <a:pt x="74" y="15"/>
                    </a:lnTo>
                    <a:lnTo>
                      <a:pt x="74" y="12"/>
                    </a:lnTo>
                    <a:lnTo>
                      <a:pt x="71" y="8"/>
                    </a:lnTo>
                    <a:lnTo>
                      <a:pt x="70" y="6"/>
                    </a:lnTo>
                    <a:lnTo>
                      <a:pt x="67" y="2"/>
                    </a:lnTo>
                    <a:lnTo>
                      <a:pt x="67" y="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Freeform: Shape 267">
                <a:extLst>
                  <a:ext uri="{FF2B5EF4-FFF2-40B4-BE49-F238E27FC236}">
                    <a16:creationId xmlns:a16="http://schemas.microsoft.com/office/drawing/2014/main" id="{2A492869-22A9-4EF5-8ED4-174C84C8A30C}"/>
                  </a:ext>
                </a:extLst>
              </p:cNvPr>
              <p:cNvSpPr>
                <a:spLocks/>
              </p:cNvSpPr>
              <p:nvPr/>
            </p:nvSpPr>
            <p:spPr bwMode="auto">
              <a:xfrm>
                <a:off x="3519441" y="3752900"/>
                <a:ext cx="201610" cy="215903"/>
              </a:xfrm>
              <a:custGeom>
                <a:avLst/>
                <a:gdLst>
                  <a:gd name="T0" fmla="*/ 188 w 255"/>
                  <a:gd name="T1" fmla="*/ 7 h 273"/>
                  <a:gd name="T2" fmla="*/ 173 w 255"/>
                  <a:gd name="T3" fmla="*/ 2 h 273"/>
                  <a:gd name="T4" fmla="*/ 159 w 255"/>
                  <a:gd name="T5" fmla="*/ 6 h 273"/>
                  <a:gd name="T6" fmla="*/ 148 w 255"/>
                  <a:gd name="T7" fmla="*/ 13 h 273"/>
                  <a:gd name="T8" fmla="*/ 142 w 255"/>
                  <a:gd name="T9" fmla="*/ 23 h 273"/>
                  <a:gd name="T10" fmla="*/ 137 w 255"/>
                  <a:gd name="T11" fmla="*/ 33 h 273"/>
                  <a:gd name="T12" fmla="*/ 125 w 255"/>
                  <a:gd name="T13" fmla="*/ 52 h 273"/>
                  <a:gd name="T14" fmla="*/ 109 w 255"/>
                  <a:gd name="T15" fmla="*/ 68 h 273"/>
                  <a:gd name="T16" fmla="*/ 82 w 255"/>
                  <a:gd name="T17" fmla="*/ 90 h 273"/>
                  <a:gd name="T18" fmla="*/ 77 w 255"/>
                  <a:gd name="T19" fmla="*/ 92 h 273"/>
                  <a:gd name="T20" fmla="*/ 60 w 255"/>
                  <a:gd name="T21" fmla="*/ 93 h 273"/>
                  <a:gd name="T22" fmla="*/ 42 w 255"/>
                  <a:gd name="T23" fmla="*/ 93 h 273"/>
                  <a:gd name="T24" fmla="*/ 36 w 255"/>
                  <a:gd name="T25" fmla="*/ 94 h 273"/>
                  <a:gd name="T26" fmla="*/ 20 w 255"/>
                  <a:gd name="T27" fmla="*/ 104 h 273"/>
                  <a:gd name="T28" fmla="*/ 7 w 255"/>
                  <a:gd name="T29" fmla="*/ 117 h 273"/>
                  <a:gd name="T30" fmla="*/ 0 w 255"/>
                  <a:gd name="T31" fmla="*/ 133 h 273"/>
                  <a:gd name="T32" fmla="*/ 1 w 255"/>
                  <a:gd name="T33" fmla="*/ 147 h 273"/>
                  <a:gd name="T34" fmla="*/ 2 w 255"/>
                  <a:gd name="T35" fmla="*/ 152 h 273"/>
                  <a:gd name="T36" fmla="*/ 9 w 255"/>
                  <a:gd name="T37" fmla="*/ 162 h 273"/>
                  <a:gd name="T38" fmla="*/ 24 w 255"/>
                  <a:gd name="T39" fmla="*/ 179 h 273"/>
                  <a:gd name="T40" fmla="*/ 29 w 255"/>
                  <a:gd name="T41" fmla="*/ 189 h 273"/>
                  <a:gd name="T42" fmla="*/ 31 w 255"/>
                  <a:gd name="T43" fmla="*/ 193 h 273"/>
                  <a:gd name="T44" fmla="*/ 31 w 255"/>
                  <a:gd name="T45" fmla="*/ 204 h 273"/>
                  <a:gd name="T46" fmla="*/ 32 w 255"/>
                  <a:gd name="T47" fmla="*/ 208 h 273"/>
                  <a:gd name="T48" fmla="*/ 35 w 255"/>
                  <a:gd name="T49" fmla="*/ 208 h 273"/>
                  <a:gd name="T50" fmla="*/ 40 w 255"/>
                  <a:gd name="T51" fmla="*/ 209 h 273"/>
                  <a:gd name="T52" fmla="*/ 43 w 255"/>
                  <a:gd name="T53" fmla="*/ 215 h 273"/>
                  <a:gd name="T54" fmla="*/ 49 w 255"/>
                  <a:gd name="T55" fmla="*/ 236 h 273"/>
                  <a:gd name="T56" fmla="*/ 53 w 255"/>
                  <a:gd name="T57" fmla="*/ 251 h 273"/>
                  <a:gd name="T58" fmla="*/ 57 w 255"/>
                  <a:gd name="T59" fmla="*/ 255 h 273"/>
                  <a:gd name="T60" fmla="*/ 108 w 255"/>
                  <a:gd name="T61" fmla="*/ 270 h 273"/>
                  <a:gd name="T62" fmla="*/ 143 w 255"/>
                  <a:gd name="T63" fmla="*/ 273 h 273"/>
                  <a:gd name="T64" fmla="*/ 159 w 255"/>
                  <a:gd name="T65" fmla="*/ 271 h 273"/>
                  <a:gd name="T66" fmla="*/ 174 w 255"/>
                  <a:gd name="T67" fmla="*/ 264 h 273"/>
                  <a:gd name="T68" fmla="*/ 188 w 255"/>
                  <a:gd name="T69" fmla="*/ 254 h 273"/>
                  <a:gd name="T70" fmla="*/ 194 w 255"/>
                  <a:gd name="T71" fmla="*/ 245 h 273"/>
                  <a:gd name="T72" fmla="*/ 205 w 255"/>
                  <a:gd name="T73" fmla="*/ 224 h 273"/>
                  <a:gd name="T74" fmla="*/ 219 w 255"/>
                  <a:gd name="T75" fmla="*/ 189 h 273"/>
                  <a:gd name="T76" fmla="*/ 233 w 255"/>
                  <a:gd name="T77" fmla="*/ 165 h 273"/>
                  <a:gd name="T78" fmla="*/ 234 w 255"/>
                  <a:gd name="T79" fmla="*/ 162 h 273"/>
                  <a:gd name="T80" fmla="*/ 235 w 255"/>
                  <a:gd name="T81" fmla="*/ 155 h 273"/>
                  <a:gd name="T82" fmla="*/ 230 w 255"/>
                  <a:gd name="T83" fmla="*/ 143 h 273"/>
                  <a:gd name="T84" fmla="*/ 220 w 255"/>
                  <a:gd name="T85" fmla="*/ 127 h 273"/>
                  <a:gd name="T86" fmla="*/ 216 w 255"/>
                  <a:gd name="T87" fmla="*/ 116 h 273"/>
                  <a:gd name="T88" fmla="*/ 217 w 255"/>
                  <a:gd name="T89" fmla="*/ 109 h 273"/>
                  <a:gd name="T90" fmla="*/ 219 w 255"/>
                  <a:gd name="T91" fmla="*/ 106 h 273"/>
                  <a:gd name="T92" fmla="*/ 228 w 255"/>
                  <a:gd name="T93" fmla="*/ 92 h 273"/>
                  <a:gd name="T94" fmla="*/ 233 w 255"/>
                  <a:gd name="T95" fmla="*/ 77 h 273"/>
                  <a:gd name="T96" fmla="*/ 238 w 255"/>
                  <a:gd name="T97" fmla="*/ 47 h 273"/>
                  <a:gd name="T98" fmla="*/ 239 w 255"/>
                  <a:gd name="T99" fmla="*/ 44 h 273"/>
                  <a:gd name="T100" fmla="*/ 246 w 255"/>
                  <a:gd name="T101" fmla="*/ 40 h 273"/>
                  <a:gd name="T102" fmla="*/ 253 w 255"/>
                  <a:gd name="T103" fmla="*/ 34 h 273"/>
                  <a:gd name="T104" fmla="*/ 255 w 255"/>
                  <a:gd name="T105" fmla="*/ 32 h 273"/>
                  <a:gd name="T106" fmla="*/ 253 w 255"/>
                  <a:gd name="T107" fmla="*/ 18 h 273"/>
                  <a:gd name="T108" fmla="*/ 248 w 255"/>
                  <a:gd name="T109" fmla="*/ 8 h 273"/>
                  <a:gd name="T110" fmla="*/ 239 w 255"/>
                  <a:gd name="T111" fmla="*/ 1 h 273"/>
                  <a:gd name="T112" fmla="*/ 226 w 255"/>
                  <a:gd name="T113"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73">
                    <a:moveTo>
                      <a:pt x="188" y="7"/>
                    </a:moveTo>
                    <a:lnTo>
                      <a:pt x="188" y="7"/>
                    </a:lnTo>
                    <a:lnTo>
                      <a:pt x="181" y="3"/>
                    </a:lnTo>
                    <a:lnTo>
                      <a:pt x="173" y="2"/>
                    </a:lnTo>
                    <a:lnTo>
                      <a:pt x="166" y="3"/>
                    </a:lnTo>
                    <a:lnTo>
                      <a:pt x="159" y="6"/>
                    </a:lnTo>
                    <a:lnTo>
                      <a:pt x="153" y="9"/>
                    </a:lnTo>
                    <a:lnTo>
                      <a:pt x="148" y="13"/>
                    </a:lnTo>
                    <a:lnTo>
                      <a:pt x="144" y="18"/>
                    </a:lnTo>
                    <a:lnTo>
                      <a:pt x="142" y="23"/>
                    </a:lnTo>
                    <a:lnTo>
                      <a:pt x="142" y="23"/>
                    </a:lnTo>
                    <a:lnTo>
                      <a:pt x="137" y="33"/>
                    </a:lnTo>
                    <a:lnTo>
                      <a:pt x="132" y="43"/>
                    </a:lnTo>
                    <a:lnTo>
                      <a:pt x="125" y="52"/>
                    </a:lnTo>
                    <a:lnTo>
                      <a:pt x="117" y="60"/>
                    </a:lnTo>
                    <a:lnTo>
                      <a:pt x="109" y="68"/>
                    </a:lnTo>
                    <a:lnTo>
                      <a:pt x="100" y="76"/>
                    </a:lnTo>
                    <a:lnTo>
                      <a:pt x="82" y="90"/>
                    </a:lnTo>
                    <a:lnTo>
                      <a:pt x="82" y="90"/>
                    </a:lnTo>
                    <a:lnTo>
                      <a:pt x="77" y="92"/>
                    </a:lnTo>
                    <a:lnTo>
                      <a:pt x="73" y="93"/>
                    </a:lnTo>
                    <a:lnTo>
                      <a:pt x="60" y="93"/>
                    </a:lnTo>
                    <a:lnTo>
                      <a:pt x="48" y="92"/>
                    </a:lnTo>
                    <a:lnTo>
                      <a:pt x="42" y="93"/>
                    </a:lnTo>
                    <a:lnTo>
                      <a:pt x="36" y="94"/>
                    </a:lnTo>
                    <a:lnTo>
                      <a:pt x="36" y="94"/>
                    </a:lnTo>
                    <a:lnTo>
                      <a:pt x="28" y="98"/>
                    </a:lnTo>
                    <a:lnTo>
                      <a:pt x="20" y="104"/>
                    </a:lnTo>
                    <a:lnTo>
                      <a:pt x="12" y="109"/>
                    </a:lnTo>
                    <a:lnTo>
                      <a:pt x="7" y="117"/>
                    </a:lnTo>
                    <a:lnTo>
                      <a:pt x="2" y="125"/>
                    </a:lnTo>
                    <a:lnTo>
                      <a:pt x="0" y="133"/>
                    </a:lnTo>
                    <a:lnTo>
                      <a:pt x="0" y="142"/>
                    </a:lnTo>
                    <a:lnTo>
                      <a:pt x="1" y="147"/>
                    </a:lnTo>
                    <a:lnTo>
                      <a:pt x="2" y="152"/>
                    </a:lnTo>
                    <a:lnTo>
                      <a:pt x="2" y="152"/>
                    </a:lnTo>
                    <a:lnTo>
                      <a:pt x="6" y="157"/>
                    </a:lnTo>
                    <a:lnTo>
                      <a:pt x="9" y="162"/>
                    </a:lnTo>
                    <a:lnTo>
                      <a:pt x="17" y="170"/>
                    </a:lnTo>
                    <a:lnTo>
                      <a:pt x="24" y="179"/>
                    </a:lnTo>
                    <a:lnTo>
                      <a:pt x="27" y="183"/>
                    </a:lnTo>
                    <a:lnTo>
                      <a:pt x="29" y="189"/>
                    </a:lnTo>
                    <a:lnTo>
                      <a:pt x="29" y="189"/>
                    </a:lnTo>
                    <a:lnTo>
                      <a:pt x="31" y="193"/>
                    </a:lnTo>
                    <a:lnTo>
                      <a:pt x="31" y="198"/>
                    </a:lnTo>
                    <a:lnTo>
                      <a:pt x="31" y="204"/>
                    </a:lnTo>
                    <a:lnTo>
                      <a:pt x="32" y="208"/>
                    </a:lnTo>
                    <a:lnTo>
                      <a:pt x="32" y="208"/>
                    </a:lnTo>
                    <a:lnTo>
                      <a:pt x="33" y="208"/>
                    </a:lnTo>
                    <a:lnTo>
                      <a:pt x="35" y="208"/>
                    </a:lnTo>
                    <a:lnTo>
                      <a:pt x="37" y="208"/>
                    </a:lnTo>
                    <a:lnTo>
                      <a:pt x="40" y="209"/>
                    </a:lnTo>
                    <a:lnTo>
                      <a:pt x="40" y="209"/>
                    </a:lnTo>
                    <a:lnTo>
                      <a:pt x="43" y="215"/>
                    </a:lnTo>
                    <a:lnTo>
                      <a:pt x="45" y="222"/>
                    </a:lnTo>
                    <a:lnTo>
                      <a:pt x="49" y="236"/>
                    </a:lnTo>
                    <a:lnTo>
                      <a:pt x="51" y="248"/>
                    </a:lnTo>
                    <a:lnTo>
                      <a:pt x="53" y="251"/>
                    </a:lnTo>
                    <a:lnTo>
                      <a:pt x="57" y="255"/>
                    </a:lnTo>
                    <a:lnTo>
                      <a:pt x="57" y="255"/>
                    </a:lnTo>
                    <a:lnTo>
                      <a:pt x="90" y="265"/>
                    </a:lnTo>
                    <a:lnTo>
                      <a:pt x="108" y="270"/>
                    </a:lnTo>
                    <a:lnTo>
                      <a:pt x="126" y="272"/>
                    </a:lnTo>
                    <a:lnTo>
                      <a:pt x="143" y="273"/>
                    </a:lnTo>
                    <a:lnTo>
                      <a:pt x="151" y="272"/>
                    </a:lnTo>
                    <a:lnTo>
                      <a:pt x="159" y="271"/>
                    </a:lnTo>
                    <a:lnTo>
                      <a:pt x="167" y="268"/>
                    </a:lnTo>
                    <a:lnTo>
                      <a:pt x="174" y="264"/>
                    </a:lnTo>
                    <a:lnTo>
                      <a:pt x="181" y="259"/>
                    </a:lnTo>
                    <a:lnTo>
                      <a:pt x="188" y="254"/>
                    </a:lnTo>
                    <a:lnTo>
                      <a:pt x="188" y="254"/>
                    </a:lnTo>
                    <a:lnTo>
                      <a:pt x="194" y="245"/>
                    </a:lnTo>
                    <a:lnTo>
                      <a:pt x="200" y="236"/>
                    </a:lnTo>
                    <a:lnTo>
                      <a:pt x="205" y="224"/>
                    </a:lnTo>
                    <a:lnTo>
                      <a:pt x="209" y="213"/>
                    </a:lnTo>
                    <a:lnTo>
                      <a:pt x="219" y="189"/>
                    </a:lnTo>
                    <a:lnTo>
                      <a:pt x="225" y="176"/>
                    </a:lnTo>
                    <a:lnTo>
                      <a:pt x="233" y="165"/>
                    </a:lnTo>
                    <a:lnTo>
                      <a:pt x="233" y="165"/>
                    </a:lnTo>
                    <a:lnTo>
                      <a:pt x="234" y="162"/>
                    </a:lnTo>
                    <a:lnTo>
                      <a:pt x="235" y="158"/>
                    </a:lnTo>
                    <a:lnTo>
                      <a:pt x="235" y="155"/>
                    </a:lnTo>
                    <a:lnTo>
                      <a:pt x="234" y="151"/>
                    </a:lnTo>
                    <a:lnTo>
                      <a:pt x="230" y="143"/>
                    </a:lnTo>
                    <a:lnTo>
                      <a:pt x="225" y="135"/>
                    </a:lnTo>
                    <a:lnTo>
                      <a:pt x="220" y="127"/>
                    </a:lnTo>
                    <a:lnTo>
                      <a:pt x="217" y="119"/>
                    </a:lnTo>
                    <a:lnTo>
                      <a:pt x="216" y="116"/>
                    </a:lnTo>
                    <a:lnTo>
                      <a:pt x="216" y="113"/>
                    </a:lnTo>
                    <a:lnTo>
                      <a:pt x="217" y="109"/>
                    </a:lnTo>
                    <a:lnTo>
                      <a:pt x="219" y="106"/>
                    </a:lnTo>
                    <a:lnTo>
                      <a:pt x="219" y="106"/>
                    </a:lnTo>
                    <a:lnTo>
                      <a:pt x="225" y="99"/>
                    </a:lnTo>
                    <a:lnTo>
                      <a:pt x="228" y="92"/>
                    </a:lnTo>
                    <a:lnTo>
                      <a:pt x="231" y="84"/>
                    </a:lnTo>
                    <a:lnTo>
                      <a:pt x="233" y="77"/>
                    </a:lnTo>
                    <a:lnTo>
                      <a:pt x="235" y="63"/>
                    </a:lnTo>
                    <a:lnTo>
                      <a:pt x="238" y="47"/>
                    </a:lnTo>
                    <a:lnTo>
                      <a:pt x="238" y="47"/>
                    </a:lnTo>
                    <a:lnTo>
                      <a:pt x="239" y="44"/>
                    </a:lnTo>
                    <a:lnTo>
                      <a:pt x="240" y="42"/>
                    </a:lnTo>
                    <a:lnTo>
                      <a:pt x="246" y="40"/>
                    </a:lnTo>
                    <a:lnTo>
                      <a:pt x="251" y="36"/>
                    </a:lnTo>
                    <a:lnTo>
                      <a:pt x="253" y="34"/>
                    </a:lnTo>
                    <a:lnTo>
                      <a:pt x="255" y="32"/>
                    </a:lnTo>
                    <a:lnTo>
                      <a:pt x="255" y="32"/>
                    </a:lnTo>
                    <a:lnTo>
                      <a:pt x="255" y="25"/>
                    </a:lnTo>
                    <a:lnTo>
                      <a:pt x="253" y="18"/>
                    </a:lnTo>
                    <a:lnTo>
                      <a:pt x="251" y="13"/>
                    </a:lnTo>
                    <a:lnTo>
                      <a:pt x="248" y="8"/>
                    </a:lnTo>
                    <a:lnTo>
                      <a:pt x="244" y="3"/>
                    </a:lnTo>
                    <a:lnTo>
                      <a:pt x="239" y="1"/>
                    </a:lnTo>
                    <a:lnTo>
                      <a:pt x="233" y="0"/>
                    </a:lnTo>
                    <a:lnTo>
                      <a:pt x="226" y="1"/>
                    </a:lnTo>
                    <a:lnTo>
                      <a:pt x="188" y="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8" name="Freeform: Shape 268">
                <a:extLst>
                  <a:ext uri="{FF2B5EF4-FFF2-40B4-BE49-F238E27FC236}">
                    <a16:creationId xmlns:a16="http://schemas.microsoft.com/office/drawing/2014/main" id="{CB565733-AE7B-47BE-A385-3A0DF6B84435}"/>
                  </a:ext>
                </a:extLst>
              </p:cNvPr>
              <p:cNvSpPr>
                <a:spLocks/>
              </p:cNvSpPr>
              <p:nvPr/>
            </p:nvSpPr>
            <p:spPr bwMode="auto">
              <a:xfrm>
                <a:off x="3706765" y="3894190"/>
                <a:ext cx="95249" cy="131763"/>
              </a:xfrm>
              <a:custGeom>
                <a:avLst/>
                <a:gdLst>
                  <a:gd name="T0" fmla="*/ 120 w 120"/>
                  <a:gd name="T1" fmla="*/ 25 h 167"/>
                  <a:gd name="T2" fmla="*/ 118 w 120"/>
                  <a:gd name="T3" fmla="*/ 16 h 167"/>
                  <a:gd name="T4" fmla="*/ 111 w 120"/>
                  <a:gd name="T5" fmla="*/ 12 h 167"/>
                  <a:gd name="T6" fmla="*/ 91 w 120"/>
                  <a:gd name="T7" fmla="*/ 13 h 167"/>
                  <a:gd name="T8" fmla="*/ 79 w 120"/>
                  <a:gd name="T9" fmla="*/ 13 h 167"/>
                  <a:gd name="T10" fmla="*/ 78 w 120"/>
                  <a:gd name="T11" fmla="*/ 10 h 167"/>
                  <a:gd name="T12" fmla="*/ 79 w 120"/>
                  <a:gd name="T13" fmla="*/ 4 h 167"/>
                  <a:gd name="T14" fmla="*/ 73 w 120"/>
                  <a:gd name="T15" fmla="*/ 5 h 167"/>
                  <a:gd name="T16" fmla="*/ 70 w 120"/>
                  <a:gd name="T17" fmla="*/ 2 h 167"/>
                  <a:gd name="T18" fmla="*/ 66 w 120"/>
                  <a:gd name="T19" fmla="*/ 0 h 167"/>
                  <a:gd name="T20" fmla="*/ 58 w 120"/>
                  <a:gd name="T21" fmla="*/ 4 h 167"/>
                  <a:gd name="T22" fmla="*/ 48 w 120"/>
                  <a:gd name="T23" fmla="*/ 14 h 167"/>
                  <a:gd name="T24" fmla="*/ 28 w 120"/>
                  <a:gd name="T25" fmla="*/ 33 h 167"/>
                  <a:gd name="T26" fmla="*/ 15 w 120"/>
                  <a:gd name="T27" fmla="*/ 41 h 167"/>
                  <a:gd name="T28" fmla="*/ 8 w 120"/>
                  <a:gd name="T29" fmla="*/ 50 h 167"/>
                  <a:gd name="T30" fmla="*/ 8 w 120"/>
                  <a:gd name="T31" fmla="*/ 61 h 167"/>
                  <a:gd name="T32" fmla="*/ 10 w 120"/>
                  <a:gd name="T33" fmla="*/ 75 h 167"/>
                  <a:gd name="T34" fmla="*/ 4 w 120"/>
                  <a:gd name="T35" fmla="*/ 87 h 167"/>
                  <a:gd name="T36" fmla="*/ 2 w 120"/>
                  <a:gd name="T37" fmla="*/ 91 h 167"/>
                  <a:gd name="T38" fmla="*/ 0 w 120"/>
                  <a:gd name="T39" fmla="*/ 94 h 167"/>
                  <a:gd name="T40" fmla="*/ 5 w 120"/>
                  <a:gd name="T41" fmla="*/ 99 h 167"/>
                  <a:gd name="T42" fmla="*/ 16 w 120"/>
                  <a:gd name="T43" fmla="*/ 103 h 167"/>
                  <a:gd name="T44" fmla="*/ 27 w 120"/>
                  <a:gd name="T45" fmla="*/ 110 h 167"/>
                  <a:gd name="T46" fmla="*/ 29 w 120"/>
                  <a:gd name="T47" fmla="*/ 116 h 167"/>
                  <a:gd name="T48" fmla="*/ 30 w 120"/>
                  <a:gd name="T49" fmla="*/ 127 h 167"/>
                  <a:gd name="T50" fmla="*/ 30 w 120"/>
                  <a:gd name="T51" fmla="*/ 160 h 167"/>
                  <a:gd name="T52" fmla="*/ 33 w 120"/>
                  <a:gd name="T53" fmla="*/ 160 h 167"/>
                  <a:gd name="T54" fmla="*/ 47 w 120"/>
                  <a:gd name="T55" fmla="*/ 165 h 167"/>
                  <a:gd name="T56" fmla="*/ 55 w 120"/>
                  <a:gd name="T57" fmla="*/ 167 h 167"/>
                  <a:gd name="T58" fmla="*/ 63 w 120"/>
                  <a:gd name="T59" fmla="*/ 165 h 167"/>
                  <a:gd name="T60" fmla="*/ 66 w 120"/>
                  <a:gd name="T61" fmla="*/ 162 h 167"/>
                  <a:gd name="T62" fmla="*/ 69 w 120"/>
                  <a:gd name="T63" fmla="*/ 154 h 167"/>
                  <a:gd name="T64" fmla="*/ 68 w 120"/>
                  <a:gd name="T65" fmla="*/ 151 h 167"/>
                  <a:gd name="T66" fmla="*/ 64 w 120"/>
                  <a:gd name="T67" fmla="*/ 147 h 167"/>
                  <a:gd name="T68" fmla="*/ 60 w 120"/>
                  <a:gd name="T69" fmla="*/ 145 h 167"/>
                  <a:gd name="T70" fmla="*/ 58 w 120"/>
                  <a:gd name="T71" fmla="*/ 141 h 167"/>
                  <a:gd name="T72" fmla="*/ 58 w 120"/>
                  <a:gd name="T73" fmla="*/ 130 h 167"/>
                  <a:gd name="T74" fmla="*/ 60 w 120"/>
                  <a:gd name="T75" fmla="*/ 126 h 167"/>
                  <a:gd name="T76" fmla="*/ 69 w 120"/>
                  <a:gd name="T77" fmla="*/ 115 h 167"/>
                  <a:gd name="T78" fmla="*/ 81 w 120"/>
                  <a:gd name="T79" fmla="*/ 107 h 167"/>
                  <a:gd name="T80" fmla="*/ 94 w 120"/>
                  <a:gd name="T81" fmla="*/ 100 h 167"/>
                  <a:gd name="T82" fmla="*/ 100 w 120"/>
                  <a:gd name="T83" fmla="*/ 89 h 167"/>
                  <a:gd name="T84" fmla="*/ 102 w 120"/>
                  <a:gd name="T85" fmla="*/ 84 h 167"/>
                  <a:gd name="T86" fmla="*/ 100 w 120"/>
                  <a:gd name="T87" fmla="*/ 68 h 167"/>
                  <a:gd name="T88" fmla="*/ 98 w 120"/>
                  <a:gd name="T89" fmla="*/ 51 h 167"/>
                  <a:gd name="T90" fmla="*/ 98 w 120"/>
                  <a:gd name="T91" fmla="*/ 44 h 167"/>
                  <a:gd name="T92" fmla="*/ 108 w 120"/>
                  <a:gd name="T93" fmla="*/ 44 h 167"/>
                  <a:gd name="T94" fmla="*/ 115 w 120"/>
                  <a:gd name="T95" fmla="*/ 39 h 167"/>
                  <a:gd name="T96" fmla="*/ 120 w 120"/>
                  <a:gd name="T97" fmla="*/ 31 h 167"/>
                  <a:gd name="T98" fmla="*/ 120 w 120"/>
                  <a:gd name="T99"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67">
                    <a:moveTo>
                      <a:pt x="120" y="25"/>
                    </a:moveTo>
                    <a:lnTo>
                      <a:pt x="120" y="25"/>
                    </a:lnTo>
                    <a:lnTo>
                      <a:pt x="119" y="18"/>
                    </a:lnTo>
                    <a:lnTo>
                      <a:pt x="118" y="16"/>
                    </a:lnTo>
                    <a:lnTo>
                      <a:pt x="115" y="13"/>
                    </a:lnTo>
                    <a:lnTo>
                      <a:pt x="111" y="12"/>
                    </a:lnTo>
                    <a:lnTo>
                      <a:pt x="105" y="12"/>
                    </a:lnTo>
                    <a:lnTo>
                      <a:pt x="91" y="13"/>
                    </a:lnTo>
                    <a:lnTo>
                      <a:pt x="85" y="14"/>
                    </a:lnTo>
                    <a:lnTo>
                      <a:pt x="79" y="13"/>
                    </a:lnTo>
                    <a:lnTo>
                      <a:pt x="79" y="13"/>
                    </a:lnTo>
                    <a:lnTo>
                      <a:pt x="78" y="10"/>
                    </a:lnTo>
                    <a:lnTo>
                      <a:pt x="79" y="4"/>
                    </a:lnTo>
                    <a:lnTo>
                      <a:pt x="79" y="4"/>
                    </a:lnTo>
                    <a:lnTo>
                      <a:pt x="75" y="6"/>
                    </a:lnTo>
                    <a:lnTo>
                      <a:pt x="73" y="5"/>
                    </a:lnTo>
                    <a:lnTo>
                      <a:pt x="71" y="4"/>
                    </a:lnTo>
                    <a:lnTo>
                      <a:pt x="70" y="2"/>
                    </a:lnTo>
                    <a:lnTo>
                      <a:pt x="68" y="1"/>
                    </a:lnTo>
                    <a:lnTo>
                      <a:pt x="66" y="0"/>
                    </a:lnTo>
                    <a:lnTo>
                      <a:pt x="63" y="1"/>
                    </a:lnTo>
                    <a:lnTo>
                      <a:pt x="58" y="4"/>
                    </a:lnTo>
                    <a:lnTo>
                      <a:pt x="58" y="4"/>
                    </a:lnTo>
                    <a:lnTo>
                      <a:pt x="48" y="14"/>
                    </a:lnTo>
                    <a:lnTo>
                      <a:pt x="38" y="24"/>
                    </a:lnTo>
                    <a:lnTo>
                      <a:pt x="28" y="33"/>
                    </a:lnTo>
                    <a:lnTo>
                      <a:pt x="15" y="41"/>
                    </a:lnTo>
                    <a:lnTo>
                      <a:pt x="15" y="41"/>
                    </a:lnTo>
                    <a:lnTo>
                      <a:pt x="11" y="44"/>
                    </a:lnTo>
                    <a:lnTo>
                      <a:pt x="8" y="50"/>
                    </a:lnTo>
                    <a:lnTo>
                      <a:pt x="8" y="55"/>
                    </a:lnTo>
                    <a:lnTo>
                      <a:pt x="8" y="61"/>
                    </a:lnTo>
                    <a:lnTo>
                      <a:pt x="10" y="68"/>
                    </a:lnTo>
                    <a:lnTo>
                      <a:pt x="10" y="75"/>
                    </a:lnTo>
                    <a:lnTo>
                      <a:pt x="7" y="82"/>
                    </a:lnTo>
                    <a:lnTo>
                      <a:pt x="4" y="87"/>
                    </a:lnTo>
                    <a:lnTo>
                      <a:pt x="4" y="87"/>
                    </a:lnTo>
                    <a:lnTo>
                      <a:pt x="2" y="91"/>
                    </a:lnTo>
                    <a:lnTo>
                      <a:pt x="0" y="93"/>
                    </a:lnTo>
                    <a:lnTo>
                      <a:pt x="0" y="94"/>
                    </a:lnTo>
                    <a:lnTo>
                      <a:pt x="2" y="96"/>
                    </a:lnTo>
                    <a:lnTo>
                      <a:pt x="5" y="99"/>
                    </a:lnTo>
                    <a:lnTo>
                      <a:pt x="11" y="101"/>
                    </a:lnTo>
                    <a:lnTo>
                      <a:pt x="16" y="103"/>
                    </a:lnTo>
                    <a:lnTo>
                      <a:pt x="22" y="107"/>
                    </a:lnTo>
                    <a:lnTo>
                      <a:pt x="27" y="110"/>
                    </a:lnTo>
                    <a:lnTo>
                      <a:pt x="28" y="112"/>
                    </a:lnTo>
                    <a:lnTo>
                      <a:pt x="29" y="116"/>
                    </a:lnTo>
                    <a:lnTo>
                      <a:pt x="29" y="116"/>
                    </a:lnTo>
                    <a:lnTo>
                      <a:pt x="30" y="127"/>
                    </a:lnTo>
                    <a:lnTo>
                      <a:pt x="30" y="138"/>
                    </a:lnTo>
                    <a:lnTo>
                      <a:pt x="30" y="160"/>
                    </a:lnTo>
                    <a:lnTo>
                      <a:pt x="30" y="160"/>
                    </a:lnTo>
                    <a:lnTo>
                      <a:pt x="33" y="160"/>
                    </a:lnTo>
                    <a:lnTo>
                      <a:pt x="38" y="161"/>
                    </a:lnTo>
                    <a:lnTo>
                      <a:pt x="47" y="165"/>
                    </a:lnTo>
                    <a:lnTo>
                      <a:pt x="50" y="166"/>
                    </a:lnTo>
                    <a:lnTo>
                      <a:pt x="55" y="167"/>
                    </a:lnTo>
                    <a:lnTo>
                      <a:pt x="58" y="167"/>
                    </a:lnTo>
                    <a:lnTo>
                      <a:pt x="63" y="165"/>
                    </a:lnTo>
                    <a:lnTo>
                      <a:pt x="63" y="165"/>
                    </a:lnTo>
                    <a:lnTo>
                      <a:pt x="66" y="162"/>
                    </a:lnTo>
                    <a:lnTo>
                      <a:pt x="69" y="159"/>
                    </a:lnTo>
                    <a:lnTo>
                      <a:pt x="69" y="154"/>
                    </a:lnTo>
                    <a:lnTo>
                      <a:pt x="68" y="151"/>
                    </a:lnTo>
                    <a:lnTo>
                      <a:pt x="68" y="151"/>
                    </a:lnTo>
                    <a:lnTo>
                      <a:pt x="66" y="149"/>
                    </a:lnTo>
                    <a:lnTo>
                      <a:pt x="64" y="147"/>
                    </a:lnTo>
                    <a:lnTo>
                      <a:pt x="61" y="146"/>
                    </a:lnTo>
                    <a:lnTo>
                      <a:pt x="60" y="145"/>
                    </a:lnTo>
                    <a:lnTo>
                      <a:pt x="60" y="145"/>
                    </a:lnTo>
                    <a:lnTo>
                      <a:pt x="58" y="141"/>
                    </a:lnTo>
                    <a:lnTo>
                      <a:pt x="58" y="135"/>
                    </a:lnTo>
                    <a:lnTo>
                      <a:pt x="58" y="130"/>
                    </a:lnTo>
                    <a:lnTo>
                      <a:pt x="60" y="126"/>
                    </a:lnTo>
                    <a:lnTo>
                      <a:pt x="60" y="126"/>
                    </a:lnTo>
                    <a:lnTo>
                      <a:pt x="63" y="119"/>
                    </a:lnTo>
                    <a:lnTo>
                      <a:pt x="69" y="115"/>
                    </a:lnTo>
                    <a:lnTo>
                      <a:pt x="74" y="110"/>
                    </a:lnTo>
                    <a:lnTo>
                      <a:pt x="81" y="107"/>
                    </a:lnTo>
                    <a:lnTo>
                      <a:pt x="88" y="103"/>
                    </a:lnTo>
                    <a:lnTo>
                      <a:pt x="94" y="100"/>
                    </a:lnTo>
                    <a:lnTo>
                      <a:pt x="98" y="95"/>
                    </a:lnTo>
                    <a:lnTo>
                      <a:pt x="100" y="89"/>
                    </a:lnTo>
                    <a:lnTo>
                      <a:pt x="100" y="89"/>
                    </a:lnTo>
                    <a:lnTo>
                      <a:pt x="102" y="84"/>
                    </a:lnTo>
                    <a:lnTo>
                      <a:pt x="102" y="79"/>
                    </a:lnTo>
                    <a:lnTo>
                      <a:pt x="100" y="68"/>
                    </a:lnTo>
                    <a:lnTo>
                      <a:pt x="98" y="57"/>
                    </a:lnTo>
                    <a:lnTo>
                      <a:pt x="98" y="51"/>
                    </a:lnTo>
                    <a:lnTo>
                      <a:pt x="98" y="44"/>
                    </a:lnTo>
                    <a:lnTo>
                      <a:pt x="98" y="44"/>
                    </a:lnTo>
                    <a:lnTo>
                      <a:pt x="104" y="45"/>
                    </a:lnTo>
                    <a:lnTo>
                      <a:pt x="108" y="44"/>
                    </a:lnTo>
                    <a:lnTo>
                      <a:pt x="112" y="42"/>
                    </a:lnTo>
                    <a:lnTo>
                      <a:pt x="115" y="39"/>
                    </a:lnTo>
                    <a:lnTo>
                      <a:pt x="118" y="36"/>
                    </a:lnTo>
                    <a:lnTo>
                      <a:pt x="120" y="31"/>
                    </a:lnTo>
                    <a:lnTo>
                      <a:pt x="120" y="28"/>
                    </a:lnTo>
                    <a:lnTo>
                      <a:pt x="120" y="25"/>
                    </a:lnTo>
                    <a:lnTo>
                      <a:pt x="120" y="2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9" name="Freeform: Shape 269">
                <a:extLst>
                  <a:ext uri="{FF2B5EF4-FFF2-40B4-BE49-F238E27FC236}">
                    <a16:creationId xmlns:a16="http://schemas.microsoft.com/office/drawing/2014/main" id="{2C5F64B5-F3E7-43B3-803E-972DEA0C67AB}"/>
                  </a:ext>
                </a:extLst>
              </p:cNvPr>
              <p:cNvSpPr>
                <a:spLocks/>
              </p:cNvSpPr>
              <p:nvPr/>
            </p:nvSpPr>
            <p:spPr bwMode="auto">
              <a:xfrm>
                <a:off x="3247982" y="3768775"/>
                <a:ext cx="60325" cy="46038"/>
              </a:xfrm>
              <a:custGeom>
                <a:avLst/>
                <a:gdLst>
                  <a:gd name="T0" fmla="*/ 71 w 76"/>
                  <a:gd name="T1" fmla="*/ 19 h 58"/>
                  <a:gd name="T2" fmla="*/ 71 w 76"/>
                  <a:gd name="T3" fmla="*/ 19 h 58"/>
                  <a:gd name="T4" fmla="*/ 65 w 76"/>
                  <a:gd name="T5" fmla="*/ 14 h 58"/>
                  <a:gd name="T6" fmla="*/ 58 w 76"/>
                  <a:gd name="T7" fmla="*/ 9 h 58"/>
                  <a:gd name="T8" fmla="*/ 48 w 76"/>
                  <a:gd name="T9" fmla="*/ 4 h 58"/>
                  <a:gd name="T10" fmla="*/ 39 w 76"/>
                  <a:gd name="T11" fmla="*/ 1 h 58"/>
                  <a:gd name="T12" fmla="*/ 29 w 76"/>
                  <a:gd name="T13" fmla="*/ 0 h 58"/>
                  <a:gd name="T14" fmla="*/ 25 w 76"/>
                  <a:gd name="T15" fmla="*/ 0 h 58"/>
                  <a:gd name="T16" fmla="*/ 20 w 76"/>
                  <a:gd name="T17" fmla="*/ 2 h 58"/>
                  <a:gd name="T18" fmla="*/ 15 w 76"/>
                  <a:gd name="T19" fmla="*/ 3 h 58"/>
                  <a:gd name="T20" fmla="*/ 12 w 76"/>
                  <a:gd name="T21" fmla="*/ 6 h 58"/>
                  <a:gd name="T22" fmla="*/ 9 w 76"/>
                  <a:gd name="T23" fmla="*/ 11 h 58"/>
                  <a:gd name="T24" fmla="*/ 5 w 76"/>
                  <a:gd name="T25" fmla="*/ 15 h 58"/>
                  <a:gd name="T26" fmla="*/ 5 w 76"/>
                  <a:gd name="T27" fmla="*/ 15 h 58"/>
                  <a:gd name="T28" fmla="*/ 5 w 76"/>
                  <a:gd name="T29" fmla="*/ 11 h 58"/>
                  <a:gd name="T30" fmla="*/ 5 w 76"/>
                  <a:gd name="T31" fmla="*/ 11 h 58"/>
                  <a:gd name="T32" fmla="*/ 1 w 76"/>
                  <a:gd name="T33" fmla="*/ 17 h 58"/>
                  <a:gd name="T34" fmla="*/ 0 w 76"/>
                  <a:gd name="T35" fmla="*/ 23 h 58"/>
                  <a:gd name="T36" fmla="*/ 0 w 76"/>
                  <a:gd name="T37" fmla="*/ 29 h 58"/>
                  <a:gd name="T38" fmla="*/ 2 w 76"/>
                  <a:gd name="T39" fmla="*/ 34 h 58"/>
                  <a:gd name="T40" fmla="*/ 6 w 76"/>
                  <a:gd name="T41" fmla="*/ 39 h 58"/>
                  <a:gd name="T42" fmla="*/ 11 w 76"/>
                  <a:gd name="T43" fmla="*/ 43 h 58"/>
                  <a:gd name="T44" fmla="*/ 20 w 76"/>
                  <a:gd name="T45" fmla="*/ 51 h 58"/>
                  <a:gd name="T46" fmla="*/ 20 w 76"/>
                  <a:gd name="T47" fmla="*/ 51 h 58"/>
                  <a:gd name="T48" fmla="*/ 30 w 76"/>
                  <a:gd name="T49" fmla="*/ 55 h 58"/>
                  <a:gd name="T50" fmla="*/ 42 w 76"/>
                  <a:gd name="T51" fmla="*/ 58 h 58"/>
                  <a:gd name="T52" fmla="*/ 47 w 76"/>
                  <a:gd name="T53" fmla="*/ 58 h 58"/>
                  <a:gd name="T54" fmla="*/ 53 w 76"/>
                  <a:gd name="T55" fmla="*/ 58 h 58"/>
                  <a:gd name="T56" fmla="*/ 58 w 76"/>
                  <a:gd name="T57" fmla="*/ 56 h 58"/>
                  <a:gd name="T58" fmla="*/ 63 w 76"/>
                  <a:gd name="T59" fmla="*/ 54 h 58"/>
                  <a:gd name="T60" fmla="*/ 63 w 76"/>
                  <a:gd name="T61" fmla="*/ 54 h 58"/>
                  <a:gd name="T62" fmla="*/ 68 w 76"/>
                  <a:gd name="T63" fmla="*/ 52 h 58"/>
                  <a:gd name="T64" fmla="*/ 71 w 76"/>
                  <a:gd name="T65" fmla="*/ 47 h 58"/>
                  <a:gd name="T66" fmla="*/ 73 w 76"/>
                  <a:gd name="T67" fmla="*/ 43 h 58"/>
                  <a:gd name="T68" fmla="*/ 75 w 76"/>
                  <a:gd name="T69" fmla="*/ 37 h 58"/>
                  <a:gd name="T70" fmla="*/ 76 w 76"/>
                  <a:gd name="T71" fmla="*/ 31 h 58"/>
                  <a:gd name="T72" fmla="*/ 75 w 76"/>
                  <a:gd name="T73" fmla="*/ 27 h 58"/>
                  <a:gd name="T74" fmla="*/ 73 w 76"/>
                  <a:gd name="T75" fmla="*/ 22 h 58"/>
                  <a:gd name="T76" fmla="*/ 71 w 76"/>
                  <a:gd name="T77" fmla="*/ 19 h 58"/>
                  <a:gd name="T78" fmla="*/ 71 w 76"/>
                  <a:gd name="T7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58">
                    <a:moveTo>
                      <a:pt x="71" y="19"/>
                    </a:moveTo>
                    <a:lnTo>
                      <a:pt x="71" y="19"/>
                    </a:lnTo>
                    <a:lnTo>
                      <a:pt x="65" y="14"/>
                    </a:lnTo>
                    <a:lnTo>
                      <a:pt x="58" y="9"/>
                    </a:lnTo>
                    <a:lnTo>
                      <a:pt x="48" y="4"/>
                    </a:lnTo>
                    <a:lnTo>
                      <a:pt x="39" y="1"/>
                    </a:lnTo>
                    <a:lnTo>
                      <a:pt x="29" y="0"/>
                    </a:lnTo>
                    <a:lnTo>
                      <a:pt x="25" y="0"/>
                    </a:lnTo>
                    <a:lnTo>
                      <a:pt x="20" y="2"/>
                    </a:lnTo>
                    <a:lnTo>
                      <a:pt x="15" y="3"/>
                    </a:lnTo>
                    <a:lnTo>
                      <a:pt x="12" y="6"/>
                    </a:lnTo>
                    <a:lnTo>
                      <a:pt x="9" y="11"/>
                    </a:lnTo>
                    <a:lnTo>
                      <a:pt x="5" y="15"/>
                    </a:lnTo>
                    <a:lnTo>
                      <a:pt x="5" y="15"/>
                    </a:lnTo>
                    <a:lnTo>
                      <a:pt x="5" y="11"/>
                    </a:lnTo>
                    <a:lnTo>
                      <a:pt x="5" y="11"/>
                    </a:lnTo>
                    <a:lnTo>
                      <a:pt x="1" y="17"/>
                    </a:lnTo>
                    <a:lnTo>
                      <a:pt x="0" y="23"/>
                    </a:lnTo>
                    <a:lnTo>
                      <a:pt x="0" y="29"/>
                    </a:lnTo>
                    <a:lnTo>
                      <a:pt x="2" y="34"/>
                    </a:lnTo>
                    <a:lnTo>
                      <a:pt x="6" y="39"/>
                    </a:lnTo>
                    <a:lnTo>
                      <a:pt x="11" y="43"/>
                    </a:lnTo>
                    <a:lnTo>
                      <a:pt x="20" y="51"/>
                    </a:lnTo>
                    <a:lnTo>
                      <a:pt x="20" y="51"/>
                    </a:lnTo>
                    <a:lnTo>
                      <a:pt x="30" y="55"/>
                    </a:lnTo>
                    <a:lnTo>
                      <a:pt x="42" y="58"/>
                    </a:lnTo>
                    <a:lnTo>
                      <a:pt x="47" y="58"/>
                    </a:lnTo>
                    <a:lnTo>
                      <a:pt x="53" y="58"/>
                    </a:lnTo>
                    <a:lnTo>
                      <a:pt x="58" y="56"/>
                    </a:lnTo>
                    <a:lnTo>
                      <a:pt x="63" y="54"/>
                    </a:lnTo>
                    <a:lnTo>
                      <a:pt x="63" y="54"/>
                    </a:lnTo>
                    <a:lnTo>
                      <a:pt x="68" y="52"/>
                    </a:lnTo>
                    <a:lnTo>
                      <a:pt x="71" y="47"/>
                    </a:lnTo>
                    <a:lnTo>
                      <a:pt x="73" y="43"/>
                    </a:lnTo>
                    <a:lnTo>
                      <a:pt x="75" y="37"/>
                    </a:lnTo>
                    <a:lnTo>
                      <a:pt x="76" y="31"/>
                    </a:lnTo>
                    <a:lnTo>
                      <a:pt x="75" y="27"/>
                    </a:lnTo>
                    <a:lnTo>
                      <a:pt x="73" y="22"/>
                    </a:lnTo>
                    <a:lnTo>
                      <a:pt x="71" y="19"/>
                    </a:lnTo>
                    <a:lnTo>
                      <a:pt x="71" y="1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0" name="Freeform: Shape 270">
                <a:extLst>
                  <a:ext uri="{FF2B5EF4-FFF2-40B4-BE49-F238E27FC236}">
                    <a16:creationId xmlns:a16="http://schemas.microsoft.com/office/drawing/2014/main" id="{C922D1D5-0175-4FE8-AD85-B8BC2797E72F}"/>
                  </a:ext>
                </a:extLst>
              </p:cNvPr>
              <p:cNvSpPr>
                <a:spLocks/>
              </p:cNvSpPr>
              <p:nvPr/>
            </p:nvSpPr>
            <p:spPr bwMode="auto">
              <a:xfrm>
                <a:off x="3300369" y="3832276"/>
                <a:ext cx="165098" cy="171452"/>
              </a:xfrm>
              <a:custGeom>
                <a:avLst/>
                <a:gdLst>
                  <a:gd name="T0" fmla="*/ 207 w 208"/>
                  <a:gd name="T1" fmla="*/ 194 h 216"/>
                  <a:gd name="T2" fmla="*/ 207 w 208"/>
                  <a:gd name="T3" fmla="*/ 194 h 216"/>
                  <a:gd name="T4" fmla="*/ 193 w 208"/>
                  <a:gd name="T5" fmla="*/ 172 h 216"/>
                  <a:gd name="T6" fmla="*/ 178 w 208"/>
                  <a:gd name="T7" fmla="*/ 152 h 216"/>
                  <a:gd name="T8" fmla="*/ 161 w 208"/>
                  <a:gd name="T9" fmla="*/ 133 h 216"/>
                  <a:gd name="T10" fmla="*/ 145 w 208"/>
                  <a:gd name="T11" fmla="*/ 115 h 216"/>
                  <a:gd name="T12" fmla="*/ 111 w 208"/>
                  <a:gd name="T13" fmla="*/ 78 h 216"/>
                  <a:gd name="T14" fmla="*/ 95 w 208"/>
                  <a:gd name="T15" fmla="*/ 58 h 216"/>
                  <a:gd name="T16" fmla="*/ 79 w 208"/>
                  <a:gd name="T17" fmla="*/ 37 h 216"/>
                  <a:gd name="T18" fmla="*/ 79 w 208"/>
                  <a:gd name="T19" fmla="*/ 37 h 216"/>
                  <a:gd name="T20" fmla="*/ 75 w 208"/>
                  <a:gd name="T21" fmla="*/ 31 h 216"/>
                  <a:gd name="T22" fmla="*/ 70 w 208"/>
                  <a:gd name="T23" fmla="*/ 26 h 216"/>
                  <a:gd name="T24" fmla="*/ 59 w 208"/>
                  <a:gd name="T25" fmla="*/ 17 h 216"/>
                  <a:gd name="T26" fmla="*/ 35 w 208"/>
                  <a:gd name="T27" fmla="*/ 3 h 216"/>
                  <a:gd name="T28" fmla="*/ 35 w 208"/>
                  <a:gd name="T29" fmla="*/ 3 h 216"/>
                  <a:gd name="T30" fmla="*/ 30 w 208"/>
                  <a:gd name="T31" fmla="*/ 0 h 216"/>
                  <a:gd name="T32" fmla="*/ 26 w 208"/>
                  <a:gd name="T33" fmla="*/ 0 h 216"/>
                  <a:gd name="T34" fmla="*/ 21 w 208"/>
                  <a:gd name="T35" fmla="*/ 0 h 216"/>
                  <a:gd name="T36" fmla="*/ 17 w 208"/>
                  <a:gd name="T37" fmla="*/ 3 h 216"/>
                  <a:gd name="T38" fmla="*/ 13 w 208"/>
                  <a:gd name="T39" fmla="*/ 5 h 216"/>
                  <a:gd name="T40" fmla="*/ 10 w 208"/>
                  <a:gd name="T41" fmla="*/ 8 h 216"/>
                  <a:gd name="T42" fmla="*/ 3 w 208"/>
                  <a:gd name="T43" fmla="*/ 17 h 216"/>
                  <a:gd name="T44" fmla="*/ 3 w 208"/>
                  <a:gd name="T45" fmla="*/ 17 h 216"/>
                  <a:gd name="T46" fmla="*/ 1 w 208"/>
                  <a:gd name="T47" fmla="*/ 24 h 216"/>
                  <a:gd name="T48" fmla="*/ 0 w 208"/>
                  <a:gd name="T49" fmla="*/ 32 h 216"/>
                  <a:gd name="T50" fmla="*/ 1 w 208"/>
                  <a:gd name="T51" fmla="*/ 39 h 216"/>
                  <a:gd name="T52" fmla="*/ 3 w 208"/>
                  <a:gd name="T53" fmla="*/ 46 h 216"/>
                  <a:gd name="T54" fmla="*/ 3 w 208"/>
                  <a:gd name="T55" fmla="*/ 46 h 216"/>
                  <a:gd name="T56" fmla="*/ 17 w 208"/>
                  <a:gd name="T57" fmla="*/ 64 h 216"/>
                  <a:gd name="T58" fmla="*/ 29 w 208"/>
                  <a:gd name="T59" fmla="*/ 81 h 216"/>
                  <a:gd name="T60" fmla="*/ 58 w 208"/>
                  <a:gd name="T61" fmla="*/ 114 h 216"/>
                  <a:gd name="T62" fmla="*/ 86 w 208"/>
                  <a:gd name="T63" fmla="*/ 145 h 216"/>
                  <a:gd name="T64" fmla="*/ 116 w 208"/>
                  <a:gd name="T65" fmla="*/ 177 h 216"/>
                  <a:gd name="T66" fmla="*/ 116 w 208"/>
                  <a:gd name="T67" fmla="*/ 177 h 216"/>
                  <a:gd name="T68" fmla="*/ 126 w 208"/>
                  <a:gd name="T69" fmla="*/ 187 h 216"/>
                  <a:gd name="T70" fmla="*/ 135 w 208"/>
                  <a:gd name="T71" fmla="*/ 197 h 216"/>
                  <a:gd name="T72" fmla="*/ 141 w 208"/>
                  <a:gd name="T73" fmla="*/ 202 h 216"/>
                  <a:gd name="T74" fmla="*/ 146 w 208"/>
                  <a:gd name="T75" fmla="*/ 206 h 216"/>
                  <a:gd name="T76" fmla="*/ 152 w 208"/>
                  <a:gd name="T77" fmla="*/ 210 h 216"/>
                  <a:gd name="T78" fmla="*/ 159 w 208"/>
                  <a:gd name="T79" fmla="*/ 212 h 216"/>
                  <a:gd name="T80" fmla="*/ 159 w 208"/>
                  <a:gd name="T81" fmla="*/ 212 h 216"/>
                  <a:gd name="T82" fmla="*/ 169 w 208"/>
                  <a:gd name="T83" fmla="*/ 215 h 216"/>
                  <a:gd name="T84" fmla="*/ 180 w 208"/>
                  <a:gd name="T85" fmla="*/ 216 h 216"/>
                  <a:gd name="T86" fmla="*/ 186 w 208"/>
                  <a:gd name="T87" fmla="*/ 216 h 216"/>
                  <a:gd name="T88" fmla="*/ 192 w 208"/>
                  <a:gd name="T89" fmla="*/ 216 h 216"/>
                  <a:gd name="T90" fmla="*/ 196 w 208"/>
                  <a:gd name="T91" fmla="*/ 215 h 216"/>
                  <a:gd name="T92" fmla="*/ 202 w 208"/>
                  <a:gd name="T93" fmla="*/ 213 h 216"/>
                  <a:gd name="T94" fmla="*/ 202 w 208"/>
                  <a:gd name="T95" fmla="*/ 213 h 216"/>
                  <a:gd name="T96" fmla="*/ 204 w 208"/>
                  <a:gd name="T97" fmla="*/ 211 h 216"/>
                  <a:gd name="T98" fmla="*/ 205 w 208"/>
                  <a:gd name="T99" fmla="*/ 208 h 216"/>
                  <a:gd name="T100" fmla="*/ 208 w 208"/>
                  <a:gd name="T101" fmla="*/ 204 h 216"/>
                  <a:gd name="T102" fmla="*/ 208 w 208"/>
                  <a:gd name="T103" fmla="*/ 198 h 216"/>
                  <a:gd name="T104" fmla="*/ 207 w 208"/>
                  <a:gd name="T105" fmla="*/ 194 h 216"/>
                  <a:gd name="T106" fmla="*/ 207 w 208"/>
                  <a:gd name="T10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16">
                    <a:moveTo>
                      <a:pt x="207" y="194"/>
                    </a:moveTo>
                    <a:lnTo>
                      <a:pt x="207" y="194"/>
                    </a:lnTo>
                    <a:lnTo>
                      <a:pt x="193" y="172"/>
                    </a:lnTo>
                    <a:lnTo>
                      <a:pt x="178" y="152"/>
                    </a:lnTo>
                    <a:lnTo>
                      <a:pt x="161" y="133"/>
                    </a:lnTo>
                    <a:lnTo>
                      <a:pt x="145" y="115"/>
                    </a:lnTo>
                    <a:lnTo>
                      <a:pt x="111" y="78"/>
                    </a:lnTo>
                    <a:lnTo>
                      <a:pt x="95" y="58"/>
                    </a:lnTo>
                    <a:lnTo>
                      <a:pt x="79" y="37"/>
                    </a:lnTo>
                    <a:lnTo>
                      <a:pt x="79" y="37"/>
                    </a:lnTo>
                    <a:lnTo>
                      <a:pt x="75" y="31"/>
                    </a:lnTo>
                    <a:lnTo>
                      <a:pt x="70" y="26"/>
                    </a:lnTo>
                    <a:lnTo>
                      <a:pt x="59" y="17"/>
                    </a:lnTo>
                    <a:lnTo>
                      <a:pt x="35" y="3"/>
                    </a:lnTo>
                    <a:lnTo>
                      <a:pt x="35" y="3"/>
                    </a:lnTo>
                    <a:lnTo>
                      <a:pt x="30" y="0"/>
                    </a:lnTo>
                    <a:lnTo>
                      <a:pt x="26" y="0"/>
                    </a:lnTo>
                    <a:lnTo>
                      <a:pt x="21" y="0"/>
                    </a:lnTo>
                    <a:lnTo>
                      <a:pt x="17" y="3"/>
                    </a:lnTo>
                    <a:lnTo>
                      <a:pt x="13" y="5"/>
                    </a:lnTo>
                    <a:lnTo>
                      <a:pt x="10" y="8"/>
                    </a:lnTo>
                    <a:lnTo>
                      <a:pt x="3" y="17"/>
                    </a:lnTo>
                    <a:lnTo>
                      <a:pt x="3" y="17"/>
                    </a:lnTo>
                    <a:lnTo>
                      <a:pt x="1" y="24"/>
                    </a:lnTo>
                    <a:lnTo>
                      <a:pt x="0" y="32"/>
                    </a:lnTo>
                    <a:lnTo>
                      <a:pt x="1" y="39"/>
                    </a:lnTo>
                    <a:lnTo>
                      <a:pt x="3" y="46"/>
                    </a:lnTo>
                    <a:lnTo>
                      <a:pt x="3" y="46"/>
                    </a:lnTo>
                    <a:lnTo>
                      <a:pt x="17" y="64"/>
                    </a:lnTo>
                    <a:lnTo>
                      <a:pt x="29" y="81"/>
                    </a:lnTo>
                    <a:lnTo>
                      <a:pt x="58" y="114"/>
                    </a:lnTo>
                    <a:lnTo>
                      <a:pt x="86" y="145"/>
                    </a:lnTo>
                    <a:lnTo>
                      <a:pt x="116" y="177"/>
                    </a:lnTo>
                    <a:lnTo>
                      <a:pt x="116" y="177"/>
                    </a:lnTo>
                    <a:lnTo>
                      <a:pt x="126" y="187"/>
                    </a:lnTo>
                    <a:lnTo>
                      <a:pt x="135" y="197"/>
                    </a:lnTo>
                    <a:lnTo>
                      <a:pt x="141" y="202"/>
                    </a:lnTo>
                    <a:lnTo>
                      <a:pt x="146" y="206"/>
                    </a:lnTo>
                    <a:lnTo>
                      <a:pt x="152" y="210"/>
                    </a:lnTo>
                    <a:lnTo>
                      <a:pt x="159" y="212"/>
                    </a:lnTo>
                    <a:lnTo>
                      <a:pt x="159" y="212"/>
                    </a:lnTo>
                    <a:lnTo>
                      <a:pt x="169" y="215"/>
                    </a:lnTo>
                    <a:lnTo>
                      <a:pt x="180" y="216"/>
                    </a:lnTo>
                    <a:lnTo>
                      <a:pt x="186" y="216"/>
                    </a:lnTo>
                    <a:lnTo>
                      <a:pt x="192" y="216"/>
                    </a:lnTo>
                    <a:lnTo>
                      <a:pt x="196" y="215"/>
                    </a:lnTo>
                    <a:lnTo>
                      <a:pt x="202" y="213"/>
                    </a:lnTo>
                    <a:lnTo>
                      <a:pt x="202" y="213"/>
                    </a:lnTo>
                    <a:lnTo>
                      <a:pt x="204" y="211"/>
                    </a:lnTo>
                    <a:lnTo>
                      <a:pt x="205" y="208"/>
                    </a:lnTo>
                    <a:lnTo>
                      <a:pt x="208" y="204"/>
                    </a:lnTo>
                    <a:lnTo>
                      <a:pt x="208" y="198"/>
                    </a:lnTo>
                    <a:lnTo>
                      <a:pt x="207" y="194"/>
                    </a:lnTo>
                    <a:lnTo>
                      <a:pt x="207" y="19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Freeform: Shape 271">
                <a:extLst>
                  <a:ext uri="{FF2B5EF4-FFF2-40B4-BE49-F238E27FC236}">
                    <a16:creationId xmlns:a16="http://schemas.microsoft.com/office/drawing/2014/main" id="{1E7B57F4-8C98-49F7-BC0A-D9F65DFE93D4}"/>
                  </a:ext>
                </a:extLst>
              </p:cNvPr>
              <p:cNvSpPr>
                <a:spLocks/>
              </p:cNvSpPr>
              <p:nvPr/>
            </p:nvSpPr>
            <p:spPr bwMode="auto">
              <a:xfrm>
                <a:off x="3460704" y="4003725"/>
                <a:ext cx="163511" cy="60326"/>
              </a:xfrm>
              <a:custGeom>
                <a:avLst/>
                <a:gdLst>
                  <a:gd name="T0" fmla="*/ 206 w 207"/>
                  <a:gd name="T1" fmla="*/ 54 h 75"/>
                  <a:gd name="T2" fmla="*/ 206 w 207"/>
                  <a:gd name="T3" fmla="*/ 54 h 75"/>
                  <a:gd name="T4" fmla="*/ 197 w 207"/>
                  <a:gd name="T5" fmla="*/ 44 h 75"/>
                  <a:gd name="T6" fmla="*/ 188 w 207"/>
                  <a:gd name="T7" fmla="*/ 35 h 75"/>
                  <a:gd name="T8" fmla="*/ 176 w 207"/>
                  <a:gd name="T9" fmla="*/ 28 h 75"/>
                  <a:gd name="T10" fmla="*/ 165 w 207"/>
                  <a:gd name="T11" fmla="*/ 22 h 75"/>
                  <a:gd name="T12" fmla="*/ 140 w 207"/>
                  <a:gd name="T13" fmla="*/ 13 h 75"/>
                  <a:gd name="T14" fmla="*/ 116 w 207"/>
                  <a:gd name="T15" fmla="*/ 4 h 75"/>
                  <a:gd name="T16" fmla="*/ 116 w 207"/>
                  <a:gd name="T17" fmla="*/ 4 h 75"/>
                  <a:gd name="T18" fmla="*/ 111 w 207"/>
                  <a:gd name="T19" fmla="*/ 2 h 75"/>
                  <a:gd name="T20" fmla="*/ 106 w 207"/>
                  <a:gd name="T21" fmla="*/ 0 h 75"/>
                  <a:gd name="T22" fmla="*/ 94 w 207"/>
                  <a:gd name="T23" fmla="*/ 0 h 75"/>
                  <a:gd name="T24" fmla="*/ 83 w 207"/>
                  <a:gd name="T25" fmla="*/ 2 h 75"/>
                  <a:gd name="T26" fmla="*/ 70 w 207"/>
                  <a:gd name="T27" fmla="*/ 6 h 75"/>
                  <a:gd name="T28" fmla="*/ 58 w 207"/>
                  <a:gd name="T29" fmla="*/ 12 h 75"/>
                  <a:gd name="T30" fmla="*/ 45 w 207"/>
                  <a:gd name="T31" fmla="*/ 17 h 75"/>
                  <a:gd name="T32" fmla="*/ 20 w 207"/>
                  <a:gd name="T33" fmla="*/ 32 h 75"/>
                  <a:gd name="T34" fmla="*/ 20 w 207"/>
                  <a:gd name="T35" fmla="*/ 32 h 75"/>
                  <a:gd name="T36" fmla="*/ 16 w 207"/>
                  <a:gd name="T37" fmla="*/ 35 h 75"/>
                  <a:gd name="T38" fmla="*/ 10 w 207"/>
                  <a:gd name="T39" fmla="*/ 36 h 75"/>
                  <a:gd name="T40" fmla="*/ 6 w 207"/>
                  <a:gd name="T41" fmla="*/ 38 h 75"/>
                  <a:gd name="T42" fmla="*/ 3 w 207"/>
                  <a:gd name="T43" fmla="*/ 40 h 75"/>
                  <a:gd name="T44" fmla="*/ 2 w 207"/>
                  <a:gd name="T45" fmla="*/ 42 h 75"/>
                  <a:gd name="T46" fmla="*/ 2 w 207"/>
                  <a:gd name="T47" fmla="*/ 42 h 75"/>
                  <a:gd name="T48" fmla="*/ 1 w 207"/>
                  <a:gd name="T49" fmla="*/ 47 h 75"/>
                  <a:gd name="T50" fmla="*/ 0 w 207"/>
                  <a:gd name="T51" fmla="*/ 50 h 75"/>
                  <a:gd name="T52" fmla="*/ 1 w 207"/>
                  <a:gd name="T53" fmla="*/ 54 h 75"/>
                  <a:gd name="T54" fmla="*/ 2 w 207"/>
                  <a:gd name="T55" fmla="*/ 57 h 75"/>
                  <a:gd name="T56" fmla="*/ 7 w 207"/>
                  <a:gd name="T57" fmla="*/ 62 h 75"/>
                  <a:gd name="T58" fmla="*/ 12 w 207"/>
                  <a:gd name="T59" fmla="*/ 66 h 75"/>
                  <a:gd name="T60" fmla="*/ 12 w 207"/>
                  <a:gd name="T61" fmla="*/ 66 h 75"/>
                  <a:gd name="T62" fmla="*/ 19 w 207"/>
                  <a:gd name="T63" fmla="*/ 69 h 75"/>
                  <a:gd name="T64" fmla="*/ 25 w 207"/>
                  <a:gd name="T65" fmla="*/ 69 h 75"/>
                  <a:gd name="T66" fmla="*/ 32 w 207"/>
                  <a:gd name="T67" fmla="*/ 66 h 75"/>
                  <a:gd name="T68" fmla="*/ 39 w 207"/>
                  <a:gd name="T69" fmla="*/ 64 h 75"/>
                  <a:gd name="T70" fmla="*/ 51 w 207"/>
                  <a:gd name="T71" fmla="*/ 57 h 75"/>
                  <a:gd name="T72" fmla="*/ 58 w 207"/>
                  <a:gd name="T73" fmla="*/ 56 h 75"/>
                  <a:gd name="T74" fmla="*/ 65 w 207"/>
                  <a:gd name="T75" fmla="*/ 55 h 75"/>
                  <a:gd name="T76" fmla="*/ 65 w 207"/>
                  <a:gd name="T77" fmla="*/ 55 h 75"/>
                  <a:gd name="T78" fmla="*/ 81 w 207"/>
                  <a:gd name="T79" fmla="*/ 56 h 75"/>
                  <a:gd name="T80" fmla="*/ 95 w 207"/>
                  <a:gd name="T81" fmla="*/ 60 h 75"/>
                  <a:gd name="T82" fmla="*/ 126 w 207"/>
                  <a:gd name="T83" fmla="*/ 67 h 75"/>
                  <a:gd name="T84" fmla="*/ 141 w 207"/>
                  <a:gd name="T85" fmla="*/ 71 h 75"/>
                  <a:gd name="T86" fmla="*/ 157 w 207"/>
                  <a:gd name="T87" fmla="*/ 74 h 75"/>
                  <a:gd name="T88" fmla="*/ 172 w 207"/>
                  <a:gd name="T89" fmla="*/ 75 h 75"/>
                  <a:gd name="T90" fmla="*/ 188 w 207"/>
                  <a:gd name="T91" fmla="*/ 75 h 75"/>
                  <a:gd name="T92" fmla="*/ 188 w 207"/>
                  <a:gd name="T93" fmla="*/ 75 h 75"/>
                  <a:gd name="T94" fmla="*/ 194 w 207"/>
                  <a:gd name="T95" fmla="*/ 73 h 75"/>
                  <a:gd name="T96" fmla="*/ 198 w 207"/>
                  <a:gd name="T97" fmla="*/ 72 h 75"/>
                  <a:gd name="T98" fmla="*/ 202 w 207"/>
                  <a:gd name="T99" fmla="*/ 69 h 75"/>
                  <a:gd name="T100" fmla="*/ 205 w 207"/>
                  <a:gd name="T101" fmla="*/ 66 h 75"/>
                  <a:gd name="T102" fmla="*/ 207 w 207"/>
                  <a:gd name="T103" fmla="*/ 63 h 75"/>
                  <a:gd name="T104" fmla="*/ 207 w 207"/>
                  <a:gd name="T105" fmla="*/ 58 h 75"/>
                  <a:gd name="T106" fmla="*/ 206 w 207"/>
                  <a:gd name="T107" fmla="*/ 54 h 75"/>
                  <a:gd name="T108" fmla="*/ 206 w 207"/>
                  <a:gd name="T109"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75">
                    <a:moveTo>
                      <a:pt x="206" y="54"/>
                    </a:moveTo>
                    <a:lnTo>
                      <a:pt x="206" y="54"/>
                    </a:lnTo>
                    <a:lnTo>
                      <a:pt x="197" y="44"/>
                    </a:lnTo>
                    <a:lnTo>
                      <a:pt x="188" y="35"/>
                    </a:lnTo>
                    <a:lnTo>
                      <a:pt x="176" y="28"/>
                    </a:lnTo>
                    <a:lnTo>
                      <a:pt x="165" y="22"/>
                    </a:lnTo>
                    <a:lnTo>
                      <a:pt x="140" y="13"/>
                    </a:lnTo>
                    <a:lnTo>
                      <a:pt x="116" y="4"/>
                    </a:lnTo>
                    <a:lnTo>
                      <a:pt x="116" y="4"/>
                    </a:lnTo>
                    <a:lnTo>
                      <a:pt x="111" y="2"/>
                    </a:lnTo>
                    <a:lnTo>
                      <a:pt x="106" y="0"/>
                    </a:lnTo>
                    <a:lnTo>
                      <a:pt x="94" y="0"/>
                    </a:lnTo>
                    <a:lnTo>
                      <a:pt x="83" y="2"/>
                    </a:lnTo>
                    <a:lnTo>
                      <a:pt x="70" y="6"/>
                    </a:lnTo>
                    <a:lnTo>
                      <a:pt x="58" y="12"/>
                    </a:lnTo>
                    <a:lnTo>
                      <a:pt x="45" y="17"/>
                    </a:lnTo>
                    <a:lnTo>
                      <a:pt x="20" y="32"/>
                    </a:lnTo>
                    <a:lnTo>
                      <a:pt x="20" y="32"/>
                    </a:lnTo>
                    <a:lnTo>
                      <a:pt x="16" y="35"/>
                    </a:lnTo>
                    <a:lnTo>
                      <a:pt x="10" y="36"/>
                    </a:lnTo>
                    <a:lnTo>
                      <a:pt x="6" y="38"/>
                    </a:lnTo>
                    <a:lnTo>
                      <a:pt x="3" y="40"/>
                    </a:lnTo>
                    <a:lnTo>
                      <a:pt x="2" y="42"/>
                    </a:lnTo>
                    <a:lnTo>
                      <a:pt x="2" y="42"/>
                    </a:lnTo>
                    <a:lnTo>
                      <a:pt x="1" y="47"/>
                    </a:lnTo>
                    <a:lnTo>
                      <a:pt x="0" y="50"/>
                    </a:lnTo>
                    <a:lnTo>
                      <a:pt x="1" y="54"/>
                    </a:lnTo>
                    <a:lnTo>
                      <a:pt x="2" y="57"/>
                    </a:lnTo>
                    <a:lnTo>
                      <a:pt x="7" y="62"/>
                    </a:lnTo>
                    <a:lnTo>
                      <a:pt x="12" y="66"/>
                    </a:lnTo>
                    <a:lnTo>
                      <a:pt x="12" y="66"/>
                    </a:lnTo>
                    <a:lnTo>
                      <a:pt x="19" y="69"/>
                    </a:lnTo>
                    <a:lnTo>
                      <a:pt x="25" y="69"/>
                    </a:lnTo>
                    <a:lnTo>
                      <a:pt x="32" y="66"/>
                    </a:lnTo>
                    <a:lnTo>
                      <a:pt x="39" y="64"/>
                    </a:lnTo>
                    <a:lnTo>
                      <a:pt x="51" y="57"/>
                    </a:lnTo>
                    <a:lnTo>
                      <a:pt x="58" y="56"/>
                    </a:lnTo>
                    <a:lnTo>
                      <a:pt x="65" y="55"/>
                    </a:lnTo>
                    <a:lnTo>
                      <a:pt x="65" y="55"/>
                    </a:lnTo>
                    <a:lnTo>
                      <a:pt x="81" y="56"/>
                    </a:lnTo>
                    <a:lnTo>
                      <a:pt x="95" y="60"/>
                    </a:lnTo>
                    <a:lnTo>
                      <a:pt x="126" y="67"/>
                    </a:lnTo>
                    <a:lnTo>
                      <a:pt x="141" y="71"/>
                    </a:lnTo>
                    <a:lnTo>
                      <a:pt x="157" y="74"/>
                    </a:lnTo>
                    <a:lnTo>
                      <a:pt x="172" y="75"/>
                    </a:lnTo>
                    <a:lnTo>
                      <a:pt x="188" y="75"/>
                    </a:lnTo>
                    <a:lnTo>
                      <a:pt x="188" y="75"/>
                    </a:lnTo>
                    <a:lnTo>
                      <a:pt x="194" y="73"/>
                    </a:lnTo>
                    <a:lnTo>
                      <a:pt x="198" y="72"/>
                    </a:lnTo>
                    <a:lnTo>
                      <a:pt x="202" y="69"/>
                    </a:lnTo>
                    <a:lnTo>
                      <a:pt x="205" y="66"/>
                    </a:lnTo>
                    <a:lnTo>
                      <a:pt x="207" y="63"/>
                    </a:lnTo>
                    <a:lnTo>
                      <a:pt x="207" y="58"/>
                    </a:lnTo>
                    <a:lnTo>
                      <a:pt x="206" y="54"/>
                    </a:lnTo>
                    <a:lnTo>
                      <a:pt x="206" y="5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2" name="Freeform: Shape 272">
                <a:extLst>
                  <a:ext uri="{FF2B5EF4-FFF2-40B4-BE49-F238E27FC236}">
                    <a16:creationId xmlns:a16="http://schemas.microsoft.com/office/drawing/2014/main" id="{F975EC7F-03E2-4270-B140-FDE7EDAF0BC4}"/>
                  </a:ext>
                </a:extLst>
              </p:cNvPr>
              <p:cNvSpPr>
                <a:spLocks/>
              </p:cNvSpPr>
              <p:nvPr/>
            </p:nvSpPr>
            <p:spPr bwMode="auto">
              <a:xfrm>
                <a:off x="3776614" y="3989441"/>
                <a:ext cx="23812" cy="23812"/>
              </a:xfrm>
              <a:custGeom>
                <a:avLst/>
                <a:gdLst>
                  <a:gd name="T0" fmla="*/ 24 w 31"/>
                  <a:gd name="T1" fmla="*/ 1 h 32"/>
                  <a:gd name="T2" fmla="*/ 24 w 31"/>
                  <a:gd name="T3" fmla="*/ 1 h 32"/>
                  <a:gd name="T4" fmla="*/ 22 w 31"/>
                  <a:gd name="T5" fmla="*/ 0 h 32"/>
                  <a:gd name="T6" fmla="*/ 18 w 31"/>
                  <a:gd name="T7" fmla="*/ 1 h 32"/>
                  <a:gd name="T8" fmla="*/ 12 w 31"/>
                  <a:gd name="T9" fmla="*/ 3 h 32"/>
                  <a:gd name="T10" fmla="*/ 7 w 31"/>
                  <a:gd name="T11" fmla="*/ 6 h 32"/>
                  <a:gd name="T12" fmla="*/ 3 w 31"/>
                  <a:gd name="T13" fmla="*/ 7 h 32"/>
                  <a:gd name="T14" fmla="*/ 0 w 31"/>
                  <a:gd name="T15" fmla="*/ 6 h 32"/>
                  <a:gd name="T16" fmla="*/ 0 w 31"/>
                  <a:gd name="T17" fmla="*/ 6 h 32"/>
                  <a:gd name="T18" fmla="*/ 0 w 31"/>
                  <a:gd name="T19" fmla="*/ 11 h 32"/>
                  <a:gd name="T20" fmla="*/ 0 w 31"/>
                  <a:gd name="T21" fmla="*/ 14 h 32"/>
                  <a:gd name="T22" fmla="*/ 1 w 31"/>
                  <a:gd name="T23" fmla="*/ 16 h 32"/>
                  <a:gd name="T24" fmla="*/ 1 w 31"/>
                  <a:gd name="T25" fmla="*/ 16 h 32"/>
                  <a:gd name="T26" fmla="*/ 3 w 31"/>
                  <a:gd name="T27" fmla="*/ 19 h 32"/>
                  <a:gd name="T28" fmla="*/ 7 w 31"/>
                  <a:gd name="T29" fmla="*/ 23 h 32"/>
                  <a:gd name="T30" fmla="*/ 14 w 31"/>
                  <a:gd name="T31" fmla="*/ 26 h 32"/>
                  <a:gd name="T32" fmla="*/ 22 w 31"/>
                  <a:gd name="T33" fmla="*/ 30 h 32"/>
                  <a:gd name="T34" fmla="*/ 30 w 31"/>
                  <a:gd name="T35" fmla="*/ 32 h 32"/>
                  <a:gd name="T36" fmla="*/ 30 w 31"/>
                  <a:gd name="T37" fmla="*/ 32 h 32"/>
                  <a:gd name="T38" fmla="*/ 28 w 31"/>
                  <a:gd name="T39" fmla="*/ 27 h 32"/>
                  <a:gd name="T40" fmla="*/ 30 w 31"/>
                  <a:gd name="T41" fmla="*/ 24 h 32"/>
                  <a:gd name="T42" fmla="*/ 31 w 31"/>
                  <a:gd name="T43" fmla="*/ 16 h 32"/>
                  <a:gd name="T44" fmla="*/ 31 w 31"/>
                  <a:gd name="T45" fmla="*/ 11 h 32"/>
                  <a:gd name="T46" fmla="*/ 30 w 31"/>
                  <a:gd name="T47" fmla="*/ 8 h 32"/>
                  <a:gd name="T48" fmla="*/ 28 w 31"/>
                  <a:gd name="T49" fmla="*/ 5 h 32"/>
                  <a:gd name="T50" fmla="*/ 24 w 31"/>
                  <a:gd name="T51" fmla="*/ 1 h 32"/>
                  <a:gd name="T52" fmla="*/ 24 w 31"/>
                  <a:gd name="T5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2">
                    <a:moveTo>
                      <a:pt x="24" y="1"/>
                    </a:moveTo>
                    <a:lnTo>
                      <a:pt x="24" y="1"/>
                    </a:lnTo>
                    <a:lnTo>
                      <a:pt x="22" y="0"/>
                    </a:lnTo>
                    <a:lnTo>
                      <a:pt x="18" y="1"/>
                    </a:lnTo>
                    <a:lnTo>
                      <a:pt x="12" y="3"/>
                    </a:lnTo>
                    <a:lnTo>
                      <a:pt x="7" y="6"/>
                    </a:lnTo>
                    <a:lnTo>
                      <a:pt x="3" y="7"/>
                    </a:lnTo>
                    <a:lnTo>
                      <a:pt x="0" y="6"/>
                    </a:lnTo>
                    <a:lnTo>
                      <a:pt x="0" y="6"/>
                    </a:lnTo>
                    <a:lnTo>
                      <a:pt x="0" y="11"/>
                    </a:lnTo>
                    <a:lnTo>
                      <a:pt x="0" y="14"/>
                    </a:lnTo>
                    <a:lnTo>
                      <a:pt x="1" y="16"/>
                    </a:lnTo>
                    <a:lnTo>
                      <a:pt x="1" y="16"/>
                    </a:lnTo>
                    <a:lnTo>
                      <a:pt x="3" y="19"/>
                    </a:lnTo>
                    <a:lnTo>
                      <a:pt x="7" y="23"/>
                    </a:lnTo>
                    <a:lnTo>
                      <a:pt x="14" y="26"/>
                    </a:lnTo>
                    <a:lnTo>
                      <a:pt x="22" y="30"/>
                    </a:lnTo>
                    <a:lnTo>
                      <a:pt x="30" y="32"/>
                    </a:lnTo>
                    <a:lnTo>
                      <a:pt x="30" y="32"/>
                    </a:lnTo>
                    <a:lnTo>
                      <a:pt x="28" y="27"/>
                    </a:lnTo>
                    <a:lnTo>
                      <a:pt x="30" y="24"/>
                    </a:lnTo>
                    <a:lnTo>
                      <a:pt x="31" y="16"/>
                    </a:lnTo>
                    <a:lnTo>
                      <a:pt x="31" y="11"/>
                    </a:lnTo>
                    <a:lnTo>
                      <a:pt x="30" y="8"/>
                    </a:lnTo>
                    <a:lnTo>
                      <a:pt x="28" y="5"/>
                    </a:lnTo>
                    <a:lnTo>
                      <a:pt x="24" y="1"/>
                    </a:lnTo>
                    <a:lnTo>
                      <a:pt x="24" y="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3" name="Freeform: Shape 273">
                <a:extLst>
                  <a:ext uri="{FF2B5EF4-FFF2-40B4-BE49-F238E27FC236}">
                    <a16:creationId xmlns:a16="http://schemas.microsoft.com/office/drawing/2014/main" id="{CB24FCAD-3585-46D5-A8C8-709284A1D5B1}"/>
                  </a:ext>
                </a:extLst>
              </p:cNvPr>
              <p:cNvSpPr>
                <a:spLocks/>
              </p:cNvSpPr>
              <p:nvPr/>
            </p:nvSpPr>
            <p:spPr bwMode="auto">
              <a:xfrm>
                <a:off x="2932074" y="3721149"/>
                <a:ext cx="58737" cy="66676"/>
              </a:xfrm>
              <a:custGeom>
                <a:avLst/>
                <a:gdLst>
                  <a:gd name="T0" fmla="*/ 50 w 74"/>
                  <a:gd name="T1" fmla="*/ 6 h 84"/>
                  <a:gd name="T2" fmla="*/ 50 w 74"/>
                  <a:gd name="T3" fmla="*/ 6 h 84"/>
                  <a:gd name="T4" fmla="*/ 45 w 74"/>
                  <a:gd name="T5" fmla="*/ 3 h 84"/>
                  <a:gd name="T6" fmla="*/ 39 w 74"/>
                  <a:gd name="T7" fmla="*/ 1 h 84"/>
                  <a:gd name="T8" fmla="*/ 35 w 74"/>
                  <a:gd name="T9" fmla="*/ 0 h 84"/>
                  <a:gd name="T10" fmla="*/ 30 w 74"/>
                  <a:gd name="T11" fmla="*/ 3 h 84"/>
                  <a:gd name="T12" fmla="*/ 30 w 74"/>
                  <a:gd name="T13" fmla="*/ 3 h 84"/>
                  <a:gd name="T14" fmla="*/ 29 w 74"/>
                  <a:gd name="T15" fmla="*/ 4 h 84"/>
                  <a:gd name="T16" fmla="*/ 29 w 74"/>
                  <a:gd name="T17" fmla="*/ 6 h 84"/>
                  <a:gd name="T18" fmla="*/ 29 w 74"/>
                  <a:gd name="T19" fmla="*/ 12 h 84"/>
                  <a:gd name="T20" fmla="*/ 29 w 74"/>
                  <a:gd name="T21" fmla="*/ 12 h 84"/>
                  <a:gd name="T22" fmla="*/ 26 w 74"/>
                  <a:gd name="T23" fmla="*/ 11 h 84"/>
                  <a:gd name="T24" fmla="*/ 22 w 74"/>
                  <a:gd name="T25" fmla="*/ 11 h 84"/>
                  <a:gd name="T26" fmla="*/ 14 w 74"/>
                  <a:gd name="T27" fmla="*/ 13 h 84"/>
                  <a:gd name="T28" fmla="*/ 8 w 74"/>
                  <a:gd name="T29" fmla="*/ 15 h 84"/>
                  <a:gd name="T30" fmla="*/ 4 w 74"/>
                  <a:gd name="T31" fmla="*/ 16 h 84"/>
                  <a:gd name="T32" fmla="*/ 1 w 74"/>
                  <a:gd name="T33" fmla="*/ 16 h 84"/>
                  <a:gd name="T34" fmla="*/ 1 w 74"/>
                  <a:gd name="T35" fmla="*/ 16 h 84"/>
                  <a:gd name="T36" fmla="*/ 0 w 74"/>
                  <a:gd name="T37" fmla="*/ 48 h 84"/>
                  <a:gd name="T38" fmla="*/ 0 w 74"/>
                  <a:gd name="T39" fmla="*/ 56 h 84"/>
                  <a:gd name="T40" fmla="*/ 0 w 74"/>
                  <a:gd name="T41" fmla="*/ 63 h 84"/>
                  <a:gd name="T42" fmla="*/ 2 w 74"/>
                  <a:gd name="T43" fmla="*/ 69 h 84"/>
                  <a:gd name="T44" fmla="*/ 4 w 74"/>
                  <a:gd name="T45" fmla="*/ 74 h 84"/>
                  <a:gd name="T46" fmla="*/ 4 w 74"/>
                  <a:gd name="T47" fmla="*/ 74 h 84"/>
                  <a:gd name="T48" fmla="*/ 6 w 74"/>
                  <a:gd name="T49" fmla="*/ 76 h 84"/>
                  <a:gd name="T50" fmla="*/ 9 w 74"/>
                  <a:gd name="T51" fmla="*/ 79 h 84"/>
                  <a:gd name="T52" fmla="*/ 16 w 74"/>
                  <a:gd name="T53" fmla="*/ 82 h 84"/>
                  <a:gd name="T54" fmla="*/ 24 w 74"/>
                  <a:gd name="T55" fmla="*/ 84 h 84"/>
                  <a:gd name="T56" fmla="*/ 33 w 74"/>
                  <a:gd name="T57" fmla="*/ 84 h 84"/>
                  <a:gd name="T58" fmla="*/ 41 w 74"/>
                  <a:gd name="T59" fmla="*/ 84 h 84"/>
                  <a:gd name="T60" fmla="*/ 47 w 74"/>
                  <a:gd name="T61" fmla="*/ 82 h 84"/>
                  <a:gd name="T62" fmla="*/ 51 w 74"/>
                  <a:gd name="T63" fmla="*/ 80 h 84"/>
                  <a:gd name="T64" fmla="*/ 53 w 74"/>
                  <a:gd name="T65" fmla="*/ 78 h 84"/>
                  <a:gd name="T66" fmla="*/ 54 w 74"/>
                  <a:gd name="T67" fmla="*/ 75 h 84"/>
                  <a:gd name="T68" fmla="*/ 55 w 74"/>
                  <a:gd name="T69" fmla="*/ 72 h 84"/>
                  <a:gd name="T70" fmla="*/ 55 w 74"/>
                  <a:gd name="T71" fmla="*/ 72 h 84"/>
                  <a:gd name="T72" fmla="*/ 56 w 74"/>
                  <a:gd name="T73" fmla="*/ 59 h 84"/>
                  <a:gd name="T74" fmla="*/ 59 w 74"/>
                  <a:gd name="T75" fmla="*/ 48 h 84"/>
                  <a:gd name="T76" fmla="*/ 61 w 74"/>
                  <a:gd name="T77" fmla="*/ 43 h 84"/>
                  <a:gd name="T78" fmla="*/ 64 w 74"/>
                  <a:gd name="T79" fmla="*/ 39 h 84"/>
                  <a:gd name="T80" fmla="*/ 69 w 74"/>
                  <a:gd name="T81" fmla="*/ 36 h 84"/>
                  <a:gd name="T82" fmla="*/ 74 w 74"/>
                  <a:gd name="T83" fmla="*/ 32 h 84"/>
                  <a:gd name="T84" fmla="*/ 74 w 74"/>
                  <a:gd name="T85" fmla="*/ 32 h 84"/>
                  <a:gd name="T86" fmla="*/ 66 w 74"/>
                  <a:gd name="T87" fmla="*/ 29 h 84"/>
                  <a:gd name="T88" fmla="*/ 56 w 74"/>
                  <a:gd name="T89" fmla="*/ 25 h 84"/>
                  <a:gd name="T90" fmla="*/ 39 w 74"/>
                  <a:gd name="T91" fmla="*/ 22 h 84"/>
                  <a:gd name="T92" fmla="*/ 39 w 74"/>
                  <a:gd name="T93" fmla="*/ 22 h 84"/>
                  <a:gd name="T94" fmla="*/ 41 w 74"/>
                  <a:gd name="T95" fmla="*/ 20 h 84"/>
                  <a:gd name="T96" fmla="*/ 42 w 74"/>
                  <a:gd name="T97" fmla="*/ 17 h 84"/>
                  <a:gd name="T98" fmla="*/ 43 w 74"/>
                  <a:gd name="T99" fmla="*/ 13 h 84"/>
                  <a:gd name="T100" fmla="*/ 45 w 74"/>
                  <a:gd name="T101" fmla="*/ 8 h 84"/>
                  <a:gd name="T102" fmla="*/ 46 w 74"/>
                  <a:gd name="T103" fmla="*/ 7 h 84"/>
                  <a:gd name="T104" fmla="*/ 50 w 74"/>
                  <a:gd name="T105" fmla="*/ 6 h 84"/>
                  <a:gd name="T106" fmla="*/ 50 w 74"/>
                  <a:gd name="T10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84">
                    <a:moveTo>
                      <a:pt x="50" y="6"/>
                    </a:moveTo>
                    <a:lnTo>
                      <a:pt x="50" y="6"/>
                    </a:lnTo>
                    <a:lnTo>
                      <a:pt x="45" y="3"/>
                    </a:lnTo>
                    <a:lnTo>
                      <a:pt x="39" y="1"/>
                    </a:lnTo>
                    <a:lnTo>
                      <a:pt x="35" y="0"/>
                    </a:lnTo>
                    <a:lnTo>
                      <a:pt x="30" y="3"/>
                    </a:lnTo>
                    <a:lnTo>
                      <a:pt x="30" y="3"/>
                    </a:lnTo>
                    <a:lnTo>
                      <a:pt x="29" y="4"/>
                    </a:lnTo>
                    <a:lnTo>
                      <a:pt x="29" y="6"/>
                    </a:lnTo>
                    <a:lnTo>
                      <a:pt x="29" y="12"/>
                    </a:lnTo>
                    <a:lnTo>
                      <a:pt x="29" y="12"/>
                    </a:lnTo>
                    <a:lnTo>
                      <a:pt x="26" y="11"/>
                    </a:lnTo>
                    <a:lnTo>
                      <a:pt x="22" y="11"/>
                    </a:lnTo>
                    <a:lnTo>
                      <a:pt x="14" y="13"/>
                    </a:lnTo>
                    <a:lnTo>
                      <a:pt x="8" y="15"/>
                    </a:lnTo>
                    <a:lnTo>
                      <a:pt x="4" y="16"/>
                    </a:lnTo>
                    <a:lnTo>
                      <a:pt x="1" y="16"/>
                    </a:lnTo>
                    <a:lnTo>
                      <a:pt x="1" y="16"/>
                    </a:lnTo>
                    <a:lnTo>
                      <a:pt x="0" y="48"/>
                    </a:lnTo>
                    <a:lnTo>
                      <a:pt x="0" y="56"/>
                    </a:lnTo>
                    <a:lnTo>
                      <a:pt x="0" y="63"/>
                    </a:lnTo>
                    <a:lnTo>
                      <a:pt x="2" y="69"/>
                    </a:lnTo>
                    <a:lnTo>
                      <a:pt x="4" y="74"/>
                    </a:lnTo>
                    <a:lnTo>
                      <a:pt x="4" y="74"/>
                    </a:lnTo>
                    <a:lnTo>
                      <a:pt x="6" y="76"/>
                    </a:lnTo>
                    <a:lnTo>
                      <a:pt x="9" y="79"/>
                    </a:lnTo>
                    <a:lnTo>
                      <a:pt x="16" y="82"/>
                    </a:lnTo>
                    <a:lnTo>
                      <a:pt x="24" y="84"/>
                    </a:lnTo>
                    <a:lnTo>
                      <a:pt x="33" y="84"/>
                    </a:lnTo>
                    <a:lnTo>
                      <a:pt x="41" y="84"/>
                    </a:lnTo>
                    <a:lnTo>
                      <a:pt x="47" y="82"/>
                    </a:lnTo>
                    <a:lnTo>
                      <a:pt x="51" y="80"/>
                    </a:lnTo>
                    <a:lnTo>
                      <a:pt x="53" y="78"/>
                    </a:lnTo>
                    <a:lnTo>
                      <a:pt x="54" y="75"/>
                    </a:lnTo>
                    <a:lnTo>
                      <a:pt x="55" y="72"/>
                    </a:lnTo>
                    <a:lnTo>
                      <a:pt x="55" y="72"/>
                    </a:lnTo>
                    <a:lnTo>
                      <a:pt x="56" y="59"/>
                    </a:lnTo>
                    <a:lnTo>
                      <a:pt x="59" y="48"/>
                    </a:lnTo>
                    <a:lnTo>
                      <a:pt x="61" y="43"/>
                    </a:lnTo>
                    <a:lnTo>
                      <a:pt x="64" y="39"/>
                    </a:lnTo>
                    <a:lnTo>
                      <a:pt x="69" y="36"/>
                    </a:lnTo>
                    <a:lnTo>
                      <a:pt x="74" y="32"/>
                    </a:lnTo>
                    <a:lnTo>
                      <a:pt x="74" y="32"/>
                    </a:lnTo>
                    <a:lnTo>
                      <a:pt x="66" y="29"/>
                    </a:lnTo>
                    <a:lnTo>
                      <a:pt x="56" y="25"/>
                    </a:lnTo>
                    <a:lnTo>
                      <a:pt x="39" y="22"/>
                    </a:lnTo>
                    <a:lnTo>
                      <a:pt x="39" y="22"/>
                    </a:lnTo>
                    <a:lnTo>
                      <a:pt x="41" y="20"/>
                    </a:lnTo>
                    <a:lnTo>
                      <a:pt x="42" y="17"/>
                    </a:lnTo>
                    <a:lnTo>
                      <a:pt x="43" y="13"/>
                    </a:lnTo>
                    <a:lnTo>
                      <a:pt x="45" y="8"/>
                    </a:lnTo>
                    <a:lnTo>
                      <a:pt x="46" y="7"/>
                    </a:lnTo>
                    <a:lnTo>
                      <a:pt x="50" y="6"/>
                    </a:lnTo>
                    <a:lnTo>
                      <a:pt x="50" y="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4" name="Freeform: Shape 274">
                <a:extLst>
                  <a:ext uri="{FF2B5EF4-FFF2-40B4-BE49-F238E27FC236}">
                    <a16:creationId xmlns:a16="http://schemas.microsoft.com/office/drawing/2014/main" id="{2D2D2106-EEBA-4DE1-B563-2AF14FF436A5}"/>
                  </a:ext>
                </a:extLst>
              </p:cNvPr>
              <p:cNvSpPr>
                <a:spLocks/>
              </p:cNvSpPr>
              <p:nvPr/>
            </p:nvSpPr>
            <p:spPr bwMode="auto">
              <a:xfrm>
                <a:off x="3424193" y="3689399"/>
                <a:ext cx="19050" cy="12700"/>
              </a:xfrm>
              <a:custGeom>
                <a:avLst/>
                <a:gdLst>
                  <a:gd name="T0" fmla="*/ 19 w 23"/>
                  <a:gd name="T1" fmla="*/ 16 h 16"/>
                  <a:gd name="T2" fmla="*/ 19 w 23"/>
                  <a:gd name="T3" fmla="*/ 16 h 16"/>
                  <a:gd name="T4" fmla="*/ 18 w 23"/>
                  <a:gd name="T5" fmla="*/ 12 h 16"/>
                  <a:gd name="T6" fmla="*/ 19 w 23"/>
                  <a:gd name="T7" fmla="*/ 8 h 16"/>
                  <a:gd name="T8" fmla="*/ 23 w 23"/>
                  <a:gd name="T9" fmla="*/ 0 h 16"/>
                  <a:gd name="T10" fmla="*/ 23 w 23"/>
                  <a:gd name="T11" fmla="*/ 0 h 16"/>
                  <a:gd name="T12" fmla="*/ 20 w 23"/>
                  <a:gd name="T13" fmla="*/ 4 h 16"/>
                  <a:gd name="T14" fmla="*/ 15 w 23"/>
                  <a:gd name="T15" fmla="*/ 5 h 16"/>
                  <a:gd name="T16" fmla="*/ 14 w 23"/>
                  <a:gd name="T17" fmla="*/ 6 h 16"/>
                  <a:gd name="T18" fmla="*/ 12 w 23"/>
                  <a:gd name="T19" fmla="*/ 5 h 16"/>
                  <a:gd name="T20" fmla="*/ 11 w 23"/>
                  <a:gd name="T21" fmla="*/ 4 h 16"/>
                  <a:gd name="T22" fmla="*/ 8 w 23"/>
                  <a:gd name="T23" fmla="*/ 0 h 16"/>
                  <a:gd name="T24" fmla="*/ 8 w 23"/>
                  <a:gd name="T25" fmla="*/ 0 h 16"/>
                  <a:gd name="T26" fmla="*/ 7 w 23"/>
                  <a:gd name="T27" fmla="*/ 4 h 16"/>
                  <a:gd name="T28" fmla="*/ 5 w 23"/>
                  <a:gd name="T29" fmla="*/ 6 h 16"/>
                  <a:gd name="T30" fmla="*/ 0 w 23"/>
                  <a:gd name="T31" fmla="*/ 11 h 16"/>
                  <a:gd name="T32" fmla="*/ 0 w 23"/>
                  <a:gd name="T33" fmla="*/ 11 h 16"/>
                  <a:gd name="T34" fmla="*/ 2 w 23"/>
                  <a:gd name="T35" fmla="*/ 11 h 16"/>
                  <a:gd name="T36" fmla="*/ 3 w 23"/>
                  <a:gd name="T37" fmla="*/ 12 h 16"/>
                  <a:gd name="T38" fmla="*/ 8 w 23"/>
                  <a:gd name="T39" fmla="*/ 12 h 16"/>
                  <a:gd name="T40" fmla="*/ 13 w 23"/>
                  <a:gd name="T41" fmla="*/ 12 h 16"/>
                  <a:gd name="T42" fmla="*/ 16 w 23"/>
                  <a:gd name="T43" fmla="*/ 14 h 16"/>
                  <a:gd name="T44" fmla="*/ 19 w 23"/>
                  <a:gd name="T45" fmla="*/ 16 h 16"/>
                  <a:gd name="T46" fmla="*/ 19 w 23"/>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9" y="16"/>
                    </a:moveTo>
                    <a:lnTo>
                      <a:pt x="19" y="16"/>
                    </a:lnTo>
                    <a:lnTo>
                      <a:pt x="18" y="12"/>
                    </a:lnTo>
                    <a:lnTo>
                      <a:pt x="19" y="8"/>
                    </a:lnTo>
                    <a:lnTo>
                      <a:pt x="23" y="0"/>
                    </a:lnTo>
                    <a:lnTo>
                      <a:pt x="23" y="0"/>
                    </a:lnTo>
                    <a:lnTo>
                      <a:pt x="20" y="4"/>
                    </a:lnTo>
                    <a:lnTo>
                      <a:pt x="15" y="5"/>
                    </a:lnTo>
                    <a:lnTo>
                      <a:pt x="14" y="6"/>
                    </a:lnTo>
                    <a:lnTo>
                      <a:pt x="12" y="5"/>
                    </a:lnTo>
                    <a:lnTo>
                      <a:pt x="11" y="4"/>
                    </a:lnTo>
                    <a:lnTo>
                      <a:pt x="8" y="0"/>
                    </a:lnTo>
                    <a:lnTo>
                      <a:pt x="8" y="0"/>
                    </a:lnTo>
                    <a:lnTo>
                      <a:pt x="7" y="4"/>
                    </a:lnTo>
                    <a:lnTo>
                      <a:pt x="5" y="6"/>
                    </a:lnTo>
                    <a:lnTo>
                      <a:pt x="0" y="11"/>
                    </a:lnTo>
                    <a:lnTo>
                      <a:pt x="0" y="11"/>
                    </a:lnTo>
                    <a:lnTo>
                      <a:pt x="2" y="11"/>
                    </a:lnTo>
                    <a:lnTo>
                      <a:pt x="3" y="12"/>
                    </a:lnTo>
                    <a:lnTo>
                      <a:pt x="8" y="12"/>
                    </a:lnTo>
                    <a:lnTo>
                      <a:pt x="13" y="12"/>
                    </a:lnTo>
                    <a:lnTo>
                      <a:pt x="16" y="14"/>
                    </a:lnTo>
                    <a:lnTo>
                      <a:pt x="19" y="16"/>
                    </a:lnTo>
                    <a:lnTo>
                      <a:pt x="19" y="1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5" name="Freeform: Shape 275">
                <a:extLst>
                  <a:ext uri="{FF2B5EF4-FFF2-40B4-BE49-F238E27FC236}">
                    <a16:creationId xmlns:a16="http://schemas.microsoft.com/office/drawing/2014/main" id="{D4A94548-799A-45DC-84CB-E3FF572CC3F4}"/>
                  </a:ext>
                </a:extLst>
              </p:cNvPr>
              <p:cNvSpPr>
                <a:spLocks/>
              </p:cNvSpPr>
              <p:nvPr/>
            </p:nvSpPr>
            <p:spPr bwMode="auto">
              <a:xfrm>
                <a:off x="2030106" y="2702975"/>
                <a:ext cx="2049437" cy="1193816"/>
              </a:xfrm>
              <a:custGeom>
                <a:avLst/>
                <a:gdLst>
                  <a:gd name="T0" fmla="*/ 2400 w 2583"/>
                  <a:gd name="T1" fmla="*/ 124 h 1503"/>
                  <a:gd name="T2" fmla="*/ 2237 w 2583"/>
                  <a:gd name="T3" fmla="*/ 3 h 1503"/>
                  <a:gd name="T4" fmla="*/ 2173 w 2583"/>
                  <a:gd name="T5" fmla="*/ 131 h 1503"/>
                  <a:gd name="T6" fmla="*/ 1914 w 2583"/>
                  <a:gd name="T7" fmla="*/ 137 h 1503"/>
                  <a:gd name="T8" fmla="*/ 1766 w 2583"/>
                  <a:gd name="T9" fmla="*/ 75 h 1503"/>
                  <a:gd name="T10" fmla="*/ 1660 w 2583"/>
                  <a:gd name="T11" fmla="*/ 131 h 1503"/>
                  <a:gd name="T12" fmla="*/ 1476 w 2583"/>
                  <a:gd name="T13" fmla="*/ 102 h 1503"/>
                  <a:gd name="T14" fmla="*/ 1289 w 2583"/>
                  <a:gd name="T15" fmla="*/ 207 h 1503"/>
                  <a:gd name="T16" fmla="*/ 1237 w 2583"/>
                  <a:gd name="T17" fmla="*/ 269 h 1503"/>
                  <a:gd name="T18" fmla="*/ 1109 w 2583"/>
                  <a:gd name="T19" fmla="*/ 397 h 1503"/>
                  <a:gd name="T20" fmla="*/ 1038 w 2583"/>
                  <a:gd name="T21" fmla="*/ 507 h 1503"/>
                  <a:gd name="T22" fmla="*/ 947 w 2583"/>
                  <a:gd name="T23" fmla="*/ 495 h 1503"/>
                  <a:gd name="T24" fmla="*/ 730 w 2583"/>
                  <a:gd name="T25" fmla="*/ 551 h 1503"/>
                  <a:gd name="T26" fmla="*/ 599 w 2583"/>
                  <a:gd name="T27" fmla="*/ 493 h 1503"/>
                  <a:gd name="T28" fmla="*/ 417 w 2583"/>
                  <a:gd name="T29" fmla="*/ 471 h 1503"/>
                  <a:gd name="T30" fmla="*/ 306 w 2583"/>
                  <a:gd name="T31" fmla="*/ 433 h 1503"/>
                  <a:gd name="T32" fmla="*/ 221 w 2583"/>
                  <a:gd name="T33" fmla="*/ 462 h 1503"/>
                  <a:gd name="T34" fmla="*/ 138 w 2583"/>
                  <a:gd name="T35" fmla="*/ 509 h 1503"/>
                  <a:gd name="T36" fmla="*/ 8 w 2583"/>
                  <a:gd name="T37" fmla="*/ 579 h 1503"/>
                  <a:gd name="T38" fmla="*/ 30 w 2583"/>
                  <a:gd name="T39" fmla="*/ 661 h 1503"/>
                  <a:gd name="T40" fmla="*/ 55 w 2583"/>
                  <a:gd name="T41" fmla="*/ 757 h 1503"/>
                  <a:gd name="T42" fmla="*/ 182 w 2583"/>
                  <a:gd name="T43" fmla="*/ 1014 h 1503"/>
                  <a:gd name="T44" fmla="*/ 241 w 2583"/>
                  <a:gd name="T45" fmla="*/ 1122 h 1503"/>
                  <a:gd name="T46" fmla="*/ 334 w 2583"/>
                  <a:gd name="T47" fmla="*/ 1146 h 1503"/>
                  <a:gd name="T48" fmla="*/ 461 w 2583"/>
                  <a:gd name="T49" fmla="*/ 1056 h 1503"/>
                  <a:gd name="T50" fmla="*/ 608 w 2583"/>
                  <a:gd name="T51" fmla="*/ 1009 h 1503"/>
                  <a:gd name="T52" fmla="*/ 654 w 2583"/>
                  <a:gd name="T53" fmla="*/ 882 h 1503"/>
                  <a:gd name="T54" fmla="*/ 512 w 2583"/>
                  <a:gd name="T55" fmla="*/ 843 h 1503"/>
                  <a:gd name="T56" fmla="*/ 380 w 2583"/>
                  <a:gd name="T57" fmla="*/ 753 h 1503"/>
                  <a:gd name="T58" fmla="*/ 513 w 2583"/>
                  <a:gd name="T59" fmla="*/ 779 h 1503"/>
                  <a:gd name="T60" fmla="*/ 697 w 2583"/>
                  <a:gd name="T61" fmla="*/ 829 h 1503"/>
                  <a:gd name="T62" fmla="*/ 814 w 2583"/>
                  <a:gd name="T63" fmla="*/ 853 h 1503"/>
                  <a:gd name="T64" fmla="*/ 916 w 2583"/>
                  <a:gd name="T65" fmla="*/ 972 h 1503"/>
                  <a:gd name="T66" fmla="*/ 983 w 2583"/>
                  <a:gd name="T67" fmla="*/ 1076 h 1503"/>
                  <a:gd name="T68" fmla="*/ 1070 w 2583"/>
                  <a:gd name="T69" fmla="*/ 1260 h 1503"/>
                  <a:gd name="T70" fmla="*/ 1158 w 2583"/>
                  <a:gd name="T71" fmla="*/ 1213 h 1503"/>
                  <a:gd name="T72" fmla="*/ 1153 w 2583"/>
                  <a:gd name="T73" fmla="*/ 1104 h 1503"/>
                  <a:gd name="T74" fmla="*/ 1358 w 2583"/>
                  <a:gd name="T75" fmla="*/ 944 h 1503"/>
                  <a:gd name="T76" fmla="*/ 1492 w 2583"/>
                  <a:gd name="T77" fmla="*/ 1026 h 1503"/>
                  <a:gd name="T78" fmla="*/ 1558 w 2583"/>
                  <a:gd name="T79" fmla="*/ 1070 h 1503"/>
                  <a:gd name="T80" fmla="*/ 1643 w 2583"/>
                  <a:gd name="T81" fmla="*/ 1332 h 1503"/>
                  <a:gd name="T82" fmla="*/ 1764 w 2583"/>
                  <a:gd name="T83" fmla="*/ 1464 h 1503"/>
                  <a:gd name="T84" fmla="*/ 1649 w 2583"/>
                  <a:gd name="T85" fmla="*/ 1236 h 1503"/>
                  <a:gd name="T86" fmla="*/ 1711 w 2583"/>
                  <a:gd name="T87" fmla="*/ 1190 h 1503"/>
                  <a:gd name="T88" fmla="*/ 1770 w 2583"/>
                  <a:gd name="T89" fmla="*/ 1238 h 1503"/>
                  <a:gd name="T90" fmla="*/ 1786 w 2583"/>
                  <a:gd name="T91" fmla="*/ 1262 h 1503"/>
                  <a:gd name="T92" fmla="*/ 1885 w 2583"/>
                  <a:gd name="T93" fmla="*/ 1104 h 1503"/>
                  <a:gd name="T94" fmla="*/ 1820 w 2583"/>
                  <a:gd name="T95" fmla="*/ 975 h 1503"/>
                  <a:gd name="T96" fmla="*/ 1897 w 2583"/>
                  <a:gd name="T97" fmla="*/ 997 h 1503"/>
                  <a:gd name="T98" fmla="*/ 1965 w 2583"/>
                  <a:gd name="T99" fmla="*/ 915 h 1503"/>
                  <a:gd name="T100" fmla="*/ 2064 w 2583"/>
                  <a:gd name="T101" fmla="*/ 876 h 1503"/>
                  <a:gd name="T102" fmla="*/ 2182 w 2583"/>
                  <a:gd name="T103" fmla="*/ 730 h 1503"/>
                  <a:gd name="T104" fmla="*/ 2165 w 2583"/>
                  <a:gd name="T105" fmla="*/ 606 h 1503"/>
                  <a:gd name="T106" fmla="*/ 2201 w 2583"/>
                  <a:gd name="T107" fmla="*/ 507 h 1503"/>
                  <a:gd name="T108" fmla="*/ 2098 w 2583"/>
                  <a:gd name="T109" fmla="*/ 450 h 1503"/>
                  <a:gd name="T110" fmla="*/ 2187 w 2583"/>
                  <a:gd name="T111" fmla="*/ 395 h 1503"/>
                  <a:gd name="T112" fmla="*/ 2251 w 2583"/>
                  <a:gd name="T113" fmla="*/ 445 h 1503"/>
                  <a:gd name="T114" fmla="*/ 2279 w 2583"/>
                  <a:gd name="T115" fmla="*/ 492 h 1503"/>
                  <a:gd name="T116" fmla="*/ 2287 w 2583"/>
                  <a:gd name="T117" fmla="*/ 572 h 1503"/>
                  <a:gd name="T118" fmla="*/ 2358 w 2583"/>
                  <a:gd name="T119" fmla="*/ 547 h 1503"/>
                  <a:gd name="T120" fmla="*/ 2334 w 2583"/>
                  <a:gd name="T121" fmla="*/ 448 h 1503"/>
                  <a:gd name="T122" fmla="*/ 2375 w 2583"/>
                  <a:gd name="T123" fmla="*/ 370 h 1503"/>
                  <a:gd name="T124" fmla="*/ 2569 w 2583"/>
                  <a:gd name="T125" fmla="*/ 207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3" h="1503">
                    <a:moveTo>
                      <a:pt x="2499" y="188"/>
                    </a:moveTo>
                    <a:lnTo>
                      <a:pt x="2499" y="188"/>
                    </a:lnTo>
                    <a:lnTo>
                      <a:pt x="2490" y="185"/>
                    </a:lnTo>
                    <a:lnTo>
                      <a:pt x="2483" y="182"/>
                    </a:lnTo>
                    <a:lnTo>
                      <a:pt x="2477" y="178"/>
                    </a:lnTo>
                    <a:lnTo>
                      <a:pt x="2474" y="174"/>
                    </a:lnTo>
                    <a:lnTo>
                      <a:pt x="2470" y="170"/>
                    </a:lnTo>
                    <a:lnTo>
                      <a:pt x="2467" y="166"/>
                    </a:lnTo>
                    <a:lnTo>
                      <a:pt x="2466" y="160"/>
                    </a:lnTo>
                    <a:lnTo>
                      <a:pt x="2465" y="156"/>
                    </a:lnTo>
                    <a:lnTo>
                      <a:pt x="2465" y="156"/>
                    </a:lnTo>
                    <a:lnTo>
                      <a:pt x="2463" y="153"/>
                    </a:lnTo>
                    <a:lnTo>
                      <a:pt x="2462" y="151"/>
                    </a:lnTo>
                    <a:lnTo>
                      <a:pt x="2455" y="148"/>
                    </a:lnTo>
                    <a:lnTo>
                      <a:pt x="2446" y="144"/>
                    </a:lnTo>
                    <a:lnTo>
                      <a:pt x="2436" y="141"/>
                    </a:lnTo>
                    <a:lnTo>
                      <a:pt x="2425" y="137"/>
                    </a:lnTo>
                    <a:lnTo>
                      <a:pt x="2414" y="133"/>
                    </a:lnTo>
                    <a:lnTo>
                      <a:pt x="2404" y="127"/>
                    </a:lnTo>
                    <a:lnTo>
                      <a:pt x="2400" y="124"/>
                    </a:lnTo>
                    <a:lnTo>
                      <a:pt x="2396" y="119"/>
                    </a:lnTo>
                    <a:lnTo>
                      <a:pt x="2396" y="119"/>
                    </a:lnTo>
                    <a:lnTo>
                      <a:pt x="2385" y="103"/>
                    </a:lnTo>
                    <a:lnTo>
                      <a:pt x="2375" y="85"/>
                    </a:lnTo>
                    <a:lnTo>
                      <a:pt x="2364" y="64"/>
                    </a:lnTo>
                    <a:lnTo>
                      <a:pt x="2351" y="33"/>
                    </a:lnTo>
                    <a:lnTo>
                      <a:pt x="2351" y="33"/>
                    </a:lnTo>
                    <a:lnTo>
                      <a:pt x="2346" y="25"/>
                    </a:lnTo>
                    <a:lnTo>
                      <a:pt x="2342" y="18"/>
                    </a:lnTo>
                    <a:lnTo>
                      <a:pt x="2336" y="12"/>
                    </a:lnTo>
                    <a:lnTo>
                      <a:pt x="2329" y="8"/>
                    </a:lnTo>
                    <a:lnTo>
                      <a:pt x="2322" y="4"/>
                    </a:lnTo>
                    <a:lnTo>
                      <a:pt x="2314" y="2"/>
                    </a:lnTo>
                    <a:lnTo>
                      <a:pt x="2308" y="1"/>
                    </a:lnTo>
                    <a:lnTo>
                      <a:pt x="2300" y="0"/>
                    </a:lnTo>
                    <a:lnTo>
                      <a:pt x="2283" y="0"/>
                    </a:lnTo>
                    <a:lnTo>
                      <a:pt x="2267" y="1"/>
                    </a:lnTo>
                    <a:lnTo>
                      <a:pt x="2251" y="2"/>
                    </a:lnTo>
                    <a:lnTo>
                      <a:pt x="2237" y="3"/>
                    </a:lnTo>
                    <a:lnTo>
                      <a:pt x="2237" y="3"/>
                    </a:lnTo>
                    <a:lnTo>
                      <a:pt x="2231" y="3"/>
                    </a:lnTo>
                    <a:lnTo>
                      <a:pt x="2227" y="4"/>
                    </a:lnTo>
                    <a:lnTo>
                      <a:pt x="2223" y="7"/>
                    </a:lnTo>
                    <a:lnTo>
                      <a:pt x="2221" y="9"/>
                    </a:lnTo>
                    <a:lnTo>
                      <a:pt x="2219" y="11"/>
                    </a:lnTo>
                    <a:lnTo>
                      <a:pt x="2219" y="15"/>
                    </a:lnTo>
                    <a:lnTo>
                      <a:pt x="2218" y="21"/>
                    </a:lnTo>
                    <a:lnTo>
                      <a:pt x="2219" y="36"/>
                    </a:lnTo>
                    <a:lnTo>
                      <a:pt x="2218" y="42"/>
                    </a:lnTo>
                    <a:lnTo>
                      <a:pt x="2217" y="44"/>
                    </a:lnTo>
                    <a:lnTo>
                      <a:pt x="2214" y="47"/>
                    </a:lnTo>
                    <a:lnTo>
                      <a:pt x="2214" y="47"/>
                    </a:lnTo>
                    <a:lnTo>
                      <a:pt x="2212" y="49"/>
                    </a:lnTo>
                    <a:lnTo>
                      <a:pt x="2209" y="52"/>
                    </a:lnTo>
                    <a:lnTo>
                      <a:pt x="2204" y="62"/>
                    </a:lnTo>
                    <a:lnTo>
                      <a:pt x="2193" y="89"/>
                    </a:lnTo>
                    <a:lnTo>
                      <a:pt x="2182" y="115"/>
                    </a:lnTo>
                    <a:lnTo>
                      <a:pt x="2178" y="125"/>
                    </a:lnTo>
                    <a:lnTo>
                      <a:pt x="2173" y="131"/>
                    </a:lnTo>
                    <a:lnTo>
                      <a:pt x="2173" y="131"/>
                    </a:lnTo>
                    <a:lnTo>
                      <a:pt x="2171" y="132"/>
                    </a:lnTo>
                    <a:lnTo>
                      <a:pt x="2168" y="133"/>
                    </a:lnTo>
                    <a:lnTo>
                      <a:pt x="2160" y="133"/>
                    </a:lnTo>
                    <a:lnTo>
                      <a:pt x="2149" y="133"/>
                    </a:lnTo>
                    <a:lnTo>
                      <a:pt x="2139" y="131"/>
                    </a:lnTo>
                    <a:lnTo>
                      <a:pt x="2122" y="126"/>
                    </a:lnTo>
                    <a:lnTo>
                      <a:pt x="2114" y="124"/>
                    </a:lnTo>
                    <a:lnTo>
                      <a:pt x="2114" y="124"/>
                    </a:lnTo>
                    <a:lnTo>
                      <a:pt x="2089" y="125"/>
                    </a:lnTo>
                    <a:lnTo>
                      <a:pt x="2069" y="126"/>
                    </a:lnTo>
                    <a:lnTo>
                      <a:pt x="2060" y="127"/>
                    </a:lnTo>
                    <a:lnTo>
                      <a:pt x="2053" y="128"/>
                    </a:lnTo>
                    <a:lnTo>
                      <a:pt x="2053" y="128"/>
                    </a:lnTo>
                    <a:lnTo>
                      <a:pt x="2026" y="133"/>
                    </a:lnTo>
                    <a:lnTo>
                      <a:pt x="1981" y="139"/>
                    </a:lnTo>
                    <a:lnTo>
                      <a:pt x="1957" y="140"/>
                    </a:lnTo>
                    <a:lnTo>
                      <a:pt x="1937" y="141"/>
                    </a:lnTo>
                    <a:lnTo>
                      <a:pt x="1922" y="140"/>
                    </a:lnTo>
                    <a:lnTo>
                      <a:pt x="1917" y="139"/>
                    </a:lnTo>
                    <a:lnTo>
                      <a:pt x="1914" y="137"/>
                    </a:lnTo>
                    <a:lnTo>
                      <a:pt x="1914" y="137"/>
                    </a:lnTo>
                    <a:lnTo>
                      <a:pt x="1910" y="134"/>
                    </a:lnTo>
                    <a:lnTo>
                      <a:pt x="1903" y="131"/>
                    </a:lnTo>
                    <a:lnTo>
                      <a:pt x="1887" y="124"/>
                    </a:lnTo>
                    <a:lnTo>
                      <a:pt x="1867" y="115"/>
                    </a:lnTo>
                    <a:lnTo>
                      <a:pt x="1858" y="110"/>
                    </a:lnTo>
                    <a:lnTo>
                      <a:pt x="1850" y="103"/>
                    </a:lnTo>
                    <a:lnTo>
                      <a:pt x="1850" y="103"/>
                    </a:lnTo>
                    <a:lnTo>
                      <a:pt x="1846" y="100"/>
                    </a:lnTo>
                    <a:lnTo>
                      <a:pt x="1841" y="98"/>
                    </a:lnTo>
                    <a:lnTo>
                      <a:pt x="1830" y="93"/>
                    </a:lnTo>
                    <a:lnTo>
                      <a:pt x="1819" y="90"/>
                    </a:lnTo>
                    <a:lnTo>
                      <a:pt x="1806" y="89"/>
                    </a:lnTo>
                    <a:lnTo>
                      <a:pt x="1786" y="85"/>
                    </a:lnTo>
                    <a:lnTo>
                      <a:pt x="1779" y="83"/>
                    </a:lnTo>
                    <a:lnTo>
                      <a:pt x="1776" y="82"/>
                    </a:lnTo>
                    <a:lnTo>
                      <a:pt x="1775" y="81"/>
                    </a:lnTo>
                    <a:lnTo>
                      <a:pt x="1775" y="81"/>
                    </a:lnTo>
                    <a:lnTo>
                      <a:pt x="1772" y="78"/>
                    </a:lnTo>
                    <a:lnTo>
                      <a:pt x="1766" y="75"/>
                    </a:lnTo>
                    <a:lnTo>
                      <a:pt x="1747" y="68"/>
                    </a:lnTo>
                    <a:lnTo>
                      <a:pt x="1726" y="60"/>
                    </a:lnTo>
                    <a:lnTo>
                      <a:pt x="1718" y="57"/>
                    </a:lnTo>
                    <a:lnTo>
                      <a:pt x="1714" y="53"/>
                    </a:lnTo>
                    <a:lnTo>
                      <a:pt x="1714" y="53"/>
                    </a:lnTo>
                    <a:lnTo>
                      <a:pt x="1709" y="51"/>
                    </a:lnTo>
                    <a:lnTo>
                      <a:pt x="1704" y="51"/>
                    </a:lnTo>
                    <a:lnTo>
                      <a:pt x="1698" y="52"/>
                    </a:lnTo>
                    <a:lnTo>
                      <a:pt x="1692" y="54"/>
                    </a:lnTo>
                    <a:lnTo>
                      <a:pt x="1687" y="58"/>
                    </a:lnTo>
                    <a:lnTo>
                      <a:pt x="1682" y="62"/>
                    </a:lnTo>
                    <a:lnTo>
                      <a:pt x="1679" y="68"/>
                    </a:lnTo>
                    <a:lnTo>
                      <a:pt x="1678" y="75"/>
                    </a:lnTo>
                    <a:lnTo>
                      <a:pt x="1678" y="75"/>
                    </a:lnTo>
                    <a:lnTo>
                      <a:pt x="1676" y="91"/>
                    </a:lnTo>
                    <a:lnTo>
                      <a:pt x="1674" y="100"/>
                    </a:lnTo>
                    <a:lnTo>
                      <a:pt x="1672" y="109"/>
                    </a:lnTo>
                    <a:lnTo>
                      <a:pt x="1668" y="117"/>
                    </a:lnTo>
                    <a:lnTo>
                      <a:pt x="1664" y="125"/>
                    </a:lnTo>
                    <a:lnTo>
                      <a:pt x="1660" y="131"/>
                    </a:lnTo>
                    <a:lnTo>
                      <a:pt x="1655" y="134"/>
                    </a:lnTo>
                    <a:lnTo>
                      <a:pt x="1655" y="134"/>
                    </a:lnTo>
                    <a:lnTo>
                      <a:pt x="1648" y="137"/>
                    </a:lnTo>
                    <a:lnTo>
                      <a:pt x="1650" y="135"/>
                    </a:lnTo>
                    <a:lnTo>
                      <a:pt x="1650" y="135"/>
                    </a:lnTo>
                    <a:lnTo>
                      <a:pt x="1632" y="130"/>
                    </a:lnTo>
                    <a:lnTo>
                      <a:pt x="1617" y="124"/>
                    </a:lnTo>
                    <a:lnTo>
                      <a:pt x="1612" y="120"/>
                    </a:lnTo>
                    <a:lnTo>
                      <a:pt x="1608" y="118"/>
                    </a:lnTo>
                    <a:lnTo>
                      <a:pt x="1608" y="118"/>
                    </a:lnTo>
                    <a:lnTo>
                      <a:pt x="1604" y="115"/>
                    </a:lnTo>
                    <a:lnTo>
                      <a:pt x="1596" y="111"/>
                    </a:lnTo>
                    <a:lnTo>
                      <a:pt x="1575" y="103"/>
                    </a:lnTo>
                    <a:lnTo>
                      <a:pt x="1527" y="89"/>
                    </a:lnTo>
                    <a:lnTo>
                      <a:pt x="1527" y="89"/>
                    </a:lnTo>
                    <a:lnTo>
                      <a:pt x="1522" y="87"/>
                    </a:lnTo>
                    <a:lnTo>
                      <a:pt x="1515" y="89"/>
                    </a:lnTo>
                    <a:lnTo>
                      <a:pt x="1506" y="90"/>
                    </a:lnTo>
                    <a:lnTo>
                      <a:pt x="1497" y="93"/>
                    </a:lnTo>
                    <a:lnTo>
                      <a:pt x="1476" y="102"/>
                    </a:lnTo>
                    <a:lnTo>
                      <a:pt x="1453" y="114"/>
                    </a:lnTo>
                    <a:lnTo>
                      <a:pt x="1415" y="135"/>
                    </a:lnTo>
                    <a:lnTo>
                      <a:pt x="1394" y="147"/>
                    </a:lnTo>
                    <a:lnTo>
                      <a:pt x="1394" y="147"/>
                    </a:lnTo>
                    <a:lnTo>
                      <a:pt x="1391" y="149"/>
                    </a:lnTo>
                    <a:lnTo>
                      <a:pt x="1386" y="151"/>
                    </a:lnTo>
                    <a:lnTo>
                      <a:pt x="1376" y="161"/>
                    </a:lnTo>
                    <a:lnTo>
                      <a:pt x="1366" y="174"/>
                    </a:lnTo>
                    <a:lnTo>
                      <a:pt x="1361" y="181"/>
                    </a:lnTo>
                    <a:lnTo>
                      <a:pt x="1358" y="188"/>
                    </a:lnTo>
                    <a:lnTo>
                      <a:pt x="1358" y="188"/>
                    </a:lnTo>
                    <a:lnTo>
                      <a:pt x="1356" y="191"/>
                    </a:lnTo>
                    <a:lnTo>
                      <a:pt x="1352" y="193"/>
                    </a:lnTo>
                    <a:lnTo>
                      <a:pt x="1344" y="199"/>
                    </a:lnTo>
                    <a:lnTo>
                      <a:pt x="1334" y="202"/>
                    </a:lnTo>
                    <a:lnTo>
                      <a:pt x="1322" y="206"/>
                    </a:lnTo>
                    <a:lnTo>
                      <a:pt x="1310" y="208"/>
                    </a:lnTo>
                    <a:lnTo>
                      <a:pt x="1300" y="209"/>
                    </a:lnTo>
                    <a:lnTo>
                      <a:pt x="1292" y="209"/>
                    </a:lnTo>
                    <a:lnTo>
                      <a:pt x="1289" y="207"/>
                    </a:lnTo>
                    <a:lnTo>
                      <a:pt x="1289" y="207"/>
                    </a:lnTo>
                    <a:lnTo>
                      <a:pt x="1286" y="207"/>
                    </a:lnTo>
                    <a:lnTo>
                      <a:pt x="1283" y="208"/>
                    </a:lnTo>
                    <a:lnTo>
                      <a:pt x="1281" y="211"/>
                    </a:lnTo>
                    <a:lnTo>
                      <a:pt x="1277" y="216"/>
                    </a:lnTo>
                    <a:lnTo>
                      <a:pt x="1273" y="225"/>
                    </a:lnTo>
                    <a:lnTo>
                      <a:pt x="1272" y="230"/>
                    </a:lnTo>
                    <a:lnTo>
                      <a:pt x="1272" y="232"/>
                    </a:lnTo>
                    <a:lnTo>
                      <a:pt x="1272" y="232"/>
                    </a:lnTo>
                    <a:lnTo>
                      <a:pt x="1272" y="235"/>
                    </a:lnTo>
                    <a:lnTo>
                      <a:pt x="1270" y="240"/>
                    </a:lnTo>
                    <a:lnTo>
                      <a:pt x="1269" y="246"/>
                    </a:lnTo>
                    <a:lnTo>
                      <a:pt x="1266" y="252"/>
                    </a:lnTo>
                    <a:lnTo>
                      <a:pt x="1262" y="258"/>
                    </a:lnTo>
                    <a:lnTo>
                      <a:pt x="1258" y="263"/>
                    </a:lnTo>
                    <a:lnTo>
                      <a:pt x="1251" y="266"/>
                    </a:lnTo>
                    <a:lnTo>
                      <a:pt x="1244" y="267"/>
                    </a:lnTo>
                    <a:lnTo>
                      <a:pt x="1244" y="267"/>
                    </a:lnTo>
                    <a:lnTo>
                      <a:pt x="1241" y="267"/>
                    </a:lnTo>
                    <a:lnTo>
                      <a:pt x="1237" y="269"/>
                    </a:lnTo>
                    <a:lnTo>
                      <a:pt x="1234" y="273"/>
                    </a:lnTo>
                    <a:lnTo>
                      <a:pt x="1232" y="276"/>
                    </a:lnTo>
                    <a:lnTo>
                      <a:pt x="1226" y="286"/>
                    </a:lnTo>
                    <a:lnTo>
                      <a:pt x="1221" y="298"/>
                    </a:lnTo>
                    <a:lnTo>
                      <a:pt x="1217" y="310"/>
                    </a:lnTo>
                    <a:lnTo>
                      <a:pt x="1215" y="323"/>
                    </a:lnTo>
                    <a:lnTo>
                      <a:pt x="1210" y="340"/>
                    </a:lnTo>
                    <a:lnTo>
                      <a:pt x="1210" y="340"/>
                    </a:lnTo>
                    <a:lnTo>
                      <a:pt x="1208" y="346"/>
                    </a:lnTo>
                    <a:lnTo>
                      <a:pt x="1203" y="351"/>
                    </a:lnTo>
                    <a:lnTo>
                      <a:pt x="1198" y="357"/>
                    </a:lnTo>
                    <a:lnTo>
                      <a:pt x="1191" y="363"/>
                    </a:lnTo>
                    <a:lnTo>
                      <a:pt x="1183" y="368"/>
                    </a:lnTo>
                    <a:lnTo>
                      <a:pt x="1174" y="373"/>
                    </a:lnTo>
                    <a:lnTo>
                      <a:pt x="1163" y="376"/>
                    </a:lnTo>
                    <a:lnTo>
                      <a:pt x="1153" y="379"/>
                    </a:lnTo>
                    <a:lnTo>
                      <a:pt x="1153" y="379"/>
                    </a:lnTo>
                    <a:lnTo>
                      <a:pt x="1142" y="381"/>
                    </a:lnTo>
                    <a:lnTo>
                      <a:pt x="1130" y="385"/>
                    </a:lnTo>
                    <a:lnTo>
                      <a:pt x="1109" y="397"/>
                    </a:lnTo>
                    <a:lnTo>
                      <a:pt x="1092" y="406"/>
                    </a:lnTo>
                    <a:lnTo>
                      <a:pt x="1085" y="409"/>
                    </a:lnTo>
                    <a:lnTo>
                      <a:pt x="1080" y="409"/>
                    </a:lnTo>
                    <a:lnTo>
                      <a:pt x="1080" y="409"/>
                    </a:lnTo>
                    <a:lnTo>
                      <a:pt x="1077" y="409"/>
                    </a:lnTo>
                    <a:lnTo>
                      <a:pt x="1072" y="412"/>
                    </a:lnTo>
                    <a:lnTo>
                      <a:pt x="1068" y="416"/>
                    </a:lnTo>
                    <a:lnTo>
                      <a:pt x="1062" y="421"/>
                    </a:lnTo>
                    <a:lnTo>
                      <a:pt x="1054" y="430"/>
                    </a:lnTo>
                    <a:lnTo>
                      <a:pt x="1052" y="434"/>
                    </a:lnTo>
                    <a:lnTo>
                      <a:pt x="1052" y="437"/>
                    </a:lnTo>
                    <a:lnTo>
                      <a:pt x="1052" y="437"/>
                    </a:lnTo>
                    <a:lnTo>
                      <a:pt x="1053" y="445"/>
                    </a:lnTo>
                    <a:lnTo>
                      <a:pt x="1053" y="459"/>
                    </a:lnTo>
                    <a:lnTo>
                      <a:pt x="1050" y="479"/>
                    </a:lnTo>
                    <a:lnTo>
                      <a:pt x="1047" y="489"/>
                    </a:lnTo>
                    <a:lnTo>
                      <a:pt x="1044" y="499"/>
                    </a:lnTo>
                    <a:lnTo>
                      <a:pt x="1044" y="499"/>
                    </a:lnTo>
                    <a:lnTo>
                      <a:pt x="1042" y="504"/>
                    </a:lnTo>
                    <a:lnTo>
                      <a:pt x="1038" y="507"/>
                    </a:lnTo>
                    <a:lnTo>
                      <a:pt x="1035" y="511"/>
                    </a:lnTo>
                    <a:lnTo>
                      <a:pt x="1030" y="513"/>
                    </a:lnTo>
                    <a:lnTo>
                      <a:pt x="1022" y="515"/>
                    </a:lnTo>
                    <a:lnTo>
                      <a:pt x="1013" y="515"/>
                    </a:lnTo>
                    <a:lnTo>
                      <a:pt x="1005" y="514"/>
                    </a:lnTo>
                    <a:lnTo>
                      <a:pt x="1000" y="512"/>
                    </a:lnTo>
                    <a:lnTo>
                      <a:pt x="995" y="509"/>
                    </a:lnTo>
                    <a:lnTo>
                      <a:pt x="994" y="507"/>
                    </a:lnTo>
                    <a:lnTo>
                      <a:pt x="994" y="506"/>
                    </a:lnTo>
                    <a:lnTo>
                      <a:pt x="994" y="506"/>
                    </a:lnTo>
                    <a:lnTo>
                      <a:pt x="994" y="504"/>
                    </a:lnTo>
                    <a:lnTo>
                      <a:pt x="993" y="500"/>
                    </a:lnTo>
                    <a:lnTo>
                      <a:pt x="991" y="497"/>
                    </a:lnTo>
                    <a:lnTo>
                      <a:pt x="987" y="493"/>
                    </a:lnTo>
                    <a:lnTo>
                      <a:pt x="984" y="491"/>
                    </a:lnTo>
                    <a:lnTo>
                      <a:pt x="979" y="489"/>
                    </a:lnTo>
                    <a:lnTo>
                      <a:pt x="976" y="489"/>
                    </a:lnTo>
                    <a:lnTo>
                      <a:pt x="971" y="489"/>
                    </a:lnTo>
                    <a:lnTo>
                      <a:pt x="971" y="489"/>
                    </a:lnTo>
                    <a:lnTo>
                      <a:pt x="947" y="495"/>
                    </a:lnTo>
                    <a:lnTo>
                      <a:pt x="934" y="497"/>
                    </a:lnTo>
                    <a:lnTo>
                      <a:pt x="926" y="498"/>
                    </a:lnTo>
                    <a:lnTo>
                      <a:pt x="926" y="498"/>
                    </a:lnTo>
                    <a:lnTo>
                      <a:pt x="912" y="497"/>
                    </a:lnTo>
                    <a:lnTo>
                      <a:pt x="887" y="498"/>
                    </a:lnTo>
                    <a:lnTo>
                      <a:pt x="859" y="500"/>
                    </a:lnTo>
                    <a:lnTo>
                      <a:pt x="847" y="501"/>
                    </a:lnTo>
                    <a:lnTo>
                      <a:pt x="838" y="504"/>
                    </a:lnTo>
                    <a:lnTo>
                      <a:pt x="838" y="504"/>
                    </a:lnTo>
                    <a:lnTo>
                      <a:pt x="829" y="508"/>
                    </a:lnTo>
                    <a:lnTo>
                      <a:pt x="818" y="515"/>
                    </a:lnTo>
                    <a:lnTo>
                      <a:pt x="792" y="536"/>
                    </a:lnTo>
                    <a:lnTo>
                      <a:pt x="768" y="554"/>
                    </a:lnTo>
                    <a:lnTo>
                      <a:pt x="760" y="559"/>
                    </a:lnTo>
                    <a:lnTo>
                      <a:pt x="756" y="562"/>
                    </a:lnTo>
                    <a:lnTo>
                      <a:pt x="756" y="562"/>
                    </a:lnTo>
                    <a:lnTo>
                      <a:pt x="749" y="561"/>
                    </a:lnTo>
                    <a:lnTo>
                      <a:pt x="739" y="557"/>
                    </a:lnTo>
                    <a:lnTo>
                      <a:pt x="734" y="555"/>
                    </a:lnTo>
                    <a:lnTo>
                      <a:pt x="730" y="551"/>
                    </a:lnTo>
                    <a:lnTo>
                      <a:pt x="728" y="548"/>
                    </a:lnTo>
                    <a:lnTo>
                      <a:pt x="728" y="544"/>
                    </a:lnTo>
                    <a:lnTo>
                      <a:pt x="728" y="544"/>
                    </a:lnTo>
                    <a:lnTo>
                      <a:pt x="728" y="541"/>
                    </a:lnTo>
                    <a:lnTo>
                      <a:pt x="727" y="539"/>
                    </a:lnTo>
                    <a:lnTo>
                      <a:pt x="724" y="534"/>
                    </a:lnTo>
                    <a:lnTo>
                      <a:pt x="719" y="531"/>
                    </a:lnTo>
                    <a:lnTo>
                      <a:pt x="712" y="526"/>
                    </a:lnTo>
                    <a:lnTo>
                      <a:pt x="696" y="516"/>
                    </a:lnTo>
                    <a:lnTo>
                      <a:pt x="687" y="511"/>
                    </a:lnTo>
                    <a:lnTo>
                      <a:pt x="678" y="503"/>
                    </a:lnTo>
                    <a:lnTo>
                      <a:pt x="678" y="503"/>
                    </a:lnTo>
                    <a:lnTo>
                      <a:pt x="673" y="499"/>
                    </a:lnTo>
                    <a:lnTo>
                      <a:pt x="668" y="496"/>
                    </a:lnTo>
                    <a:lnTo>
                      <a:pt x="661" y="493"/>
                    </a:lnTo>
                    <a:lnTo>
                      <a:pt x="654" y="492"/>
                    </a:lnTo>
                    <a:lnTo>
                      <a:pt x="640" y="490"/>
                    </a:lnTo>
                    <a:lnTo>
                      <a:pt x="626" y="490"/>
                    </a:lnTo>
                    <a:lnTo>
                      <a:pt x="612" y="491"/>
                    </a:lnTo>
                    <a:lnTo>
                      <a:pt x="599" y="493"/>
                    </a:lnTo>
                    <a:lnTo>
                      <a:pt x="586" y="496"/>
                    </a:lnTo>
                    <a:lnTo>
                      <a:pt x="586" y="496"/>
                    </a:lnTo>
                    <a:lnTo>
                      <a:pt x="556" y="511"/>
                    </a:lnTo>
                    <a:lnTo>
                      <a:pt x="538" y="520"/>
                    </a:lnTo>
                    <a:lnTo>
                      <a:pt x="525" y="525"/>
                    </a:lnTo>
                    <a:lnTo>
                      <a:pt x="525" y="525"/>
                    </a:lnTo>
                    <a:lnTo>
                      <a:pt x="515" y="526"/>
                    </a:lnTo>
                    <a:lnTo>
                      <a:pt x="498" y="526"/>
                    </a:lnTo>
                    <a:lnTo>
                      <a:pt x="489" y="526"/>
                    </a:lnTo>
                    <a:lnTo>
                      <a:pt x="479" y="524"/>
                    </a:lnTo>
                    <a:lnTo>
                      <a:pt x="469" y="521"/>
                    </a:lnTo>
                    <a:lnTo>
                      <a:pt x="459" y="516"/>
                    </a:lnTo>
                    <a:lnTo>
                      <a:pt x="459" y="516"/>
                    </a:lnTo>
                    <a:lnTo>
                      <a:pt x="450" y="511"/>
                    </a:lnTo>
                    <a:lnTo>
                      <a:pt x="442" y="504"/>
                    </a:lnTo>
                    <a:lnTo>
                      <a:pt x="436" y="497"/>
                    </a:lnTo>
                    <a:lnTo>
                      <a:pt x="430" y="490"/>
                    </a:lnTo>
                    <a:lnTo>
                      <a:pt x="422" y="478"/>
                    </a:lnTo>
                    <a:lnTo>
                      <a:pt x="417" y="471"/>
                    </a:lnTo>
                    <a:lnTo>
                      <a:pt x="417" y="471"/>
                    </a:lnTo>
                    <a:lnTo>
                      <a:pt x="415" y="467"/>
                    </a:lnTo>
                    <a:lnTo>
                      <a:pt x="413" y="465"/>
                    </a:lnTo>
                    <a:lnTo>
                      <a:pt x="404" y="459"/>
                    </a:lnTo>
                    <a:lnTo>
                      <a:pt x="388" y="449"/>
                    </a:lnTo>
                    <a:lnTo>
                      <a:pt x="388" y="449"/>
                    </a:lnTo>
                    <a:lnTo>
                      <a:pt x="386" y="448"/>
                    </a:lnTo>
                    <a:lnTo>
                      <a:pt x="383" y="449"/>
                    </a:lnTo>
                    <a:lnTo>
                      <a:pt x="376" y="454"/>
                    </a:lnTo>
                    <a:lnTo>
                      <a:pt x="369" y="458"/>
                    </a:lnTo>
                    <a:lnTo>
                      <a:pt x="361" y="463"/>
                    </a:lnTo>
                    <a:lnTo>
                      <a:pt x="361" y="463"/>
                    </a:lnTo>
                    <a:lnTo>
                      <a:pt x="355" y="464"/>
                    </a:lnTo>
                    <a:lnTo>
                      <a:pt x="349" y="463"/>
                    </a:lnTo>
                    <a:lnTo>
                      <a:pt x="341" y="460"/>
                    </a:lnTo>
                    <a:lnTo>
                      <a:pt x="333" y="456"/>
                    </a:lnTo>
                    <a:lnTo>
                      <a:pt x="325" y="451"/>
                    </a:lnTo>
                    <a:lnTo>
                      <a:pt x="317" y="446"/>
                    </a:lnTo>
                    <a:lnTo>
                      <a:pt x="310" y="440"/>
                    </a:lnTo>
                    <a:lnTo>
                      <a:pt x="306" y="433"/>
                    </a:lnTo>
                    <a:lnTo>
                      <a:pt x="306" y="433"/>
                    </a:lnTo>
                    <a:lnTo>
                      <a:pt x="303" y="429"/>
                    </a:lnTo>
                    <a:lnTo>
                      <a:pt x="298" y="424"/>
                    </a:lnTo>
                    <a:lnTo>
                      <a:pt x="295" y="422"/>
                    </a:lnTo>
                    <a:lnTo>
                      <a:pt x="290" y="420"/>
                    </a:lnTo>
                    <a:lnTo>
                      <a:pt x="282" y="416"/>
                    </a:lnTo>
                    <a:lnTo>
                      <a:pt x="276" y="416"/>
                    </a:lnTo>
                    <a:lnTo>
                      <a:pt x="276" y="416"/>
                    </a:lnTo>
                    <a:lnTo>
                      <a:pt x="273" y="426"/>
                    </a:lnTo>
                    <a:lnTo>
                      <a:pt x="271" y="433"/>
                    </a:lnTo>
                    <a:lnTo>
                      <a:pt x="266" y="439"/>
                    </a:lnTo>
                    <a:lnTo>
                      <a:pt x="259" y="443"/>
                    </a:lnTo>
                    <a:lnTo>
                      <a:pt x="259" y="443"/>
                    </a:lnTo>
                    <a:lnTo>
                      <a:pt x="255" y="447"/>
                    </a:lnTo>
                    <a:lnTo>
                      <a:pt x="250" y="449"/>
                    </a:lnTo>
                    <a:lnTo>
                      <a:pt x="242" y="456"/>
                    </a:lnTo>
                    <a:lnTo>
                      <a:pt x="239" y="459"/>
                    </a:lnTo>
                    <a:lnTo>
                      <a:pt x="233" y="462"/>
                    </a:lnTo>
                    <a:lnTo>
                      <a:pt x="227" y="463"/>
                    </a:lnTo>
                    <a:lnTo>
                      <a:pt x="221" y="462"/>
                    </a:lnTo>
                    <a:lnTo>
                      <a:pt x="221" y="462"/>
                    </a:lnTo>
                    <a:lnTo>
                      <a:pt x="209" y="460"/>
                    </a:lnTo>
                    <a:lnTo>
                      <a:pt x="200" y="459"/>
                    </a:lnTo>
                    <a:lnTo>
                      <a:pt x="193" y="460"/>
                    </a:lnTo>
                    <a:lnTo>
                      <a:pt x="184" y="465"/>
                    </a:lnTo>
                    <a:lnTo>
                      <a:pt x="184" y="465"/>
                    </a:lnTo>
                    <a:lnTo>
                      <a:pt x="180" y="467"/>
                    </a:lnTo>
                    <a:lnTo>
                      <a:pt x="174" y="467"/>
                    </a:lnTo>
                    <a:lnTo>
                      <a:pt x="163" y="465"/>
                    </a:lnTo>
                    <a:lnTo>
                      <a:pt x="157" y="465"/>
                    </a:lnTo>
                    <a:lnTo>
                      <a:pt x="154" y="466"/>
                    </a:lnTo>
                    <a:lnTo>
                      <a:pt x="150" y="470"/>
                    </a:lnTo>
                    <a:lnTo>
                      <a:pt x="148" y="475"/>
                    </a:lnTo>
                    <a:lnTo>
                      <a:pt x="148" y="475"/>
                    </a:lnTo>
                    <a:lnTo>
                      <a:pt x="148" y="489"/>
                    </a:lnTo>
                    <a:lnTo>
                      <a:pt x="148" y="497"/>
                    </a:lnTo>
                    <a:lnTo>
                      <a:pt x="147" y="500"/>
                    </a:lnTo>
                    <a:lnTo>
                      <a:pt x="146" y="504"/>
                    </a:lnTo>
                    <a:lnTo>
                      <a:pt x="142" y="506"/>
                    </a:lnTo>
                    <a:lnTo>
                      <a:pt x="138" y="509"/>
                    </a:lnTo>
                    <a:lnTo>
                      <a:pt x="138" y="509"/>
                    </a:lnTo>
                    <a:lnTo>
                      <a:pt x="133" y="512"/>
                    </a:lnTo>
                    <a:lnTo>
                      <a:pt x="130" y="514"/>
                    </a:lnTo>
                    <a:lnTo>
                      <a:pt x="127" y="518"/>
                    </a:lnTo>
                    <a:lnTo>
                      <a:pt x="126" y="520"/>
                    </a:lnTo>
                    <a:lnTo>
                      <a:pt x="124" y="522"/>
                    </a:lnTo>
                    <a:lnTo>
                      <a:pt x="121" y="523"/>
                    </a:lnTo>
                    <a:lnTo>
                      <a:pt x="115" y="525"/>
                    </a:lnTo>
                    <a:lnTo>
                      <a:pt x="115" y="525"/>
                    </a:lnTo>
                    <a:lnTo>
                      <a:pt x="93" y="532"/>
                    </a:lnTo>
                    <a:lnTo>
                      <a:pt x="64" y="540"/>
                    </a:lnTo>
                    <a:lnTo>
                      <a:pt x="35" y="548"/>
                    </a:lnTo>
                    <a:lnTo>
                      <a:pt x="25" y="550"/>
                    </a:lnTo>
                    <a:lnTo>
                      <a:pt x="19" y="553"/>
                    </a:lnTo>
                    <a:lnTo>
                      <a:pt x="19" y="553"/>
                    </a:lnTo>
                    <a:lnTo>
                      <a:pt x="14" y="555"/>
                    </a:lnTo>
                    <a:lnTo>
                      <a:pt x="5" y="556"/>
                    </a:lnTo>
                    <a:lnTo>
                      <a:pt x="5" y="556"/>
                    </a:lnTo>
                    <a:lnTo>
                      <a:pt x="6" y="569"/>
                    </a:lnTo>
                    <a:lnTo>
                      <a:pt x="6" y="574"/>
                    </a:lnTo>
                    <a:lnTo>
                      <a:pt x="8" y="579"/>
                    </a:lnTo>
                    <a:lnTo>
                      <a:pt x="8" y="579"/>
                    </a:lnTo>
                    <a:lnTo>
                      <a:pt x="14" y="584"/>
                    </a:lnTo>
                    <a:lnTo>
                      <a:pt x="19" y="589"/>
                    </a:lnTo>
                    <a:lnTo>
                      <a:pt x="32" y="596"/>
                    </a:lnTo>
                    <a:lnTo>
                      <a:pt x="38" y="599"/>
                    </a:lnTo>
                    <a:lnTo>
                      <a:pt x="40" y="602"/>
                    </a:lnTo>
                    <a:lnTo>
                      <a:pt x="41" y="604"/>
                    </a:lnTo>
                    <a:lnTo>
                      <a:pt x="41" y="607"/>
                    </a:lnTo>
                    <a:lnTo>
                      <a:pt x="41" y="611"/>
                    </a:lnTo>
                    <a:lnTo>
                      <a:pt x="41" y="615"/>
                    </a:lnTo>
                    <a:lnTo>
                      <a:pt x="39" y="621"/>
                    </a:lnTo>
                    <a:lnTo>
                      <a:pt x="39" y="621"/>
                    </a:lnTo>
                    <a:lnTo>
                      <a:pt x="38" y="621"/>
                    </a:lnTo>
                    <a:lnTo>
                      <a:pt x="35" y="621"/>
                    </a:lnTo>
                    <a:lnTo>
                      <a:pt x="31" y="621"/>
                    </a:lnTo>
                    <a:lnTo>
                      <a:pt x="31" y="621"/>
                    </a:lnTo>
                    <a:lnTo>
                      <a:pt x="33" y="631"/>
                    </a:lnTo>
                    <a:lnTo>
                      <a:pt x="34" y="641"/>
                    </a:lnTo>
                    <a:lnTo>
                      <a:pt x="33" y="652"/>
                    </a:lnTo>
                    <a:lnTo>
                      <a:pt x="30" y="661"/>
                    </a:lnTo>
                    <a:lnTo>
                      <a:pt x="30" y="661"/>
                    </a:lnTo>
                    <a:lnTo>
                      <a:pt x="28" y="662"/>
                    </a:lnTo>
                    <a:lnTo>
                      <a:pt x="25" y="661"/>
                    </a:lnTo>
                    <a:lnTo>
                      <a:pt x="23" y="661"/>
                    </a:lnTo>
                    <a:lnTo>
                      <a:pt x="22" y="662"/>
                    </a:lnTo>
                    <a:lnTo>
                      <a:pt x="22" y="662"/>
                    </a:lnTo>
                    <a:lnTo>
                      <a:pt x="20" y="665"/>
                    </a:lnTo>
                    <a:lnTo>
                      <a:pt x="20" y="669"/>
                    </a:lnTo>
                    <a:lnTo>
                      <a:pt x="20" y="672"/>
                    </a:lnTo>
                    <a:lnTo>
                      <a:pt x="19" y="675"/>
                    </a:lnTo>
                    <a:lnTo>
                      <a:pt x="19" y="675"/>
                    </a:lnTo>
                    <a:lnTo>
                      <a:pt x="15" y="681"/>
                    </a:lnTo>
                    <a:lnTo>
                      <a:pt x="10" y="686"/>
                    </a:lnTo>
                    <a:lnTo>
                      <a:pt x="6" y="688"/>
                    </a:lnTo>
                    <a:lnTo>
                      <a:pt x="0" y="689"/>
                    </a:lnTo>
                    <a:lnTo>
                      <a:pt x="0" y="689"/>
                    </a:lnTo>
                    <a:lnTo>
                      <a:pt x="41" y="756"/>
                    </a:lnTo>
                    <a:lnTo>
                      <a:pt x="41" y="756"/>
                    </a:lnTo>
                    <a:lnTo>
                      <a:pt x="48" y="756"/>
                    </a:lnTo>
                    <a:lnTo>
                      <a:pt x="55" y="757"/>
                    </a:lnTo>
                    <a:lnTo>
                      <a:pt x="61" y="760"/>
                    </a:lnTo>
                    <a:lnTo>
                      <a:pt x="67" y="764"/>
                    </a:lnTo>
                    <a:lnTo>
                      <a:pt x="67" y="764"/>
                    </a:lnTo>
                    <a:lnTo>
                      <a:pt x="74" y="773"/>
                    </a:lnTo>
                    <a:lnTo>
                      <a:pt x="81" y="783"/>
                    </a:lnTo>
                    <a:lnTo>
                      <a:pt x="93" y="804"/>
                    </a:lnTo>
                    <a:lnTo>
                      <a:pt x="104" y="826"/>
                    </a:lnTo>
                    <a:lnTo>
                      <a:pt x="113" y="848"/>
                    </a:lnTo>
                    <a:lnTo>
                      <a:pt x="113" y="848"/>
                    </a:lnTo>
                    <a:lnTo>
                      <a:pt x="114" y="855"/>
                    </a:lnTo>
                    <a:lnTo>
                      <a:pt x="114" y="863"/>
                    </a:lnTo>
                    <a:lnTo>
                      <a:pt x="114" y="878"/>
                    </a:lnTo>
                    <a:lnTo>
                      <a:pt x="114" y="878"/>
                    </a:lnTo>
                    <a:lnTo>
                      <a:pt x="118" y="878"/>
                    </a:lnTo>
                    <a:lnTo>
                      <a:pt x="122" y="879"/>
                    </a:lnTo>
                    <a:lnTo>
                      <a:pt x="125" y="881"/>
                    </a:lnTo>
                    <a:lnTo>
                      <a:pt x="127" y="884"/>
                    </a:lnTo>
                    <a:lnTo>
                      <a:pt x="127" y="884"/>
                    </a:lnTo>
                    <a:lnTo>
                      <a:pt x="156" y="948"/>
                    </a:lnTo>
                    <a:lnTo>
                      <a:pt x="182" y="1014"/>
                    </a:lnTo>
                    <a:lnTo>
                      <a:pt x="182" y="1014"/>
                    </a:lnTo>
                    <a:lnTo>
                      <a:pt x="177" y="1016"/>
                    </a:lnTo>
                    <a:lnTo>
                      <a:pt x="176" y="1018"/>
                    </a:lnTo>
                    <a:lnTo>
                      <a:pt x="176" y="1020"/>
                    </a:lnTo>
                    <a:lnTo>
                      <a:pt x="176" y="1023"/>
                    </a:lnTo>
                    <a:lnTo>
                      <a:pt x="177" y="1027"/>
                    </a:lnTo>
                    <a:lnTo>
                      <a:pt x="177" y="1030"/>
                    </a:lnTo>
                    <a:lnTo>
                      <a:pt x="176" y="1033"/>
                    </a:lnTo>
                    <a:lnTo>
                      <a:pt x="173" y="1035"/>
                    </a:lnTo>
                    <a:lnTo>
                      <a:pt x="173" y="1035"/>
                    </a:lnTo>
                    <a:lnTo>
                      <a:pt x="193" y="1048"/>
                    </a:lnTo>
                    <a:lnTo>
                      <a:pt x="202" y="1055"/>
                    </a:lnTo>
                    <a:lnTo>
                      <a:pt x="213" y="1063"/>
                    </a:lnTo>
                    <a:lnTo>
                      <a:pt x="221" y="1072"/>
                    </a:lnTo>
                    <a:lnTo>
                      <a:pt x="227" y="1083"/>
                    </a:lnTo>
                    <a:lnTo>
                      <a:pt x="232" y="1095"/>
                    </a:lnTo>
                    <a:lnTo>
                      <a:pt x="235" y="1109"/>
                    </a:lnTo>
                    <a:lnTo>
                      <a:pt x="235" y="1109"/>
                    </a:lnTo>
                    <a:lnTo>
                      <a:pt x="239" y="1118"/>
                    </a:lnTo>
                    <a:lnTo>
                      <a:pt x="241" y="1122"/>
                    </a:lnTo>
                    <a:lnTo>
                      <a:pt x="245" y="1128"/>
                    </a:lnTo>
                    <a:lnTo>
                      <a:pt x="249" y="1133"/>
                    </a:lnTo>
                    <a:lnTo>
                      <a:pt x="254" y="1136"/>
                    </a:lnTo>
                    <a:lnTo>
                      <a:pt x="259" y="1138"/>
                    </a:lnTo>
                    <a:lnTo>
                      <a:pt x="265" y="1138"/>
                    </a:lnTo>
                    <a:lnTo>
                      <a:pt x="265" y="1138"/>
                    </a:lnTo>
                    <a:lnTo>
                      <a:pt x="273" y="1136"/>
                    </a:lnTo>
                    <a:lnTo>
                      <a:pt x="276" y="1135"/>
                    </a:lnTo>
                    <a:lnTo>
                      <a:pt x="280" y="1136"/>
                    </a:lnTo>
                    <a:lnTo>
                      <a:pt x="280" y="1136"/>
                    </a:lnTo>
                    <a:lnTo>
                      <a:pt x="284" y="1139"/>
                    </a:lnTo>
                    <a:lnTo>
                      <a:pt x="288" y="1143"/>
                    </a:lnTo>
                    <a:lnTo>
                      <a:pt x="290" y="1149"/>
                    </a:lnTo>
                    <a:lnTo>
                      <a:pt x="290" y="1155"/>
                    </a:lnTo>
                    <a:lnTo>
                      <a:pt x="290" y="1155"/>
                    </a:lnTo>
                    <a:lnTo>
                      <a:pt x="301" y="1155"/>
                    </a:lnTo>
                    <a:lnTo>
                      <a:pt x="313" y="1153"/>
                    </a:lnTo>
                    <a:lnTo>
                      <a:pt x="323" y="1151"/>
                    </a:lnTo>
                    <a:lnTo>
                      <a:pt x="334" y="1146"/>
                    </a:lnTo>
                    <a:lnTo>
                      <a:pt x="334" y="1146"/>
                    </a:lnTo>
                    <a:lnTo>
                      <a:pt x="339" y="1145"/>
                    </a:lnTo>
                    <a:lnTo>
                      <a:pt x="345" y="1145"/>
                    </a:lnTo>
                    <a:lnTo>
                      <a:pt x="355" y="1146"/>
                    </a:lnTo>
                    <a:lnTo>
                      <a:pt x="364" y="1146"/>
                    </a:lnTo>
                    <a:lnTo>
                      <a:pt x="367" y="1145"/>
                    </a:lnTo>
                    <a:lnTo>
                      <a:pt x="370" y="1143"/>
                    </a:lnTo>
                    <a:lnTo>
                      <a:pt x="370" y="1143"/>
                    </a:lnTo>
                    <a:lnTo>
                      <a:pt x="379" y="1133"/>
                    </a:lnTo>
                    <a:lnTo>
                      <a:pt x="388" y="1122"/>
                    </a:lnTo>
                    <a:lnTo>
                      <a:pt x="398" y="1114"/>
                    </a:lnTo>
                    <a:lnTo>
                      <a:pt x="407" y="1106"/>
                    </a:lnTo>
                    <a:lnTo>
                      <a:pt x="417" y="1099"/>
                    </a:lnTo>
                    <a:lnTo>
                      <a:pt x="427" y="1091"/>
                    </a:lnTo>
                    <a:lnTo>
                      <a:pt x="436" y="1081"/>
                    </a:lnTo>
                    <a:lnTo>
                      <a:pt x="442" y="1072"/>
                    </a:lnTo>
                    <a:lnTo>
                      <a:pt x="442" y="1072"/>
                    </a:lnTo>
                    <a:lnTo>
                      <a:pt x="446" y="1068"/>
                    </a:lnTo>
                    <a:lnTo>
                      <a:pt x="449" y="1066"/>
                    </a:lnTo>
                    <a:lnTo>
                      <a:pt x="457" y="1060"/>
                    </a:lnTo>
                    <a:lnTo>
                      <a:pt x="461" y="1056"/>
                    </a:lnTo>
                    <a:lnTo>
                      <a:pt x="463" y="1053"/>
                    </a:lnTo>
                    <a:lnTo>
                      <a:pt x="465" y="1050"/>
                    </a:lnTo>
                    <a:lnTo>
                      <a:pt x="466" y="1044"/>
                    </a:lnTo>
                    <a:lnTo>
                      <a:pt x="466" y="1044"/>
                    </a:lnTo>
                    <a:lnTo>
                      <a:pt x="475" y="1046"/>
                    </a:lnTo>
                    <a:lnTo>
                      <a:pt x="483" y="1047"/>
                    </a:lnTo>
                    <a:lnTo>
                      <a:pt x="499" y="1051"/>
                    </a:lnTo>
                    <a:lnTo>
                      <a:pt x="507" y="1052"/>
                    </a:lnTo>
                    <a:lnTo>
                      <a:pt x="514" y="1051"/>
                    </a:lnTo>
                    <a:lnTo>
                      <a:pt x="522" y="1048"/>
                    </a:lnTo>
                    <a:lnTo>
                      <a:pt x="529" y="1043"/>
                    </a:lnTo>
                    <a:lnTo>
                      <a:pt x="529" y="1043"/>
                    </a:lnTo>
                    <a:lnTo>
                      <a:pt x="537" y="1036"/>
                    </a:lnTo>
                    <a:lnTo>
                      <a:pt x="545" y="1030"/>
                    </a:lnTo>
                    <a:lnTo>
                      <a:pt x="553" y="1025"/>
                    </a:lnTo>
                    <a:lnTo>
                      <a:pt x="561" y="1021"/>
                    </a:lnTo>
                    <a:lnTo>
                      <a:pt x="579" y="1016"/>
                    </a:lnTo>
                    <a:lnTo>
                      <a:pt x="597" y="1010"/>
                    </a:lnTo>
                    <a:lnTo>
                      <a:pt x="597" y="1010"/>
                    </a:lnTo>
                    <a:lnTo>
                      <a:pt x="608" y="1009"/>
                    </a:lnTo>
                    <a:lnTo>
                      <a:pt x="614" y="1008"/>
                    </a:lnTo>
                    <a:lnTo>
                      <a:pt x="615" y="1005"/>
                    </a:lnTo>
                    <a:lnTo>
                      <a:pt x="616" y="1004"/>
                    </a:lnTo>
                    <a:lnTo>
                      <a:pt x="616" y="1004"/>
                    </a:lnTo>
                    <a:lnTo>
                      <a:pt x="620" y="992"/>
                    </a:lnTo>
                    <a:lnTo>
                      <a:pt x="626" y="981"/>
                    </a:lnTo>
                    <a:lnTo>
                      <a:pt x="638" y="961"/>
                    </a:lnTo>
                    <a:lnTo>
                      <a:pt x="644" y="951"/>
                    </a:lnTo>
                    <a:lnTo>
                      <a:pt x="649" y="940"/>
                    </a:lnTo>
                    <a:lnTo>
                      <a:pt x="654" y="930"/>
                    </a:lnTo>
                    <a:lnTo>
                      <a:pt x="656" y="918"/>
                    </a:lnTo>
                    <a:lnTo>
                      <a:pt x="656" y="918"/>
                    </a:lnTo>
                    <a:lnTo>
                      <a:pt x="656" y="915"/>
                    </a:lnTo>
                    <a:lnTo>
                      <a:pt x="654" y="914"/>
                    </a:lnTo>
                    <a:lnTo>
                      <a:pt x="651" y="913"/>
                    </a:lnTo>
                    <a:lnTo>
                      <a:pt x="647" y="913"/>
                    </a:lnTo>
                    <a:lnTo>
                      <a:pt x="647" y="913"/>
                    </a:lnTo>
                    <a:lnTo>
                      <a:pt x="653" y="892"/>
                    </a:lnTo>
                    <a:lnTo>
                      <a:pt x="654" y="887"/>
                    </a:lnTo>
                    <a:lnTo>
                      <a:pt x="654" y="882"/>
                    </a:lnTo>
                    <a:lnTo>
                      <a:pt x="653" y="879"/>
                    </a:lnTo>
                    <a:lnTo>
                      <a:pt x="651" y="876"/>
                    </a:lnTo>
                    <a:lnTo>
                      <a:pt x="651" y="876"/>
                    </a:lnTo>
                    <a:lnTo>
                      <a:pt x="647" y="873"/>
                    </a:lnTo>
                    <a:lnTo>
                      <a:pt x="643" y="872"/>
                    </a:lnTo>
                    <a:lnTo>
                      <a:pt x="633" y="873"/>
                    </a:lnTo>
                    <a:lnTo>
                      <a:pt x="623" y="873"/>
                    </a:lnTo>
                    <a:lnTo>
                      <a:pt x="619" y="872"/>
                    </a:lnTo>
                    <a:lnTo>
                      <a:pt x="615" y="871"/>
                    </a:lnTo>
                    <a:lnTo>
                      <a:pt x="615" y="871"/>
                    </a:lnTo>
                    <a:lnTo>
                      <a:pt x="604" y="862"/>
                    </a:lnTo>
                    <a:lnTo>
                      <a:pt x="593" y="856"/>
                    </a:lnTo>
                    <a:lnTo>
                      <a:pt x="581" y="851"/>
                    </a:lnTo>
                    <a:lnTo>
                      <a:pt x="570" y="847"/>
                    </a:lnTo>
                    <a:lnTo>
                      <a:pt x="557" y="845"/>
                    </a:lnTo>
                    <a:lnTo>
                      <a:pt x="546" y="844"/>
                    </a:lnTo>
                    <a:lnTo>
                      <a:pt x="533" y="843"/>
                    </a:lnTo>
                    <a:lnTo>
                      <a:pt x="520" y="844"/>
                    </a:lnTo>
                    <a:lnTo>
                      <a:pt x="520" y="844"/>
                    </a:lnTo>
                    <a:lnTo>
                      <a:pt x="512" y="843"/>
                    </a:lnTo>
                    <a:lnTo>
                      <a:pt x="504" y="840"/>
                    </a:lnTo>
                    <a:lnTo>
                      <a:pt x="497" y="837"/>
                    </a:lnTo>
                    <a:lnTo>
                      <a:pt x="490" y="832"/>
                    </a:lnTo>
                    <a:lnTo>
                      <a:pt x="483" y="827"/>
                    </a:lnTo>
                    <a:lnTo>
                      <a:pt x="475" y="823"/>
                    </a:lnTo>
                    <a:lnTo>
                      <a:pt x="466" y="821"/>
                    </a:lnTo>
                    <a:lnTo>
                      <a:pt x="456" y="820"/>
                    </a:lnTo>
                    <a:lnTo>
                      <a:pt x="456" y="820"/>
                    </a:lnTo>
                    <a:lnTo>
                      <a:pt x="447" y="820"/>
                    </a:lnTo>
                    <a:lnTo>
                      <a:pt x="439" y="816"/>
                    </a:lnTo>
                    <a:lnTo>
                      <a:pt x="431" y="812"/>
                    </a:lnTo>
                    <a:lnTo>
                      <a:pt x="423" y="805"/>
                    </a:lnTo>
                    <a:lnTo>
                      <a:pt x="409" y="791"/>
                    </a:lnTo>
                    <a:lnTo>
                      <a:pt x="403" y="785"/>
                    </a:lnTo>
                    <a:lnTo>
                      <a:pt x="396" y="778"/>
                    </a:lnTo>
                    <a:lnTo>
                      <a:pt x="396" y="778"/>
                    </a:lnTo>
                    <a:lnTo>
                      <a:pt x="391" y="773"/>
                    </a:lnTo>
                    <a:lnTo>
                      <a:pt x="387" y="766"/>
                    </a:lnTo>
                    <a:lnTo>
                      <a:pt x="383" y="760"/>
                    </a:lnTo>
                    <a:lnTo>
                      <a:pt x="380" y="753"/>
                    </a:lnTo>
                    <a:lnTo>
                      <a:pt x="378" y="744"/>
                    </a:lnTo>
                    <a:lnTo>
                      <a:pt x="376" y="735"/>
                    </a:lnTo>
                    <a:lnTo>
                      <a:pt x="376" y="725"/>
                    </a:lnTo>
                    <a:lnTo>
                      <a:pt x="378" y="716"/>
                    </a:lnTo>
                    <a:lnTo>
                      <a:pt x="378" y="716"/>
                    </a:lnTo>
                    <a:lnTo>
                      <a:pt x="384" y="720"/>
                    </a:lnTo>
                    <a:lnTo>
                      <a:pt x="391" y="723"/>
                    </a:lnTo>
                    <a:lnTo>
                      <a:pt x="404" y="732"/>
                    </a:lnTo>
                    <a:lnTo>
                      <a:pt x="415" y="743"/>
                    </a:lnTo>
                    <a:lnTo>
                      <a:pt x="425" y="753"/>
                    </a:lnTo>
                    <a:lnTo>
                      <a:pt x="437" y="763"/>
                    </a:lnTo>
                    <a:lnTo>
                      <a:pt x="448" y="772"/>
                    </a:lnTo>
                    <a:lnTo>
                      <a:pt x="455" y="776"/>
                    </a:lnTo>
                    <a:lnTo>
                      <a:pt x="461" y="778"/>
                    </a:lnTo>
                    <a:lnTo>
                      <a:pt x="469" y="780"/>
                    </a:lnTo>
                    <a:lnTo>
                      <a:pt x="477" y="782"/>
                    </a:lnTo>
                    <a:lnTo>
                      <a:pt x="477" y="782"/>
                    </a:lnTo>
                    <a:lnTo>
                      <a:pt x="486" y="782"/>
                    </a:lnTo>
                    <a:lnTo>
                      <a:pt x="495" y="781"/>
                    </a:lnTo>
                    <a:lnTo>
                      <a:pt x="513" y="779"/>
                    </a:lnTo>
                    <a:lnTo>
                      <a:pt x="531" y="774"/>
                    </a:lnTo>
                    <a:lnTo>
                      <a:pt x="540" y="774"/>
                    </a:lnTo>
                    <a:lnTo>
                      <a:pt x="549" y="774"/>
                    </a:lnTo>
                    <a:lnTo>
                      <a:pt x="549" y="774"/>
                    </a:lnTo>
                    <a:lnTo>
                      <a:pt x="558" y="776"/>
                    </a:lnTo>
                    <a:lnTo>
                      <a:pt x="566" y="778"/>
                    </a:lnTo>
                    <a:lnTo>
                      <a:pt x="575" y="781"/>
                    </a:lnTo>
                    <a:lnTo>
                      <a:pt x="582" y="785"/>
                    </a:lnTo>
                    <a:lnTo>
                      <a:pt x="582" y="785"/>
                    </a:lnTo>
                    <a:lnTo>
                      <a:pt x="591" y="791"/>
                    </a:lnTo>
                    <a:lnTo>
                      <a:pt x="599" y="798"/>
                    </a:lnTo>
                    <a:lnTo>
                      <a:pt x="615" y="814"/>
                    </a:lnTo>
                    <a:lnTo>
                      <a:pt x="624" y="822"/>
                    </a:lnTo>
                    <a:lnTo>
                      <a:pt x="632" y="828"/>
                    </a:lnTo>
                    <a:lnTo>
                      <a:pt x="643" y="832"/>
                    </a:lnTo>
                    <a:lnTo>
                      <a:pt x="653" y="836"/>
                    </a:lnTo>
                    <a:lnTo>
                      <a:pt x="653" y="836"/>
                    </a:lnTo>
                    <a:lnTo>
                      <a:pt x="664" y="836"/>
                    </a:lnTo>
                    <a:lnTo>
                      <a:pt x="674" y="835"/>
                    </a:lnTo>
                    <a:lnTo>
                      <a:pt x="697" y="829"/>
                    </a:lnTo>
                    <a:lnTo>
                      <a:pt x="707" y="826"/>
                    </a:lnTo>
                    <a:lnTo>
                      <a:pt x="719" y="824"/>
                    </a:lnTo>
                    <a:lnTo>
                      <a:pt x="729" y="823"/>
                    </a:lnTo>
                    <a:lnTo>
                      <a:pt x="739" y="826"/>
                    </a:lnTo>
                    <a:lnTo>
                      <a:pt x="739" y="826"/>
                    </a:lnTo>
                    <a:lnTo>
                      <a:pt x="742" y="827"/>
                    </a:lnTo>
                    <a:lnTo>
                      <a:pt x="744" y="829"/>
                    </a:lnTo>
                    <a:lnTo>
                      <a:pt x="748" y="837"/>
                    </a:lnTo>
                    <a:lnTo>
                      <a:pt x="752" y="845"/>
                    </a:lnTo>
                    <a:lnTo>
                      <a:pt x="756" y="851"/>
                    </a:lnTo>
                    <a:lnTo>
                      <a:pt x="756" y="851"/>
                    </a:lnTo>
                    <a:lnTo>
                      <a:pt x="760" y="854"/>
                    </a:lnTo>
                    <a:lnTo>
                      <a:pt x="763" y="855"/>
                    </a:lnTo>
                    <a:lnTo>
                      <a:pt x="771" y="857"/>
                    </a:lnTo>
                    <a:lnTo>
                      <a:pt x="779" y="856"/>
                    </a:lnTo>
                    <a:lnTo>
                      <a:pt x="787" y="855"/>
                    </a:lnTo>
                    <a:lnTo>
                      <a:pt x="795" y="853"/>
                    </a:lnTo>
                    <a:lnTo>
                      <a:pt x="803" y="852"/>
                    </a:lnTo>
                    <a:lnTo>
                      <a:pt x="811" y="852"/>
                    </a:lnTo>
                    <a:lnTo>
                      <a:pt x="814" y="853"/>
                    </a:lnTo>
                    <a:lnTo>
                      <a:pt x="818" y="855"/>
                    </a:lnTo>
                    <a:lnTo>
                      <a:pt x="818" y="855"/>
                    </a:lnTo>
                    <a:lnTo>
                      <a:pt x="825" y="860"/>
                    </a:lnTo>
                    <a:lnTo>
                      <a:pt x="829" y="865"/>
                    </a:lnTo>
                    <a:lnTo>
                      <a:pt x="834" y="873"/>
                    </a:lnTo>
                    <a:lnTo>
                      <a:pt x="838" y="880"/>
                    </a:lnTo>
                    <a:lnTo>
                      <a:pt x="842" y="888"/>
                    </a:lnTo>
                    <a:lnTo>
                      <a:pt x="845" y="895"/>
                    </a:lnTo>
                    <a:lnTo>
                      <a:pt x="850" y="900"/>
                    </a:lnTo>
                    <a:lnTo>
                      <a:pt x="855" y="904"/>
                    </a:lnTo>
                    <a:lnTo>
                      <a:pt x="855" y="904"/>
                    </a:lnTo>
                    <a:lnTo>
                      <a:pt x="867" y="910"/>
                    </a:lnTo>
                    <a:lnTo>
                      <a:pt x="876" y="917"/>
                    </a:lnTo>
                    <a:lnTo>
                      <a:pt x="885" y="923"/>
                    </a:lnTo>
                    <a:lnTo>
                      <a:pt x="893" y="931"/>
                    </a:lnTo>
                    <a:lnTo>
                      <a:pt x="900" y="940"/>
                    </a:lnTo>
                    <a:lnTo>
                      <a:pt x="905" y="950"/>
                    </a:lnTo>
                    <a:lnTo>
                      <a:pt x="911" y="961"/>
                    </a:lnTo>
                    <a:lnTo>
                      <a:pt x="916" y="972"/>
                    </a:lnTo>
                    <a:lnTo>
                      <a:pt x="916" y="972"/>
                    </a:lnTo>
                    <a:lnTo>
                      <a:pt x="917" y="976"/>
                    </a:lnTo>
                    <a:lnTo>
                      <a:pt x="919" y="978"/>
                    </a:lnTo>
                    <a:lnTo>
                      <a:pt x="921" y="978"/>
                    </a:lnTo>
                    <a:lnTo>
                      <a:pt x="923" y="979"/>
                    </a:lnTo>
                    <a:lnTo>
                      <a:pt x="929" y="978"/>
                    </a:lnTo>
                    <a:lnTo>
                      <a:pt x="935" y="976"/>
                    </a:lnTo>
                    <a:lnTo>
                      <a:pt x="942" y="975"/>
                    </a:lnTo>
                    <a:lnTo>
                      <a:pt x="949" y="975"/>
                    </a:lnTo>
                    <a:lnTo>
                      <a:pt x="952" y="976"/>
                    </a:lnTo>
                    <a:lnTo>
                      <a:pt x="954" y="978"/>
                    </a:lnTo>
                    <a:lnTo>
                      <a:pt x="958" y="980"/>
                    </a:lnTo>
                    <a:lnTo>
                      <a:pt x="960" y="985"/>
                    </a:lnTo>
                    <a:lnTo>
                      <a:pt x="960" y="985"/>
                    </a:lnTo>
                    <a:lnTo>
                      <a:pt x="964" y="995"/>
                    </a:lnTo>
                    <a:lnTo>
                      <a:pt x="967" y="1006"/>
                    </a:lnTo>
                    <a:lnTo>
                      <a:pt x="971" y="1030"/>
                    </a:lnTo>
                    <a:lnTo>
                      <a:pt x="976" y="1053"/>
                    </a:lnTo>
                    <a:lnTo>
                      <a:pt x="978" y="1064"/>
                    </a:lnTo>
                    <a:lnTo>
                      <a:pt x="983" y="1076"/>
                    </a:lnTo>
                    <a:lnTo>
                      <a:pt x="983" y="1076"/>
                    </a:lnTo>
                    <a:lnTo>
                      <a:pt x="986" y="1086"/>
                    </a:lnTo>
                    <a:lnTo>
                      <a:pt x="987" y="1097"/>
                    </a:lnTo>
                    <a:lnTo>
                      <a:pt x="989" y="1109"/>
                    </a:lnTo>
                    <a:lnTo>
                      <a:pt x="992" y="1120"/>
                    </a:lnTo>
                    <a:lnTo>
                      <a:pt x="992" y="1120"/>
                    </a:lnTo>
                    <a:lnTo>
                      <a:pt x="995" y="1130"/>
                    </a:lnTo>
                    <a:lnTo>
                      <a:pt x="1001" y="1141"/>
                    </a:lnTo>
                    <a:lnTo>
                      <a:pt x="1008" y="1150"/>
                    </a:lnTo>
                    <a:lnTo>
                      <a:pt x="1016" y="1159"/>
                    </a:lnTo>
                    <a:lnTo>
                      <a:pt x="1032" y="1175"/>
                    </a:lnTo>
                    <a:lnTo>
                      <a:pt x="1047" y="1192"/>
                    </a:lnTo>
                    <a:lnTo>
                      <a:pt x="1047" y="1192"/>
                    </a:lnTo>
                    <a:lnTo>
                      <a:pt x="1052" y="1200"/>
                    </a:lnTo>
                    <a:lnTo>
                      <a:pt x="1055" y="1208"/>
                    </a:lnTo>
                    <a:lnTo>
                      <a:pt x="1058" y="1217"/>
                    </a:lnTo>
                    <a:lnTo>
                      <a:pt x="1059" y="1226"/>
                    </a:lnTo>
                    <a:lnTo>
                      <a:pt x="1063" y="1243"/>
                    </a:lnTo>
                    <a:lnTo>
                      <a:pt x="1066" y="1252"/>
                    </a:lnTo>
                    <a:lnTo>
                      <a:pt x="1070" y="1260"/>
                    </a:lnTo>
                    <a:lnTo>
                      <a:pt x="1070" y="1260"/>
                    </a:lnTo>
                    <a:lnTo>
                      <a:pt x="1079" y="1273"/>
                    </a:lnTo>
                    <a:lnTo>
                      <a:pt x="1085" y="1277"/>
                    </a:lnTo>
                    <a:lnTo>
                      <a:pt x="1091" y="1282"/>
                    </a:lnTo>
                    <a:lnTo>
                      <a:pt x="1098" y="1285"/>
                    </a:lnTo>
                    <a:lnTo>
                      <a:pt x="1103" y="1287"/>
                    </a:lnTo>
                    <a:lnTo>
                      <a:pt x="1110" y="1287"/>
                    </a:lnTo>
                    <a:lnTo>
                      <a:pt x="1117" y="1285"/>
                    </a:lnTo>
                    <a:lnTo>
                      <a:pt x="1117" y="1285"/>
                    </a:lnTo>
                    <a:lnTo>
                      <a:pt x="1124" y="1282"/>
                    </a:lnTo>
                    <a:lnTo>
                      <a:pt x="1128" y="1276"/>
                    </a:lnTo>
                    <a:lnTo>
                      <a:pt x="1133" y="1270"/>
                    </a:lnTo>
                    <a:lnTo>
                      <a:pt x="1137" y="1265"/>
                    </a:lnTo>
                    <a:lnTo>
                      <a:pt x="1145" y="1251"/>
                    </a:lnTo>
                    <a:lnTo>
                      <a:pt x="1153" y="1238"/>
                    </a:lnTo>
                    <a:lnTo>
                      <a:pt x="1153" y="1238"/>
                    </a:lnTo>
                    <a:lnTo>
                      <a:pt x="1157" y="1234"/>
                    </a:lnTo>
                    <a:lnTo>
                      <a:pt x="1158" y="1230"/>
                    </a:lnTo>
                    <a:lnTo>
                      <a:pt x="1159" y="1226"/>
                    </a:lnTo>
                    <a:lnTo>
                      <a:pt x="1159" y="1221"/>
                    </a:lnTo>
                    <a:lnTo>
                      <a:pt x="1158" y="1213"/>
                    </a:lnTo>
                    <a:lnTo>
                      <a:pt x="1154" y="1204"/>
                    </a:lnTo>
                    <a:lnTo>
                      <a:pt x="1146" y="1185"/>
                    </a:lnTo>
                    <a:lnTo>
                      <a:pt x="1144" y="1176"/>
                    </a:lnTo>
                    <a:lnTo>
                      <a:pt x="1143" y="1166"/>
                    </a:lnTo>
                    <a:lnTo>
                      <a:pt x="1143" y="1166"/>
                    </a:lnTo>
                    <a:lnTo>
                      <a:pt x="1144" y="1160"/>
                    </a:lnTo>
                    <a:lnTo>
                      <a:pt x="1146" y="1154"/>
                    </a:lnTo>
                    <a:lnTo>
                      <a:pt x="1153" y="1143"/>
                    </a:lnTo>
                    <a:lnTo>
                      <a:pt x="1157" y="1138"/>
                    </a:lnTo>
                    <a:lnTo>
                      <a:pt x="1159" y="1133"/>
                    </a:lnTo>
                    <a:lnTo>
                      <a:pt x="1161" y="1127"/>
                    </a:lnTo>
                    <a:lnTo>
                      <a:pt x="1161" y="1120"/>
                    </a:lnTo>
                    <a:lnTo>
                      <a:pt x="1161" y="1120"/>
                    </a:lnTo>
                    <a:lnTo>
                      <a:pt x="1160" y="1118"/>
                    </a:lnTo>
                    <a:lnTo>
                      <a:pt x="1158" y="1116"/>
                    </a:lnTo>
                    <a:lnTo>
                      <a:pt x="1156" y="1114"/>
                    </a:lnTo>
                    <a:lnTo>
                      <a:pt x="1152" y="1114"/>
                    </a:lnTo>
                    <a:lnTo>
                      <a:pt x="1152" y="1114"/>
                    </a:lnTo>
                    <a:lnTo>
                      <a:pt x="1152" y="1110"/>
                    </a:lnTo>
                    <a:lnTo>
                      <a:pt x="1153" y="1104"/>
                    </a:lnTo>
                    <a:lnTo>
                      <a:pt x="1156" y="1100"/>
                    </a:lnTo>
                    <a:lnTo>
                      <a:pt x="1158" y="1096"/>
                    </a:lnTo>
                    <a:lnTo>
                      <a:pt x="1161" y="1093"/>
                    </a:lnTo>
                    <a:lnTo>
                      <a:pt x="1166" y="1091"/>
                    </a:lnTo>
                    <a:lnTo>
                      <a:pt x="1176" y="1086"/>
                    </a:lnTo>
                    <a:lnTo>
                      <a:pt x="1196" y="1077"/>
                    </a:lnTo>
                    <a:lnTo>
                      <a:pt x="1206" y="1074"/>
                    </a:lnTo>
                    <a:lnTo>
                      <a:pt x="1214" y="1068"/>
                    </a:lnTo>
                    <a:lnTo>
                      <a:pt x="1214" y="1068"/>
                    </a:lnTo>
                    <a:lnTo>
                      <a:pt x="1225" y="1058"/>
                    </a:lnTo>
                    <a:lnTo>
                      <a:pt x="1236" y="1048"/>
                    </a:lnTo>
                    <a:lnTo>
                      <a:pt x="1260" y="1033"/>
                    </a:lnTo>
                    <a:lnTo>
                      <a:pt x="1283" y="1017"/>
                    </a:lnTo>
                    <a:lnTo>
                      <a:pt x="1293" y="1009"/>
                    </a:lnTo>
                    <a:lnTo>
                      <a:pt x="1303" y="998"/>
                    </a:lnTo>
                    <a:lnTo>
                      <a:pt x="1303" y="998"/>
                    </a:lnTo>
                    <a:lnTo>
                      <a:pt x="1318" y="983"/>
                    </a:lnTo>
                    <a:lnTo>
                      <a:pt x="1333" y="967"/>
                    </a:lnTo>
                    <a:lnTo>
                      <a:pt x="1350" y="951"/>
                    </a:lnTo>
                    <a:lnTo>
                      <a:pt x="1358" y="944"/>
                    </a:lnTo>
                    <a:lnTo>
                      <a:pt x="1367" y="938"/>
                    </a:lnTo>
                    <a:lnTo>
                      <a:pt x="1376" y="932"/>
                    </a:lnTo>
                    <a:lnTo>
                      <a:pt x="1385" y="928"/>
                    </a:lnTo>
                    <a:lnTo>
                      <a:pt x="1394" y="926"/>
                    </a:lnTo>
                    <a:lnTo>
                      <a:pt x="1403" y="925"/>
                    </a:lnTo>
                    <a:lnTo>
                      <a:pt x="1414" y="925"/>
                    </a:lnTo>
                    <a:lnTo>
                      <a:pt x="1424" y="926"/>
                    </a:lnTo>
                    <a:lnTo>
                      <a:pt x="1434" y="930"/>
                    </a:lnTo>
                    <a:lnTo>
                      <a:pt x="1444" y="936"/>
                    </a:lnTo>
                    <a:lnTo>
                      <a:pt x="1444" y="936"/>
                    </a:lnTo>
                    <a:lnTo>
                      <a:pt x="1450" y="940"/>
                    </a:lnTo>
                    <a:lnTo>
                      <a:pt x="1456" y="946"/>
                    </a:lnTo>
                    <a:lnTo>
                      <a:pt x="1460" y="952"/>
                    </a:lnTo>
                    <a:lnTo>
                      <a:pt x="1464" y="958"/>
                    </a:lnTo>
                    <a:lnTo>
                      <a:pt x="1469" y="971"/>
                    </a:lnTo>
                    <a:lnTo>
                      <a:pt x="1474" y="985"/>
                    </a:lnTo>
                    <a:lnTo>
                      <a:pt x="1478" y="998"/>
                    </a:lnTo>
                    <a:lnTo>
                      <a:pt x="1484" y="1012"/>
                    </a:lnTo>
                    <a:lnTo>
                      <a:pt x="1488" y="1019"/>
                    </a:lnTo>
                    <a:lnTo>
                      <a:pt x="1492" y="1026"/>
                    </a:lnTo>
                    <a:lnTo>
                      <a:pt x="1497" y="1031"/>
                    </a:lnTo>
                    <a:lnTo>
                      <a:pt x="1502" y="1037"/>
                    </a:lnTo>
                    <a:lnTo>
                      <a:pt x="1502" y="1037"/>
                    </a:lnTo>
                    <a:lnTo>
                      <a:pt x="1507" y="1043"/>
                    </a:lnTo>
                    <a:lnTo>
                      <a:pt x="1510" y="1051"/>
                    </a:lnTo>
                    <a:lnTo>
                      <a:pt x="1513" y="1059"/>
                    </a:lnTo>
                    <a:lnTo>
                      <a:pt x="1515" y="1067"/>
                    </a:lnTo>
                    <a:lnTo>
                      <a:pt x="1516" y="1076"/>
                    </a:lnTo>
                    <a:lnTo>
                      <a:pt x="1518" y="1084"/>
                    </a:lnTo>
                    <a:lnTo>
                      <a:pt x="1522" y="1092"/>
                    </a:lnTo>
                    <a:lnTo>
                      <a:pt x="1526" y="1097"/>
                    </a:lnTo>
                    <a:lnTo>
                      <a:pt x="1526" y="1097"/>
                    </a:lnTo>
                    <a:lnTo>
                      <a:pt x="1532" y="1101"/>
                    </a:lnTo>
                    <a:lnTo>
                      <a:pt x="1534" y="1102"/>
                    </a:lnTo>
                    <a:lnTo>
                      <a:pt x="1538" y="1102"/>
                    </a:lnTo>
                    <a:lnTo>
                      <a:pt x="1542" y="1100"/>
                    </a:lnTo>
                    <a:lnTo>
                      <a:pt x="1546" y="1095"/>
                    </a:lnTo>
                    <a:lnTo>
                      <a:pt x="1550" y="1089"/>
                    </a:lnTo>
                    <a:lnTo>
                      <a:pt x="1554" y="1084"/>
                    </a:lnTo>
                    <a:lnTo>
                      <a:pt x="1558" y="1070"/>
                    </a:lnTo>
                    <a:lnTo>
                      <a:pt x="1558" y="1070"/>
                    </a:lnTo>
                    <a:lnTo>
                      <a:pt x="1568" y="1101"/>
                    </a:lnTo>
                    <a:lnTo>
                      <a:pt x="1576" y="1134"/>
                    </a:lnTo>
                    <a:lnTo>
                      <a:pt x="1584" y="1166"/>
                    </a:lnTo>
                    <a:lnTo>
                      <a:pt x="1589" y="1182"/>
                    </a:lnTo>
                    <a:lnTo>
                      <a:pt x="1594" y="1196"/>
                    </a:lnTo>
                    <a:lnTo>
                      <a:pt x="1594" y="1196"/>
                    </a:lnTo>
                    <a:lnTo>
                      <a:pt x="1597" y="1204"/>
                    </a:lnTo>
                    <a:lnTo>
                      <a:pt x="1598" y="1212"/>
                    </a:lnTo>
                    <a:lnTo>
                      <a:pt x="1598" y="1228"/>
                    </a:lnTo>
                    <a:lnTo>
                      <a:pt x="1597" y="1245"/>
                    </a:lnTo>
                    <a:lnTo>
                      <a:pt x="1597" y="1261"/>
                    </a:lnTo>
                    <a:lnTo>
                      <a:pt x="1597" y="1261"/>
                    </a:lnTo>
                    <a:lnTo>
                      <a:pt x="1598" y="1267"/>
                    </a:lnTo>
                    <a:lnTo>
                      <a:pt x="1600" y="1271"/>
                    </a:lnTo>
                    <a:lnTo>
                      <a:pt x="1605" y="1283"/>
                    </a:lnTo>
                    <a:lnTo>
                      <a:pt x="1612" y="1293"/>
                    </a:lnTo>
                    <a:lnTo>
                      <a:pt x="1620" y="1302"/>
                    </a:lnTo>
                    <a:lnTo>
                      <a:pt x="1637" y="1321"/>
                    </a:lnTo>
                    <a:lnTo>
                      <a:pt x="1643" y="1332"/>
                    </a:lnTo>
                    <a:lnTo>
                      <a:pt x="1649" y="1343"/>
                    </a:lnTo>
                    <a:lnTo>
                      <a:pt x="1649" y="1343"/>
                    </a:lnTo>
                    <a:lnTo>
                      <a:pt x="1654" y="1360"/>
                    </a:lnTo>
                    <a:lnTo>
                      <a:pt x="1659" y="1376"/>
                    </a:lnTo>
                    <a:lnTo>
                      <a:pt x="1659" y="1376"/>
                    </a:lnTo>
                    <a:lnTo>
                      <a:pt x="1664" y="1385"/>
                    </a:lnTo>
                    <a:lnTo>
                      <a:pt x="1670" y="1394"/>
                    </a:lnTo>
                    <a:lnTo>
                      <a:pt x="1682" y="1412"/>
                    </a:lnTo>
                    <a:lnTo>
                      <a:pt x="1696" y="1428"/>
                    </a:lnTo>
                    <a:lnTo>
                      <a:pt x="1712" y="1443"/>
                    </a:lnTo>
                    <a:lnTo>
                      <a:pt x="1743" y="1473"/>
                    </a:lnTo>
                    <a:lnTo>
                      <a:pt x="1759" y="1487"/>
                    </a:lnTo>
                    <a:lnTo>
                      <a:pt x="1774" y="1503"/>
                    </a:lnTo>
                    <a:lnTo>
                      <a:pt x="1774" y="1503"/>
                    </a:lnTo>
                    <a:lnTo>
                      <a:pt x="1774" y="1498"/>
                    </a:lnTo>
                    <a:lnTo>
                      <a:pt x="1773" y="1492"/>
                    </a:lnTo>
                    <a:lnTo>
                      <a:pt x="1770" y="1481"/>
                    </a:lnTo>
                    <a:lnTo>
                      <a:pt x="1765" y="1472"/>
                    </a:lnTo>
                    <a:lnTo>
                      <a:pt x="1764" y="1467"/>
                    </a:lnTo>
                    <a:lnTo>
                      <a:pt x="1764" y="1464"/>
                    </a:lnTo>
                    <a:lnTo>
                      <a:pt x="1764" y="1464"/>
                    </a:lnTo>
                    <a:lnTo>
                      <a:pt x="1765" y="1451"/>
                    </a:lnTo>
                    <a:lnTo>
                      <a:pt x="1765" y="1439"/>
                    </a:lnTo>
                    <a:lnTo>
                      <a:pt x="1764" y="1427"/>
                    </a:lnTo>
                    <a:lnTo>
                      <a:pt x="1762" y="1415"/>
                    </a:lnTo>
                    <a:lnTo>
                      <a:pt x="1758" y="1404"/>
                    </a:lnTo>
                    <a:lnTo>
                      <a:pt x="1754" y="1393"/>
                    </a:lnTo>
                    <a:lnTo>
                      <a:pt x="1749" y="1383"/>
                    </a:lnTo>
                    <a:lnTo>
                      <a:pt x="1742" y="1373"/>
                    </a:lnTo>
                    <a:lnTo>
                      <a:pt x="1729" y="1353"/>
                    </a:lnTo>
                    <a:lnTo>
                      <a:pt x="1714" y="1335"/>
                    </a:lnTo>
                    <a:lnTo>
                      <a:pt x="1682" y="1300"/>
                    </a:lnTo>
                    <a:lnTo>
                      <a:pt x="1682" y="1300"/>
                    </a:lnTo>
                    <a:lnTo>
                      <a:pt x="1674" y="1290"/>
                    </a:lnTo>
                    <a:lnTo>
                      <a:pt x="1666" y="1279"/>
                    </a:lnTo>
                    <a:lnTo>
                      <a:pt x="1658" y="1268"/>
                    </a:lnTo>
                    <a:lnTo>
                      <a:pt x="1653" y="1255"/>
                    </a:lnTo>
                    <a:lnTo>
                      <a:pt x="1653" y="1255"/>
                    </a:lnTo>
                    <a:lnTo>
                      <a:pt x="1650" y="1246"/>
                    </a:lnTo>
                    <a:lnTo>
                      <a:pt x="1649" y="1236"/>
                    </a:lnTo>
                    <a:lnTo>
                      <a:pt x="1648" y="1226"/>
                    </a:lnTo>
                    <a:lnTo>
                      <a:pt x="1649" y="1216"/>
                    </a:lnTo>
                    <a:lnTo>
                      <a:pt x="1650" y="1196"/>
                    </a:lnTo>
                    <a:lnTo>
                      <a:pt x="1654" y="1176"/>
                    </a:lnTo>
                    <a:lnTo>
                      <a:pt x="1654" y="1176"/>
                    </a:lnTo>
                    <a:lnTo>
                      <a:pt x="1655" y="1172"/>
                    </a:lnTo>
                    <a:lnTo>
                      <a:pt x="1656" y="1170"/>
                    </a:lnTo>
                    <a:lnTo>
                      <a:pt x="1659" y="1170"/>
                    </a:lnTo>
                    <a:lnTo>
                      <a:pt x="1662" y="1170"/>
                    </a:lnTo>
                    <a:lnTo>
                      <a:pt x="1670" y="1171"/>
                    </a:lnTo>
                    <a:lnTo>
                      <a:pt x="1673" y="1171"/>
                    </a:lnTo>
                    <a:lnTo>
                      <a:pt x="1676" y="1170"/>
                    </a:lnTo>
                    <a:lnTo>
                      <a:pt x="1676" y="1170"/>
                    </a:lnTo>
                    <a:lnTo>
                      <a:pt x="1676" y="1180"/>
                    </a:lnTo>
                    <a:lnTo>
                      <a:pt x="1676" y="1180"/>
                    </a:lnTo>
                    <a:lnTo>
                      <a:pt x="1682" y="1180"/>
                    </a:lnTo>
                    <a:lnTo>
                      <a:pt x="1689" y="1180"/>
                    </a:lnTo>
                    <a:lnTo>
                      <a:pt x="1695" y="1182"/>
                    </a:lnTo>
                    <a:lnTo>
                      <a:pt x="1700" y="1184"/>
                    </a:lnTo>
                    <a:lnTo>
                      <a:pt x="1711" y="1190"/>
                    </a:lnTo>
                    <a:lnTo>
                      <a:pt x="1721" y="1197"/>
                    </a:lnTo>
                    <a:lnTo>
                      <a:pt x="1730" y="1207"/>
                    </a:lnTo>
                    <a:lnTo>
                      <a:pt x="1738" y="1218"/>
                    </a:lnTo>
                    <a:lnTo>
                      <a:pt x="1745" y="1229"/>
                    </a:lnTo>
                    <a:lnTo>
                      <a:pt x="1751" y="1241"/>
                    </a:lnTo>
                    <a:lnTo>
                      <a:pt x="1751" y="1241"/>
                    </a:lnTo>
                    <a:lnTo>
                      <a:pt x="1751" y="1241"/>
                    </a:lnTo>
                    <a:lnTo>
                      <a:pt x="1751" y="1241"/>
                    </a:lnTo>
                    <a:lnTo>
                      <a:pt x="1756" y="1236"/>
                    </a:lnTo>
                    <a:lnTo>
                      <a:pt x="1758" y="1234"/>
                    </a:lnTo>
                    <a:lnTo>
                      <a:pt x="1759" y="1230"/>
                    </a:lnTo>
                    <a:lnTo>
                      <a:pt x="1759" y="1230"/>
                    </a:lnTo>
                    <a:lnTo>
                      <a:pt x="1762" y="1234"/>
                    </a:lnTo>
                    <a:lnTo>
                      <a:pt x="1763" y="1235"/>
                    </a:lnTo>
                    <a:lnTo>
                      <a:pt x="1765" y="1236"/>
                    </a:lnTo>
                    <a:lnTo>
                      <a:pt x="1766" y="1235"/>
                    </a:lnTo>
                    <a:lnTo>
                      <a:pt x="1771" y="1234"/>
                    </a:lnTo>
                    <a:lnTo>
                      <a:pt x="1774" y="1230"/>
                    </a:lnTo>
                    <a:lnTo>
                      <a:pt x="1774" y="1230"/>
                    </a:lnTo>
                    <a:lnTo>
                      <a:pt x="1770" y="1238"/>
                    </a:lnTo>
                    <a:lnTo>
                      <a:pt x="1769" y="1242"/>
                    </a:lnTo>
                    <a:lnTo>
                      <a:pt x="1770" y="1246"/>
                    </a:lnTo>
                    <a:lnTo>
                      <a:pt x="1770" y="1246"/>
                    </a:lnTo>
                    <a:lnTo>
                      <a:pt x="1767" y="1244"/>
                    </a:lnTo>
                    <a:lnTo>
                      <a:pt x="1764" y="1242"/>
                    </a:lnTo>
                    <a:lnTo>
                      <a:pt x="1759" y="1242"/>
                    </a:lnTo>
                    <a:lnTo>
                      <a:pt x="1754" y="1242"/>
                    </a:lnTo>
                    <a:lnTo>
                      <a:pt x="1753" y="1241"/>
                    </a:lnTo>
                    <a:lnTo>
                      <a:pt x="1751" y="1241"/>
                    </a:lnTo>
                    <a:lnTo>
                      <a:pt x="1751" y="1241"/>
                    </a:lnTo>
                    <a:lnTo>
                      <a:pt x="1749" y="1242"/>
                    </a:lnTo>
                    <a:lnTo>
                      <a:pt x="1747" y="1244"/>
                    </a:lnTo>
                    <a:lnTo>
                      <a:pt x="1748" y="1246"/>
                    </a:lnTo>
                    <a:lnTo>
                      <a:pt x="1750" y="1250"/>
                    </a:lnTo>
                    <a:lnTo>
                      <a:pt x="1750" y="1250"/>
                    </a:lnTo>
                    <a:lnTo>
                      <a:pt x="1757" y="1253"/>
                    </a:lnTo>
                    <a:lnTo>
                      <a:pt x="1764" y="1257"/>
                    </a:lnTo>
                    <a:lnTo>
                      <a:pt x="1772" y="1260"/>
                    </a:lnTo>
                    <a:lnTo>
                      <a:pt x="1779" y="1261"/>
                    </a:lnTo>
                    <a:lnTo>
                      <a:pt x="1786" y="1262"/>
                    </a:lnTo>
                    <a:lnTo>
                      <a:pt x="1791" y="1261"/>
                    </a:lnTo>
                    <a:lnTo>
                      <a:pt x="1796" y="1259"/>
                    </a:lnTo>
                    <a:lnTo>
                      <a:pt x="1799" y="1254"/>
                    </a:lnTo>
                    <a:lnTo>
                      <a:pt x="1799" y="1254"/>
                    </a:lnTo>
                    <a:lnTo>
                      <a:pt x="1806" y="1243"/>
                    </a:lnTo>
                    <a:lnTo>
                      <a:pt x="1814" y="1233"/>
                    </a:lnTo>
                    <a:lnTo>
                      <a:pt x="1823" y="1225"/>
                    </a:lnTo>
                    <a:lnTo>
                      <a:pt x="1829" y="1221"/>
                    </a:lnTo>
                    <a:lnTo>
                      <a:pt x="1833" y="1219"/>
                    </a:lnTo>
                    <a:lnTo>
                      <a:pt x="1833" y="1219"/>
                    </a:lnTo>
                    <a:lnTo>
                      <a:pt x="1853" y="1213"/>
                    </a:lnTo>
                    <a:lnTo>
                      <a:pt x="1859" y="1210"/>
                    </a:lnTo>
                    <a:lnTo>
                      <a:pt x="1862" y="1208"/>
                    </a:lnTo>
                    <a:lnTo>
                      <a:pt x="1863" y="1205"/>
                    </a:lnTo>
                    <a:lnTo>
                      <a:pt x="1863" y="1205"/>
                    </a:lnTo>
                    <a:lnTo>
                      <a:pt x="1875" y="1155"/>
                    </a:lnTo>
                    <a:lnTo>
                      <a:pt x="1881" y="1132"/>
                    </a:lnTo>
                    <a:lnTo>
                      <a:pt x="1885" y="1109"/>
                    </a:lnTo>
                    <a:lnTo>
                      <a:pt x="1885" y="1109"/>
                    </a:lnTo>
                    <a:lnTo>
                      <a:pt x="1885" y="1104"/>
                    </a:lnTo>
                    <a:lnTo>
                      <a:pt x="1885" y="1101"/>
                    </a:lnTo>
                    <a:lnTo>
                      <a:pt x="1881" y="1092"/>
                    </a:lnTo>
                    <a:lnTo>
                      <a:pt x="1875" y="1084"/>
                    </a:lnTo>
                    <a:lnTo>
                      <a:pt x="1870" y="1076"/>
                    </a:lnTo>
                    <a:lnTo>
                      <a:pt x="1855" y="1058"/>
                    </a:lnTo>
                    <a:lnTo>
                      <a:pt x="1848" y="1047"/>
                    </a:lnTo>
                    <a:lnTo>
                      <a:pt x="1842" y="1037"/>
                    </a:lnTo>
                    <a:lnTo>
                      <a:pt x="1842" y="1037"/>
                    </a:lnTo>
                    <a:lnTo>
                      <a:pt x="1840" y="1034"/>
                    </a:lnTo>
                    <a:lnTo>
                      <a:pt x="1837" y="1029"/>
                    </a:lnTo>
                    <a:lnTo>
                      <a:pt x="1829" y="1021"/>
                    </a:lnTo>
                    <a:lnTo>
                      <a:pt x="1819" y="1013"/>
                    </a:lnTo>
                    <a:lnTo>
                      <a:pt x="1809" y="1003"/>
                    </a:lnTo>
                    <a:lnTo>
                      <a:pt x="1809" y="1003"/>
                    </a:lnTo>
                    <a:lnTo>
                      <a:pt x="1807" y="998"/>
                    </a:lnTo>
                    <a:lnTo>
                      <a:pt x="1807" y="994"/>
                    </a:lnTo>
                    <a:lnTo>
                      <a:pt x="1807" y="988"/>
                    </a:lnTo>
                    <a:lnTo>
                      <a:pt x="1809" y="985"/>
                    </a:lnTo>
                    <a:lnTo>
                      <a:pt x="1809" y="985"/>
                    </a:lnTo>
                    <a:lnTo>
                      <a:pt x="1820" y="975"/>
                    </a:lnTo>
                    <a:lnTo>
                      <a:pt x="1825" y="971"/>
                    </a:lnTo>
                    <a:lnTo>
                      <a:pt x="1830" y="967"/>
                    </a:lnTo>
                    <a:lnTo>
                      <a:pt x="1837" y="964"/>
                    </a:lnTo>
                    <a:lnTo>
                      <a:pt x="1842" y="962"/>
                    </a:lnTo>
                    <a:lnTo>
                      <a:pt x="1849" y="962"/>
                    </a:lnTo>
                    <a:lnTo>
                      <a:pt x="1857" y="963"/>
                    </a:lnTo>
                    <a:lnTo>
                      <a:pt x="1857" y="963"/>
                    </a:lnTo>
                    <a:lnTo>
                      <a:pt x="1856" y="971"/>
                    </a:lnTo>
                    <a:lnTo>
                      <a:pt x="1857" y="977"/>
                    </a:lnTo>
                    <a:lnTo>
                      <a:pt x="1861" y="983"/>
                    </a:lnTo>
                    <a:lnTo>
                      <a:pt x="1864" y="987"/>
                    </a:lnTo>
                    <a:lnTo>
                      <a:pt x="1870" y="990"/>
                    </a:lnTo>
                    <a:lnTo>
                      <a:pt x="1875" y="994"/>
                    </a:lnTo>
                    <a:lnTo>
                      <a:pt x="1887" y="998"/>
                    </a:lnTo>
                    <a:lnTo>
                      <a:pt x="1887" y="998"/>
                    </a:lnTo>
                    <a:lnTo>
                      <a:pt x="1890" y="1000"/>
                    </a:lnTo>
                    <a:lnTo>
                      <a:pt x="1894" y="1001"/>
                    </a:lnTo>
                    <a:lnTo>
                      <a:pt x="1895" y="1001"/>
                    </a:lnTo>
                    <a:lnTo>
                      <a:pt x="1896" y="1000"/>
                    </a:lnTo>
                    <a:lnTo>
                      <a:pt x="1897" y="997"/>
                    </a:lnTo>
                    <a:lnTo>
                      <a:pt x="1896" y="994"/>
                    </a:lnTo>
                    <a:lnTo>
                      <a:pt x="1896" y="994"/>
                    </a:lnTo>
                    <a:lnTo>
                      <a:pt x="1894" y="994"/>
                    </a:lnTo>
                    <a:lnTo>
                      <a:pt x="1891" y="994"/>
                    </a:lnTo>
                    <a:lnTo>
                      <a:pt x="1891" y="992"/>
                    </a:lnTo>
                    <a:lnTo>
                      <a:pt x="1891" y="990"/>
                    </a:lnTo>
                    <a:lnTo>
                      <a:pt x="1892" y="987"/>
                    </a:lnTo>
                    <a:lnTo>
                      <a:pt x="1892" y="985"/>
                    </a:lnTo>
                    <a:lnTo>
                      <a:pt x="1891" y="984"/>
                    </a:lnTo>
                    <a:lnTo>
                      <a:pt x="1891" y="984"/>
                    </a:lnTo>
                    <a:lnTo>
                      <a:pt x="1897" y="980"/>
                    </a:lnTo>
                    <a:lnTo>
                      <a:pt x="1902" y="976"/>
                    </a:lnTo>
                    <a:lnTo>
                      <a:pt x="1908" y="965"/>
                    </a:lnTo>
                    <a:lnTo>
                      <a:pt x="1914" y="955"/>
                    </a:lnTo>
                    <a:lnTo>
                      <a:pt x="1920" y="947"/>
                    </a:lnTo>
                    <a:lnTo>
                      <a:pt x="1920" y="947"/>
                    </a:lnTo>
                    <a:lnTo>
                      <a:pt x="1930" y="937"/>
                    </a:lnTo>
                    <a:lnTo>
                      <a:pt x="1940" y="928"/>
                    </a:lnTo>
                    <a:lnTo>
                      <a:pt x="1953" y="921"/>
                    </a:lnTo>
                    <a:lnTo>
                      <a:pt x="1965" y="915"/>
                    </a:lnTo>
                    <a:lnTo>
                      <a:pt x="1980" y="911"/>
                    </a:lnTo>
                    <a:lnTo>
                      <a:pt x="1994" y="907"/>
                    </a:lnTo>
                    <a:lnTo>
                      <a:pt x="2008" y="905"/>
                    </a:lnTo>
                    <a:lnTo>
                      <a:pt x="2023" y="903"/>
                    </a:lnTo>
                    <a:lnTo>
                      <a:pt x="2023" y="903"/>
                    </a:lnTo>
                    <a:lnTo>
                      <a:pt x="2022" y="903"/>
                    </a:lnTo>
                    <a:lnTo>
                      <a:pt x="2021" y="903"/>
                    </a:lnTo>
                    <a:lnTo>
                      <a:pt x="2016" y="903"/>
                    </a:lnTo>
                    <a:lnTo>
                      <a:pt x="2015" y="904"/>
                    </a:lnTo>
                    <a:lnTo>
                      <a:pt x="2014" y="903"/>
                    </a:lnTo>
                    <a:lnTo>
                      <a:pt x="2014" y="902"/>
                    </a:lnTo>
                    <a:lnTo>
                      <a:pt x="2015" y="900"/>
                    </a:lnTo>
                    <a:lnTo>
                      <a:pt x="2015" y="900"/>
                    </a:lnTo>
                    <a:lnTo>
                      <a:pt x="2019" y="895"/>
                    </a:lnTo>
                    <a:lnTo>
                      <a:pt x="2021" y="892"/>
                    </a:lnTo>
                    <a:lnTo>
                      <a:pt x="2029" y="887"/>
                    </a:lnTo>
                    <a:lnTo>
                      <a:pt x="2038" y="885"/>
                    </a:lnTo>
                    <a:lnTo>
                      <a:pt x="2047" y="881"/>
                    </a:lnTo>
                    <a:lnTo>
                      <a:pt x="2055" y="879"/>
                    </a:lnTo>
                    <a:lnTo>
                      <a:pt x="2064" y="876"/>
                    </a:lnTo>
                    <a:lnTo>
                      <a:pt x="2068" y="873"/>
                    </a:lnTo>
                    <a:lnTo>
                      <a:pt x="2071" y="870"/>
                    </a:lnTo>
                    <a:lnTo>
                      <a:pt x="2074" y="867"/>
                    </a:lnTo>
                    <a:lnTo>
                      <a:pt x="2077" y="862"/>
                    </a:lnTo>
                    <a:lnTo>
                      <a:pt x="2077" y="862"/>
                    </a:lnTo>
                    <a:lnTo>
                      <a:pt x="2081" y="854"/>
                    </a:lnTo>
                    <a:lnTo>
                      <a:pt x="2086" y="847"/>
                    </a:lnTo>
                    <a:lnTo>
                      <a:pt x="2091" y="840"/>
                    </a:lnTo>
                    <a:lnTo>
                      <a:pt x="2098" y="834"/>
                    </a:lnTo>
                    <a:lnTo>
                      <a:pt x="2112" y="822"/>
                    </a:lnTo>
                    <a:lnTo>
                      <a:pt x="2126" y="811"/>
                    </a:lnTo>
                    <a:lnTo>
                      <a:pt x="2126" y="811"/>
                    </a:lnTo>
                    <a:lnTo>
                      <a:pt x="2135" y="803"/>
                    </a:lnTo>
                    <a:lnTo>
                      <a:pt x="2143" y="794"/>
                    </a:lnTo>
                    <a:lnTo>
                      <a:pt x="2151" y="783"/>
                    </a:lnTo>
                    <a:lnTo>
                      <a:pt x="2156" y="773"/>
                    </a:lnTo>
                    <a:lnTo>
                      <a:pt x="2169" y="752"/>
                    </a:lnTo>
                    <a:lnTo>
                      <a:pt x="2176" y="740"/>
                    </a:lnTo>
                    <a:lnTo>
                      <a:pt x="2182" y="730"/>
                    </a:lnTo>
                    <a:lnTo>
                      <a:pt x="2182" y="730"/>
                    </a:lnTo>
                    <a:lnTo>
                      <a:pt x="2186" y="724"/>
                    </a:lnTo>
                    <a:lnTo>
                      <a:pt x="2187" y="718"/>
                    </a:lnTo>
                    <a:lnTo>
                      <a:pt x="2189" y="711"/>
                    </a:lnTo>
                    <a:lnTo>
                      <a:pt x="2189" y="704"/>
                    </a:lnTo>
                    <a:lnTo>
                      <a:pt x="2189" y="696"/>
                    </a:lnTo>
                    <a:lnTo>
                      <a:pt x="2187" y="689"/>
                    </a:lnTo>
                    <a:lnTo>
                      <a:pt x="2186" y="683"/>
                    </a:lnTo>
                    <a:lnTo>
                      <a:pt x="2182" y="679"/>
                    </a:lnTo>
                    <a:lnTo>
                      <a:pt x="2182" y="679"/>
                    </a:lnTo>
                    <a:lnTo>
                      <a:pt x="2177" y="672"/>
                    </a:lnTo>
                    <a:lnTo>
                      <a:pt x="2171" y="665"/>
                    </a:lnTo>
                    <a:lnTo>
                      <a:pt x="2167" y="656"/>
                    </a:lnTo>
                    <a:lnTo>
                      <a:pt x="2162" y="648"/>
                    </a:lnTo>
                    <a:lnTo>
                      <a:pt x="2155" y="630"/>
                    </a:lnTo>
                    <a:lnTo>
                      <a:pt x="2151" y="611"/>
                    </a:lnTo>
                    <a:lnTo>
                      <a:pt x="2151" y="611"/>
                    </a:lnTo>
                    <a:lnTo>
                      <a:pt x="2154" y="611"/>
                    </a:lnTo>
                    <a:lnTo>
                      <a:pt x="2156" y="611"/>
                    </a:lnTo>
                    <a:lnTo>
                      <a:pt x="2161" y="608"/>
                    </a:lnTo>
                    <a:lnTo>
                      <a:pt x="2165" y="606"/>
                    </a:lnTo>
                    <a:lnTo>
                      <a:pt x="2168" y="606"/>
                    </a:lnTo>
                    <a:lnTo>
                      <a:pt x="2171" y="606"/>
                    </a:lnTo>
                    <a:lnTo>
                      <a:pt x="2171" y="606"/>
                    </a:lnTo>
                    <a:lnTo>
                      <a:pt x="2165" y="599"/>
                    </a:lnTo>
                    <a:lnTo>
                      <a:pt x="2159" y="594"/>
                    </a:lnTo>
                    <a:lnTo>
                      <a:pt x="2153" y="589"/>
                    </a:lnTo>
                    <a:lnTo>
                      <a:pt x="2148" y="583"/>
                    </a:lnTo>
                    <a:lnTo>
                      <a:pt x="2145" y="578"/>
                    </a:lnTo>
                    <a:lnTo>
                      <a:pt x="2144" y="572"/>
                    </a:lnTo>
                    <a:lnTo>
                      <a:pt x="2145" y="565"/>
                    </a:lnTo>
                    <a:lnTo>
                      <a:pt x="2148" y="557"/>
                    </a:lnTo>
                    <a:lnTo>
                      <a:pt x="2148" y="557"/>
                    </a:lnTo>
                    <a:lnTo>
                      <a:pt x="2159" y="542"/>
                    </a:lnTo>
                    <a:lnTo>
                      <a:pt x="2170" y="529"/>
                    </a:lnTo>
                    <a:lnTo>
                      <a:pt x="2177" y="523"/>
                    </a:lnTo>
                    <a:lnTo>
                      <a:pt x="2184" y="517"/>
                    </a:lnTo>
                    <a:lnTo>
                      <a:pt x="2190" y="513"/>
                    </a:lnTo>
                    <a:lnTo>
                      <a:pt x="2200" y="508"/>
                    </a:lnTo>
                    <a:lnTo>
                      <a:pt x="2200" y="508"/>
                    </a:lnTo>
                    <a:lnTo>
                      <a:pt x="2201" y="507"/>
                    </a:lnTo>
                    <a:lnTo>
                      <a:pt x="2202" y="505"/>
                    </a:lnTo>
                    <a:lnTo>
                      <a:pt x="2204" y="499"/>
                    </a:lnTo>
                    <a:lnTo>
                      <a:pt x="2205" y="495"/>
                    </a:lnTo>
                    <a:lnTo>
                      <a:pt x="2205" y="492"/>
                    </a:lnTo>
                    <a:lnTo>
                      <a:pt x="2204" y="492"/>
                    </a:lnTo>
                    <a:lnTo>
                      <a:pt x="2204" y="492"/>
                    </a:lnTo>
                    <a:lnTo>
                      <a:pt x="2190" y="490"/>
                    </a:lnTo>
                    <a:lnTo>
                      <a:pt x="2177" y="489"/>
                    </a:lnTo>
                    <a:lnTo>
                      <a:pt x="2148" y="486"/>
                    </a:lnTo>
                    <a:lnTo>
                      <a:pt x="2135" y="483"/>
                    </a:lnTo>
                    <a:lnTo>
                      <a:pt x="2122" y="479"/>
                    </a:lnTo>
                    <a:lnTo>
                      <a:pt x="2110" y="472"/>
                    </a:lnTo>
                    <a:lnTo>
                      <a:pt x="2104" y="468"/>
                    </a:lnTo>
                    <a:lnTo>
                      <a:pt x="2098" y="464"/>
                    </a:lnTo>
                    <a:lnTo>
                      <a:pt x="2098" y="464"/>
                    </a:lnTo>
                    <a:lnTo>
                      <a:pt x="2097" y="460"/>
                    </a:lnTo>
                    <a:lnTo>
                      <a:pt x="2096" y="457"/>
                    </a:lnTo>
                    <a:lnTo>
                      <a:pt x="2097" y="454"/>
                    </a:lnTo>
                    <a:lnTo>
                      <a:pt x="2098" y="450"/>
                    </a:lnTo>
                    <a:lnTo>
                      <a:pt x="2098" y="450"/>
                    </a:lnTo>
                    <a:lnTo>
                      <a:pt x="2101" y="448"/>
                    </a:lnTo>
                    <a:lnTo>
                      <a:pt x="2103" y="446"/>
                    </a:lnTo>
                    <a:lnTo>
                      <a:pt x="2109" y="445"/>
                    </a:lnTo>
                    <a:lnTo>
                      <a:pt x="2114" y="446"/>
                    </a:lnTo>
                    <a:lnTo>
                      <a:pt x="2121" y="447"/>
                    </a:lnTo>
                    <a:lnTo>
                      <a:pt x="2126" y="449"/>
                    </a:lnTo>
                    <a:lnTo>
                      <a:pt x="2131" y="450"/>
                    </a:lnTo>
                    <a:lnTo>
                      <a:pt x="2136" y="450"/>
                    </a:lnTo>
                    <a:lnTo>
                      <a:pt x="2137" y="449"/>
                    </a:lnTo>
                    <a:lnTo>
                      <a:pt x="2138" y="448"/>
                    </a:lnTo>
                    <a:lnTo>
                      <a:pt x="2138" y="448"/>
                    </a:lnTo>
                    <a:lnTo>
                      <a:pt x="2147" y="430"/>
                    </a:lnTo>
                    <a:lnTo>
                      <a:pt x="2156" y="413"/>
                    </a:lnTo>
                    <a:lnTo>
                      <a:pt x="2162" y="406"/>
                    </a:lnTo>
                    <a:lnTo>
                      <a:pt x="2168" y="400"/>
                    </a:lnTo>
                    <a:lnTo>
                      <a:pt x="2173" y="396"/>
                    </a:lnTo>
                    <a:lnTo>
                      <a:pt x="2181" y="393"/>
                    </a:lnTo>
                    <a:lnTo>
                      <a:pt x="2181" y="393"/>
                    </a:lnTo>
                    <a:lnTo>
                      <a:pt x="2185" y="393"/>
                    </a:lnTo>
                    <a:lnTo>
                      <a:pt x="2187" y="395"/>
                    </a:lnTo>
                    <a:lnTo>
                      <a:pt x="2188" y="396"/>
                    </a:lnTo>
                    <a:lnTo>
                      <a:pt x="2189" y="398"/>
                    </a:lnTo>
                    <a:lnTo>
                      <a:pt x="2188" y="405"/>
                    </a:lnTo>
                    <a:lnTo>
                      <a:pt x="2187" y="413"/>
                    </a:lnTo>
                    <a:lnTo>
                      <a:pt x="2185" y="421"/>
                    </a:lnTo>
                    <a:lnTo>
                      <a:pt x="2184" y="429"/>
                    </a:lnTo>
                    <a:lnTo>
                      <a:pt x="2185" y="433"/>
                    </a:lnTo>
                    <a:lnTo>
                      <a:pt x="2186" y="437"/>
                    </a:lnTo>
                    <a:lnTo>
                      <a:pt x="2188" y="440"/>
                    </a:lnTo>
                    <a:lnTo>
                      <a:pt x="2192" y="442"/>
                    </a:lnTo>
                    <a:lnTo>
                      <a:pt x="2192" y="442"/>
                    </a:lnTo>
                    <a:lnTo>
                      <a:pt x="2196" y="445"/>
                    </a:lnTo>
                    <a:lnTo>
                      <a:pt x="2200" y="446"/>
                    </a:lnTo>
                    <a:lnTo>
                      <a:pt x="2210" y="446"/>
                    </a:lnTo>
                    <a:lnTo>
                      <a:pt x="2220" y="445"/>
                    </a:lnTo>
                    <a:lnTo>
                      <a:pt x="2230" y="442"/>
                    </a:lnTo>
                    <a:lnTo>
                      <a:pt x="2238" y="441"/>
                    </a:lnTo>
                    <a:lnTo>
                      <a:pt x="2246" y="441"/>
                    </a:lnTo>
                    <a:lnTo>
                      <a:pt x="2248" y="442"/>
                    </a:lnTo>
                    <a:lnTo>
                      <a:pt x="2251" y="445"/>
                    </a:lnTo>
                    <a:lnTo>
                      <a:pt x="2252" y="448"/>
                    </a:lnTo>
                    <a:lnTo>
                      <a:pt x="2252" y="453"/>
                    </a:lnTo>
                    <a:lnTo>
                      <a:pt x="2252" y="453"/>
                    </a:lnTo>
                    <a:lnTo>
                      <a:pt x="2253" y="454"/>
                    </a:lnTo>
                    <a:lnTo>
                      <a:pt x="2256" y="456"/>
                    </a:lnTo>
                    <a:lnTo>
                      <a:pt x="2267" y="459"/>
                    </a:lnTo>
                    <a:lnTo>
                      <a:pt x="2276" y="463"/>
                    </a:lnTo>
                    <a:lnTo>
                      <a:pt x="2279" y="465"/>
                    </a:lnTo>
                    <a:lnTo>
                      <a:pt x="2281" y="467"/>
                    </a:lnTo>
                    <a:lnTo>
                      <a:pt x="2281" y="467"/>
                    </a:lnTo>
                    <a:lnTo>
                      <a:pt x="2280" y="470"/>
                    </a:lnTo>
                    <a:lnTo>
                      <a:pt x="2279" y="473"/>
                    </a:lnTo>
                    <a:lnTo>
                      <a:pt x="2276" y="479"/>
                    </a:lnTo>
                    <a:lnTo>
                      <a:pt x="2271" y="483"/>
                    </a:lnTo>
                    <a:lnTo>
                      <a:pt x="2271" y="487"/>
                    </a:lnTo>
                    <a:lnTo>
                      <a:pt x="2271" y="489"/>
                    </a:lnTo>
                    <a:lnTo>
                      <a:pt x="2271" y="489"/>
                    </a:lnTo>
                    <a:lnTo>
                      <a:pt x="2272" y="491"/>
                    </a:lnTo>
                    <a:lnTo>
                      <a:pt x="2273" y="492"/>
                    </a:lnTo>
                    <a:lnTo>
                      <a:pt x="2279" y="492"/>
                    </a:lnTo>
                    <a:lnTo>
                      <a:pt x="2286" y="493"/>
                    </a:lnTo>
                    <a:lnTo>
                      <a:pt x="2288" y="495"/>
                    </a:lnTo>
                    <a:lnTo>
                      <a:pt x="2291" y="497"/>
                    </a:lnTo>
                    <a:lnTo>
                      <a:pt x="2291" y="497"/>
                    </a:lnTo>
                    <a:lnTo>
                      <a:pt x="2294" y="503"/>
                    </a:lnTo>
                    <a:lnTo>
                      <a:pt x="2295" y="507"/>
                    </a:lnTo>
                    <a:lnTo>
                      <a:pt x="2295" y="512"/>
                    </a:lnTo>
                    <a:lnTo>
                      <a:pt x="2294" y="516"/>
                    </a:lnTo>
                    <a:lnTo>
                      <a:pt x="2292" y="522"/>
                    </a:lnTo>
                    <a:lnTo>
                      <a:pt x="2292" y="524"/>
                    </a:lnTo>
                    <a:lnTo>
                      <a:pt x="2293" y="526"/>
                    </a:lnTo>
                    <a:lnTo>
                      <a:pt x="2293" y="526"/>
                    </a:lnTo>
                    <a:lnTo>
                      <a:pt x="2295" y="530"/>
                    </a:lnTo>
                    <a:lnTo>
                      <a:pt x="2296" y="532"/>
                    </a:lnTo>
                    <a:lnTo>
                      <a:pt x="2297" y="536"/>
                    </a:lnTo>
                    <a:lnTo>
                      <a:pt x="2296" y="538"/>
                    </a:lnTo>
                    <a:lnTo>
                      <a:pt x="2292" y="554"/>
                    </a:lnTo>
                    <a:lnTo>
                      <a:pt x="2292" y="554"/>
                    </a:lnTo>
                    <a:lnTo>
                      <a:pt x="2288" y="566"/>
                    </a:lnTo>
                    <a:lnTo>
                      <a:pt x="2287" y="572"/>
                    </a:lnTo>
                    <a:lnTo>
                      <a:pt x="2287" y="574"/>
                    </a:lnTo>
                    <a:lnTo>
                      <a:pt x="2288" y="575"/>
                    </a:lnTo>
                    <a:lnTo>
                      <a:pt x="2288" y="575"/>
                    </a:lnTo>
                    <a:lnTo>
                      <a:pt x="2289" y="578"/>
                    </a:lnTo>
                    <a:lnTo>
                      <a:pt x="2291" y="581"/>
                    </a:lnTo>
                    <a:lnTo>
                      <a:pt x="2291" y="586"/>
                    </a:lnTo>
                    <a:lnTo>
                      <a:pt x="2291" y="589"/>
                    </a:lnTo>
                    <a:lnTo>
                      <a:pt x="2292" y="590"/>
                    </a:lnTo>
                    <a:lnTo>
                      <a:pt x="2294" y="590"/>
                    </a:lnTo>
                    <a:lnTo>
                      <a:pt x="2294" y="590"/>
                    </a:lnTo>
                    <a:lnTo>
                      <a:pt x="2306" y="588"/>
                    </a:lnTo>
                    <a:lnTo>
                      <a:pt x="2314" y="586"/>
                    </a:lnTo>
                    <a:lnTo>
                      <a:pt x="2320" y="582"/>
                    </a:lnTo>
                    <a:lnTo>
                      <a:pt x="2325" y="579"/>
                    </a:lnTo>
                    <a:lnTo>
                      <a:pt x="2334" y="567"/>
                    </a:lnTo>
                    <a:lnTo>
                      <a:pt x="2341" y="561"/>
                    </a:lnTo>
                    <a:lnTo>
                      <a:pt x="2351" y="554"/>
                    </a:lnTo>
                    <a:lnTo>
                      <a:pt x="2351" y="554"/>
                    </a:lnTo>
                    <a:lnTo>
                      <a:pt x="2354" y="551"/>
                    </a:lnTo>
                    <a:lnTo>
                      <a:pt x="2358" y="547"/>
                    </a:lnTo>
                    <a:lnTo>
                      <a:pt x="2364" y="539"/>
                    </a:lnTo>
                    <a:lnTo>
                      <a:pt x="2368" y="531"/>
                    </a:lnTo>
                    <a:lnTo>
                      <a:pt x="2368" y="528"/>
                    </a:lnTo>
                    <a:lnTo>
                      <a:pt x="2367" y="526"/>
                    </a:lnTo>
                    <a:lnTo>
                      <a:pt x="2367" y="526"/>
                    </a:lnTo>
                    <a:lnTo>
                      <a:pt x="2363" y="526"/>
                    </a:lnTo>
                    <a:lnTo>
                      <a:pt x="2362" y="523"/>
                    </a:lnTo>
                    <a:lnTo>
                      <a:pt x="2360" y="520"/>
                    </a:lnTo>
                    <a:lnTo>
                      <a:pt x="2360" y="514"/>
                    </a:lnTo>
                    <a:lnTo>
                      <a:pt x="2358" y="503"/>
                    </a:lnTo>
                    <a:lnTo>
                      <a:pt x="2355" y="497"/>
                    </a:lnTo>
                    <a:lnTo>
                      <a:pt x="2352" y="491"/>
                    </a:lnTo>
                    <a:lnTo>
                      <a:pt x="2352" y="491"/>
                    </a:lnTo>
                    <a:lnTo>
                      <a:pt x="2345" y="481"/>
                    </a:lnTo>
                    <a:lnTo>
                      <a:pt x="2339" y="473"/>
                    </a:lnTo>
                    <a:lnTo>
                      <a:pt x="2335" y="466"/>
                    </a:lnTo>
                    <a:lnTo>
                      <a:pt x="2333" y="457"/>
                    </a:lnTo>
                    <a:lnTo>
                      <a:pt x="2333" y="457"/>
                    </a:lnTo>
                    <a:lnTo>
                      <a:pt x="2333" y="453"/>
                    </a:lnTo>
                    <a:lnTo>
                      <a:pt x="2334" y="448"/>
                    </a:lnTo>
                    <a:lnTo>
                      <a:pt x="2339" y="439"/>
                    </a:lnTo>
                    <a:lnTo>
                      <a:pt x="2343" y="430"/>
                    </a:lnTo>
                    <a:lnTo>
                      <a:pt x="2344" y="426"/>
                    </a:lnTo>
                    <a:lnTo>
                      <a:pt x="2342" y="423"/>
                    </a:lnTo>
                    <a:lnTo>
                      <a:pt x="2342" y="423"/>
                    </a:lnTo>
                    <a:lnTo>
                      <a:pt x="2343" y="421"/>
                    </a:lnTo>
                    <a:lnTo>
                      <a:pt x="2345" y="417"/>
                    </a:lnTo>
                    <a:lnTo>
                      <a:pt x="2354" y="409"/>
                    </a:lnTo>
                    <a:lnTo>
                      <a:pt x="2362" y="402"/>
                    </a:lnTo>
                    <a:lnTo>
                      <a:pt x="2363" y="399"/>
                    </a:lnTo>
                    <a:lnTo>
                      <a:pt x="2363" y="399"/>
                    </a:lnTo>
                    <a:lnTo>
                      <a:pt x="2363" y="398"/>
                    </a:lnTo>
                    <a:lnTo>
                      <a:pt x="2363" y="398"/>
                    </a:lnTo>
                    <a:lnTo>
                      <a:pt x="2364" y="395"/>
                    </a:lnTo>
                    <a:lnTo>
                      <a:pt x="2366" y="391"/>
                    </a:lnTo>
                    <a:lnTo>
                      <a:pt x="2366" y="387"/>
                    </a:lnTo>
                    <a:lnTo>
                      <a:pt x="2367" y="384"/>
                    </a:lnTo>
                    <a:lnTo>
                      <a:pt x="2367" y="384"/>
                    </a:lnTo>
                    <a:lnTo>
                      <a:pt x="2372" y="375"/>
                    </a:lnTo>
                    <a:lnTo>
                      <a:pt x="2375" y="370"/>
                    </a:lnTo>
                    <a:lnTo>
                      <a:pt x="2377" y="362"/>
                    </a:lnTo>
                    <a:lnTo>
                      <a:pt x="2378" y="357"/>
                    </a:lnTo>
                    <a:lnTo>
                      <a:pt x="2382" y="352"/>
                    </a:lnTo>
                    <a:lnTo>
                      <a:pt x="2389" y="344"/>
                    </a:lnTo>
                    <a:lnTo>
                      <a:pt x="2401" y="333"/>
                    </a:lnTo>
                    <a:lnTo>
                      <a:pt x="2401" y="333"/>
                    </a:lnTo>
                    <a:lnTo>
                      <a:pt x="2420" y="333"/>
                    </a:lnTo>
                    <a:lnTo>
                      <a:pt x="2440" y="330"/>
                    </a:lnTo>
                    <a:lnTo>
                      <a:pt x="2459" y="325"/>
                    </a:lnTo>
                    <a:lnTo>
                      <a:pt x="2477" y="318"/>
                    </a:lnTo>
                    <a:lnTo>
                      <a:pt x="2494" y="309"/>
                    </a:lnTo>
                    <a:lnTo>
                      <a:pt x="2502" y="304"/>
                    </a:lnTo>
                    <a:lnTo>
                      <a:pt x="2509" y="298"/>
                    </a:lnTo>
                    <a:lnTo>
                      <a:pt x="2516" y="292"/>
                    </a:lnTo>
                    <a:lnTo>
                      <a:pt x="2523" y="285"/>
                    </a:lnTo>
                    <a:lnTo>
                      <a:pt x="2528" y="277"/>
                    </a:lnTo>
                    <a:lnTo>
                      <a:pt x="2533" y="269"/>
                    </a:lnTo>
                    <a:lnTo>
                      <a:pt x="2533" y="269"/>
                    </a:lnTo>
                    <a:lnTo>
                      <a:pt x="2557" y="227"/>
                    </a:lnTo>
                    <a:lnTo>
                      <a:pt x="2569" y="207"/>
                    </a:lnTo>
                    <a:lnTo>
                      <a:pt x="2583" y="188"/>
                    </a:lnTo>
                    <a:lnTo>
                      <a:pt x="2583" y="188"/>
                    </a:lnTo>
                    <a:lnTo>
                      <a:pt x="2560" y="181"/>
                    </a:lnTo>
                    <a:lnTo>
                      <a:pt x="2560" y="181"/>
                    </a:lnTo>
                    <a:lnTo>
                      <a:pt x="2550" y="180"/>
                    </a:lnTo>
                    <a:lnTo>
                      <a:pt x="2542" y="180"/>
                    </a:lnTo>
                    <a:lnTo>
                      <a:pt x="2534" y="182"/>
                    </a:lnTo>
                    <a:lnTo>
                      <a:pt x="2528" y="184"/>
                    </a:lnTo>
                    <a:lnTo>
                      <a:pt x="2521" y="186"/>
                    </a:lnTo>
                    <a:lnTo>
                      <a:pt x="2515" y="189"/>
                    </a:lnTo>
                    <a:lnTo>
                      <a:pt x="2508" y="189"/>
                    </a:lnTo>
                    <a:lnTo>
                      <a:pt x="2499" y="188"/>
                    </a:lnTo>
                    <a:lnTo>
                      <a:pt x="2499" y="18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6" name="Freeform: Shape 276">
                <a:extLst>
                  <a:ext uri="{FF2B5EF4-FFF2-40B4-BE49-F238E27FC236}">
                    <a16:creationId xmlns:a16="http://schemas.microsoft.com/office/drawing/2014/main" id="{57A925E2-CB60-450A-9B87-64E6DC678DB0}"/>
                  </a:ext>
                </a:extLst>
              </p:cNvPr>
              <p:cNvSpPr>
                <a:spLocks/>
              </p:cNvSpPr>
              <p:nvPr/>
            </p:nvSpPr>
            <p:spPr bwMode="auto">
              <a:xfrm>
                <a:off x="3848100" y="3197225"/>
                <a:ext cx="17463" cy="11112"/>
              </a:xfrm>
              <a:custGeom>
                <a:avLst/>
                <a:gdLst>
                  <a:gd name="T0" fmla="*/ 19 w 20"/>
                  <a:gd name="T1" fmla="*/ 9 h 13"/>
                  <a:gd name="T2" fmla="*/ 19 w 20"/>
                  <a:gd name="T3" fmla="*/ 9 h 13"/>
                  <a:gd name="T4" fmla="*/ 20 w 20"/>
                  <a:gd name="T5" fmla="*/ 7 h 13"/>
                  <a:gd name="T6" fmla="*/ 20 w 20"/>
                  <a:gd name="T7" fmla="*/ 4 h 13"/>
                  <a:gd name="T8" fmla="*/ 18 w 20"/>
                  <a:gd name="T9" fmla="*/ 3 h 13"/>
                  <a:gd name="T10" fmla="*/ 16 w 20"/>
                  <a:gd name="T11" fmla="*/ 1 h 13"/>
                  <a:gd name="T12" fmla="*/ 16 w 20"/>
                  <a:gd name="T13" fmla="*/ 1 h 13"/>
                  <a:gd name="T14" fmla="*/ 12 w 20"/>
                  <a:gd name="T15" fmla="*/ 0 h 13"/>
                  <a:gd name="T16" fmla="*/ 9 w 20"/>
                  <a:gd name="T17" fmla="*/ 0 h 13"/>
                  <a:gd name="T18" fmla="*/ 9 w 20"/>
                  <a:gd name="T19" fmla="*/ 0 h 13"/>
                  <a:gd name="T20" fmla="*/ 3 w 20"/>
                  <a:gd name="T21" fmla="*/ 1 h 13"/>
                  <a:gd name="T22" fmla="*/ 0 w 20"/>
                  <a:gd name="T23" fmla="*/ 3 h 13"/>
                  <a:gd name="T24" fmla="*/ 0 w 20"/>
                  <a:gd name="T25" fmla="*/ 5 h 13"/>
                  <a:gd name="T26" fmla="*/ 2 w 20"/>
                  <a:gd name="T27" fmla="*/ 11 h 13"/>
                  <a:gd name="T28" fmla="*/ 2 w 20"/>
                  <a:gd name="T29" fmla="*/ 11 h 13"/>
                  <a:gd name="T30" fmla="*/ 3 w 20"/>
                  <a:gd name="T31" fmla="*/ 11 h 13"/>
                  <a:gd name="T32" fmla="*/ 8 w 20"/>
                  <a:gd name="T33" fmla="*/ 12 h 13"/>
                  <a:gd name="T34" fmla="*/ 8 w 20"/>
                  <a:gd name="T35" fmla="*/ 12 h 13"/>
                  <a:gd name="T36" fmla="*/ 11 w 20"/>
                  <a:gd name="T37" fmla="*/ 13 h 13"/>
                  <a:gd name="T38" fmla="*/ 14 w 20"/>
                  <a:gd name="T39" fmla="*/ 13 h 13"/>
                  <a:gd name="T40" fmla="*/ 17 w 20"/>
                  <a:gd name="T41" fmla="*/ 12 h 13"/>
                  <a:gd name="T42" fmla="*/ 19 w 20"/>
                  <a:gd name="T43" fmla="*/ 9 h 13"/>
                  <a:gd name="T44" fmla="*/ 19 w 20"/>
                  <a:gd name="T4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3">
                    <a:moveTo>
                      <a:pt x="19" y="9"/>
                    </a:moveTo>
                    <a:lnTo>
                      <a:pt x="19" y="9"/>
                    </a:lnTo>
                    <a:lnTo>
                      <a:pt x="20" y="7"/>
                    </a:lnTo>
                    <a:lnTo>
                      <a:pt x="20" y="4"/>
                    </a:lnTo>
                    <a:lnTo>
                      <a:pt x="18" y="3"/>
                    </a:lnTo>
                    <a:lnTo>
                      <a:pt x="16" y="1"/>
                    </a:lnTo>
                    <a:lnTo>
                      <a:pt x="16" y="1"/>
                    </a:lnTo>
                    <a:lnTo>
                      <a:pt x="12" y="0"/>
                    </a:lnTo>
                    <a:lnTo>
                      <a:pt x="9" y="0"/>
                    </a:lnTo>
                    <a:lnTo>
                      <a:pt x="9" y="0"/>
                    </a:lnTo>
                    <a:lnTo>
                      <a:pt x="3" y="1"/>
                    </a:lnTo>
                    <a:lnTo>
                      <a:pt x="0" y="3"/>
                    </a:lnTo>
                    <a:lnTo>
                      <a:pt x="0" y="5"/>
                    </a:lnTo>
                    <a:lnTo>
                      <a:pt x="2" y="11"/>
                    </a:lnTo>
                    <a:lnTo>
                      <a:pt x="2" y="11"/>
                    </a:lnTo>
                    <a:lnTo>
                      <a:pt x="3" y="11"/>
                    </a:lnTo>
                    <a:lnTo>
                      <a:pt x="8" y="12"/>
                    </a:lnTo>
                    <a:lnTo>
                      <a:pt x="8" y="12"/>
                    </a:lnTo>
                    <a:lnTo>
                      <a:pt x="11" y="13"/>
                    </a:lnTo>
                    <a:lnTo>
                      <a:pt x="14" y="13"/>
                    </a:lnTo>
                    <a:lnTo>
                      <a:pt x="17" y="12"/>
                    </a:lnTo>
                    <a:lnTo>
                      <a:pt x="19" y="9"/>
                    </a:lnTo>
                    <a:lnTo>
                      <a:pt x="19" y="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1" name="Group 221">
              <a:extLst>
                <a:ext uri="{FF2B5EF4-FFF2-40B4-BE49-F238E27FC236}">
                  <a16:creationId xmlns:a16="http://schemas.microsoft.com/office/drawing/2014/main" id="{840145E1-3391-485F-8CEC-955AE4F14574}"/>
                </a:ext>
              </a:extLst>
            </p:cNvPr>
            <p:cNvGrpSpPr/>
            <p:nvPr/>
          </p:nvGrpSpPr>
          <p:grpSpPr>
            <a:xfrm>
              <a:off x="2145115" y="1528232"/>
              <a:ext cx="3368877" cy="2238712"/>
              <a:chOff x="5116513" y="1595438"/>
              <a:chExt cx="2967037" cy="1971675"/>
            </a:xfrm>
            <a:grpFill/>
          </p:grpSpPr>
          <p:sp>
            <p:nvSpPr>
              <p:cNvPr id="56" name="Freeform: Shape 236">
                <a:extLst>
                  <a:ext uri="{FF2B5EF4-FFF2-40B4-BE49-F238E27FC236}">
                    <a16:creationId xmlns:a16="http://schemas.microsoft.com/office/drawing/2014/main" id="{649D0221-DCFA-489B-81BC-1EF28BEF7866}"/>
                  </a:ext>
                </a:extLst>
              </p:cNvPr>
              <p:cNvSpPr>
                <a:spLocks/>
              </p:cNvSpPr>
              <p:nvPr/>
            </p:nvSpPr>
            <p:spPr bwMode="auto">
              <a:xfrm>
                <a:off x="6173788" y="2047875"/>
                <a:ext cx="39688" cy="15875"/>
              </a:xfrm>
              <a:custGeom>
                <a:avLst/>
                <a:gdLst>
                  <a:gd name="T0" fmla="*/ 21 w 51"/>
                  <a:gd name="T1" fmla="*/ 9 h 19"/>
                  <a:gd name="T2" fmla="*/ 21 w 51"/>
                  <a:gd name="T3" fmla="*/ 9 h 19"/>
                  <a:gd name="T4" fmla="*/ 21 w 51"/>
                  <a:gd name="T5" fmla="*/ 12 h 19"/>
                  <a:gd name="T6" fmla="*/ 21 w 51"/>
                  <a:gd name="T7" fmla="*/ 16 h 19"/>
                  <a:gd name="T8" fmla="*/ 22 w 51"/>
                  <a:gd name="T9" fmla="*/ 17 h 19"/>
                  <a:gd name="T10" fmla="*/ 22 w 51"/>
                  <a:gd name="T11" fmla="*/ 17 h 19"/>
                  <a:gd name="T12" fmla="*/ 27 w 51"/>
                  <a:gd name="T13" fmla="*/ 18 h 19"/>
                  <a:gd name="T14" fmla="*/ 31 w 51"/>
                  <a:gd name="T15" fmla="*/ 19 h 19"/>
                  <a:gd name="T16" fmla="*/ 37 w 51"/>
                  <a:gd name="T17" fmla="*/ 18 h 19"/>
                  <a:gd name="T18" fmla="*/ 39 w 51"/>
                  <a:gd name="T19" fmla="*/ 17 h 19"/>
                  <a:gd name="T20" fmla="*/ 39 w 51"/>
                  <a:gd name="T21" fmla="*/ 17 h 19"/>
                  <a:gd name="T22" fmla="*/ 45 w 51"/>
                  <a:gd name="T23" fmla="*/ 11 h 19"/>
                  <a:gd name="T24" fmla="*/ 51 w 51"/>
                  <a:gd name="T25" fmla="*/ 7 h 19"/>
                  <a:gd name="T26" fmla="*/ 51 w 51"/>
                  <a:gd name="T27" fmla="*/ 7 h 19"/>
                  <a:gd name="T28" fmla="*/ 44 w 51"/>
                  <a:gd name="T29" fmla="*/ 8 h 19"/>
                  <a:gd name="T30" fmla="*/ 36 w 51"/>
                  <a:gd name="T31" fmla="*/ 8 h 19"/>
                  <a:gd name="T32" fmla="*/ 29 w 51"/>
                  <a:gd name="T33" fmla="*/ 6 h 19"/>
                  <a:gd name="T34" fmla="*/ 22 w 51"/>
                  <a:gd name="T35" fmla="*/ 2 h 19"/>
                  <a:gd name="T36" fmla="*/ 22 w 51"/>
                  <a:gd name="T37" fmla="*/ 2 h 19"/>
                  <a:gd name="T38" fmla="*/ 21 w 51"/>
                  <a:gd name="T39" fmla="*/ 0 h 19"/>
                  <a:gd name="T40" fmla="*/ 0 w 51"/>
                  <a:gd name="T41" fmla="*/ 1 h 19"/>
                  <a:gd name="T42" fmla="*/ 0 w 51"/>
                  <a:gd name="T43" fmla="*/ 1 h 19"/>
                  <a:gd name="T44" fmla="*/ 11 w 51"/>
                  <a:gd name="T45" fmla="*/ 6 h 19"/>
                  <a:gd name="T46" fmla="*/ 21 w 51"/>
                  <a:gd name="T47" fmla="*/ 9 h 19"/>
                  <a:gd name="T48" fmla="*/ 21 w 51"/>
                  <a:gd name="T4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9">
                    <a:moveTo>
                      <a:pt x="21" y="9"/>
                    </a:moveTo>
                    <a:lnTo>
                      <a:pt x="21" y="9"/>
                    </a:lnTo>
                    <a:lnTo>
                      <a:pt x="21" y="12"/>
                    </a:lnTo>
                    <a:lnTo>
                      <a:pt x="21" y="16"/>
                    </a:lnTo>
                    <a:lnTo>
                      <a:pt x="22" y="17"/>
                    </a:lnTo>
                    <a:lnTo>
                      <a:pt x="22" y="17"/>
                    </a:lnTo>
                    <a:lnTo>
                      <a:pt x="27" y="18"/>
                    </a:lnTo>
                    <a:lnTo>
                      <a:pt x="31" y="19"/>
                    </a:lnTo>
                    <a:lnTo>
                      <a:pt x="37" y="18"/>
                    </a:lnTo>
                    <a:lnTo>
                      <a:pt x="39" y="17"/>
                    </a:lnTo>
                    <a:lnTo>
                      <a:pt x="39" y="17"/>
                    </a:lnTo>
                    <a:lnTo>
                      <a:pt x="45" y="11"/>
                    </a:lnTo>
                    <a:lnTo>
                      <a:pt x="51" y="7"/>
                    </a:lnTo>
                    <a:lnTo>
                      <a:pt x="51" y="7"/>
                    </a:lnTo>
                    <a:lnTo>
                      <a:pt x="44" y="8"/>
                    </a:lnTo>
                    <a:lnTo>
                      <a:pt x="36" y="8"/>
                    </a:lnTo>
                    <a:lnTo>
                      <a:pt x="29" y="6"/>
                    </a:lnTo>
                    <a:lnTo>
                      <a:pt x="22" y="2"/>
                    </a:lnTo>
                    <a:lnTo>
                      <a:pt x="22" y="2"/>
                    </a:lnTo>
                    <a:lnTo>
                      <a:pt x="21" y="0"/>
                    </a:lnTo>
                    <a:lnTo>
                      <a:pt x="0" y="1"/>
                    </a:lnTo>
                    <a:lnTo>
                      <a:pt x="0" y="1"/>
                    </a:lnTo>
                    <a:lnTo>
                      <a:pt x="11" y="6"/>
                    </a:lnTo>
                    <a:lnTo>
                      <a:pt x="21" y="9"/>
                    </a:lnTo>
                    <a:lnTo>
                      <a:pt x="21" y="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7" name="Freeform: Shape 237">
                <a:extLst>
                  <a:ext uri="{FF2B5EF4-FFF2-40B4-BE49-F238E27FC236}">
                    <a16:creationId xmlns:a16="http://schemas.microsoft.com/office/drawing/2014/main" id="{6CF51AC8-63E6-461C-A246-E7808FF42CAA}"/>
                  </a:ext>
                </a:extLst>
              </p:cNvPr>
              <p:cNvSpPr>
                <a:spLocks/>
              </p:cNvSpPr>
              <p:nvPr/>
            </p:nvSpPr>
            <p:spPr bwMode="auto">
              <a:xfrm>
                <a:off x="6213475" y="2046288"/>
                <a:ext cx="19050" cy="7937"/>
              </a:xfrm>
              <a:custGeom>
                <a:avLst/>
                <a:gdLst>
                  <a:gd name="T0" fmla="*/ 23 w 23"/>
                  <a:gd name="T1" fmla="*/ 0 h 9"/>
                  <a:gd name="T2" fmla="*/ 18 w 23"/>
                  <a:gd name="T3" fmla="*/ 1 h 9"/>
                  <a:gd name="T4" fmla="*/ 18 w 23"/>
                  <a:gd name="T5" fmla="*/ 1 h 9"/>
                  <a:gd name="T6" fmla="*/ 9 w 23"/>
                  <a:gd name="T7" fmla="*/ 3 h 9"/>
                  <a:gd name="T8" fmla="*/ 0 w 23"/>
                  <a:gd name="T9" fmla="*/ 9 h 9"/>
                  <a:gd name="T10" fmla="*/ 0 w 23"/>
                  <a:gd name="T11" fmla="*/ 9 h 9"/>
                  <a:gd name="T12" fmla="*/ 12 w 23"/>
                  <a:gd name="T13" fmla="*/ 4 h 9"/>
                  <a:gd name="T14" fmla="*/ 23 w 23"/>
                  <a:gd name="T15" fmla="*/ 0 h 9"/>
                  <a:gd name="T16" fmla="*/ 23 w 2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
                    <a:moveTo>
                      <a:pt x="23" y="0"/>
                    </a:moveTo>
                    <a:lnTo>
                      <a:pt x="18" y="1"/>
                    </a:lnTo>
                    <a:lnTo>
                      <a:pt x="18" y="1"/>
                    </a:lnTo>
                    <a:lnTo>
                      <a:pt x="9" y="3"/>
                    </a:lnTo>
                    <a:lnTo>
                      <a:pt x="0" y="9"/>
                    </a:lnTo>
                    <a:lnTo>
                      <a:pt x="0" y="9"/>
                    </a:lnTo>
                    <a:lnTo>
                      <a:pt x="12" y="4"/>
                    </a:lnTo>
                    <a:lnTo>
                      <a:pt x="23" y="0"/>
                    </a:lnTo>
                    <a:lnTo>
                      <a:pt x="23"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8" name="Freeform: Shape 238">
                <a:extLst>
                  <a:ext uri="{FF2B5EF4-FFF2-40B4-BE49-F238E27FC236}">
                    <a16:creationId xmlns:a16="http://schemas.microsoft.com/office/drawing/2014/main" id="{31D77F07-98DD-4F19-906C-0CD17DB849A0}"/>
                  </a:ext>
                </a:extLst>
              </p:cNvPr>
              <p:cNvSpPr>
                <a:spLocks/>
              </p:cNvSpPr>
              <p:nvPr/>
            </p:nvSpPr>
            <p:spPr bwMode="auto">
              <a:xfrm>
                <a:off x="6715125" y="3271838"/>
                <a:ext cx="3175" cy="3175"/>
              </a:xfrm>
              <a:custGeom>
                <a:avLst/>
                <a:gdLst>
                  <a:gd name="T0" fmla="*/ 0 w 4"/>
                  <a:gd name="T1" fmla="*/ 5 h 5"/>
                  <a:gd name="T2" fmla="*/ 0 w 4"/>
                  <a:gd name="T3" fmla="*/ 5 h 5"/>
                  <a:gd name="T4" fmla="*/ 4 w 4"/>
                  <a:gd name="T5" fmla="*/ 5 h 5"/>
                  <a:gd name="T6" fmla="*/ 4 w 4"/>
                  <a:gd name="T7" fmla="*/ 5 h 5"/>
                  <a:gd name="T8" fmla="*/ 4 w 4"/>
                  <a:gd name="T9" fmla="*/ 0 h 5"/>
                  <a:gd name="T10" fmla="*/ 4 w 4"/>
                  <a:gd name="T11" fmla="*/ 0 h 5"/>
                  <a:gd name="T12" fmla="*/ 0 w 4"/>
                  <a:gd name="T13" fmla="*/ 5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5"/>
                    </a:moveTo>
                    <a:lnTo>
                      <a:pt x="0" y="5"/>
                    </a:lnTo>
                    <a:lnTo>
                      <a:pt x="4" y="5"/>
                    </a:lnTo>
                    <a:lnTo>
                      <a:pt x="4" y="5"/>
                    </a:lnTo>
                    <a:lnTo>
                      <a:pt x="4" y="0"/>
                    </a:lnTo>
                    <a:lnTo>
                      <a:pt x="4" y="0"/>
                    </a:lnTo>
                    <a:lnTo>
                      <a:pt x="0" y="5"/>
                    </a:lnTo>
                    <a:lnTo>
                      <a:pt x="0" y="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9" name="Freeform: Shape 239">
                <a:extLst>
                  <a:ext uri="{FF2B5EF4-FFF2-40B4-BE49-F238E27FC236}">
                    <a16:creationId xmlns:a16="http://schemas.microsoft.com/office/drawing/2014/main" id="{DDF5026E-96B9-44DB-BD81-AA1436B3E0F6}"/>
                  </a:ext>
                </a:extLst>
              </p:cNvPr>
              <p:cNvSpPr>
                <a:spLocks/>
              </p:cNvSpPr>
              <p:nvPr/>
            </p:nvSpPr>
            <p:spPr bwMode="auto">
              <a:xfrm>
                <a:off x="5116513" y="2100264"/>
                <a:ext cx="2189164" cy="1466849"/>
              </a:xfrm>
              <a:custGeom>
                <a:avLst/>
                <a:gdLst>
                  <a:gd name="T0" fmla="*/ 1882 w 2758"/>
                  <a:gd name="T1" fmla="*/ 1679 h 1847"/>
                  <a:gd name="T2" fmla="*/ 1702 w 2758"/>
                  <a:gd name="T3" fmla="*/ 1609 h 1847"/>
                  <a:gd name="T4" fmla="*/ 1852 w 2758"/>
                  <a:gd name="T5" fmla="*/ 1467 h 1847"/>
                  <a:gd name="T6" fmla="*/ 2017 w 2758"/>
                  <a:gd name="T7" fmla="*/ 1466 h 1847"/>
                  <a:gd name="T8" fmla="*/ 2162 w 2758"/>
                  <a:gd name="T9" fmla="*/ 1594 h 1847"/>
                  <a:gd name="T10" fmla="*/ 2188 w 2758"/>
                  <a:gd name="T11" fmla="*/ 1346 h 1847"/>
                  <a:gd name="T12" fmla="*/ 2225 w 2758"/>
                  <a:gd name="T13" fmla="*/ 1208 h 1847"/>
                  <a:gd name="T14" fmla="*/ 2311 w 2758"/>
                  <a:gd name="T15" fmla="*/ 1122 h 1847"/>
                  <a:gd name="T16" fmla="*/ 2493 w 2758"/>
                  <a:gd name="T17" fmla="*/ 1039 h 1847"/>
                  <a:gd name="T18" fmla="*/ 2544 w 2758"/>
                  <a:gd name="T19" fmla="*/ 946 h 1847"/>
                  <a:gd name="T20" fmla="*/ 2461 w 2758"/>
                  <a:gd name="T21" fmla="*/ 872 h 1847"/>
                  <a:gd name="T22" fmla="*/ 2464 w 2758"/>
                  <a:gd name="T23" fmla="*/ 817 h 1847"/>
                  <a:gd name="T24" fmla="*/ 2696 w 2758"/>
                  <a:gd name="T25" fmla="*/ 696 h 1847"/>
                  <a:gd name="T26" fmla="*/ 2595 w 2758"/>
                  <a:gd name="T27" fmla="*/ 616 h 1847"/>
                  <a:gd name="T28" fmla="*/ 2538 w 2758"/>
                  <a:gd name="T29" fmla="*/ 552 h 1847"/>
                  <a:gd name="T30" fmla="*/ 2497 w 2758"/>
                  <a:gd name="T31" fmla="*/ 544 h 1847"/>
                  <a:gd name="T32" fmla="*/ 2440 w 2758"/>
                  <a:gd name="T33" fmla="*/ 537 h 1847"/>
                  <a:gd name="T34" fmla="*/ 2354 w 2758"/>
                  <a:gd name="T35" fmla="*/ 422 h 1847"/>
                  <a:gd name="T36" fmla="*/ 2212 w 2758"/>
                  <a:gd name="T37" fmla="*/ 412 h 1847"/>
                  <a:gd name="T38" fmla="*/ 2186 w 2758"/>
                  <a:gd name="T39" fmla="*/ 686 h 1847"/>
                  <a:gd name="T40" fmla="*/ 2081 w 2758"/>
                  <a:gd name="T41" fmla="*/ 728 h 1847"/>
                  <a:gd name="T42" fmla="*/ 1919 w 2758"/>
                  <a:gd name="T43" fmla="*/ 622 h 1847"/>
                  <a:gd name="T44" fmla="*/ 1788 w 2758"/>
                  <a:gd name="T45" fmla="*/ 531 h 1847"/>
                  <a:gd name="T46" fmla="*/ 1860 w 2758"/>
                  <a:gd name="T47" fmla="*/ 370 h 1847"/>
                  <a:gd name="T48" fmla="*/ 1982 w 2758"/>
                  <a:gd name="T49" fmla="*/ 215 h 1847"/>
                  <a:gd name="T50" fmla="*/ 2073 w 2758"/>
                  <a:gd name="T51" fmla="*/ 120 h 1847"/>
                  <a:gd name="T52" fmla="*/ 2000 w 2758"/>
                  <a:gd name="T53" fmla="*/ 167 h 1847"/>
                  <a:gd name="T54" fmla="*/ 1927 w 2758"/>
                  <a:gd name="T55" fmla="*/ 109 h 1847"/>
                  <a:gd name="T56" fmla="*/ 1852 w 2758"/>
                  <a:gd name="T57" fmla="*/ 58 h 1847"/>
                  <a:gd name="T58" fmla="*/ 1774 w 2758"/>
                  <a:gd name="T59" fmla="*/ 11 h 1847"/>
                  <a:gd name="T60" fmla="*/ 1798 w 2758"/>
                  <a:gd name="T61" fmla="*/ 103 h 1847"/>
                  <a:gd name="T62" fmla="*/ 1681 w 2758"/>
                  <a:gd name="T63" fmla="*/ 155 h 1847"/>
                  <a:gd name="T64" fmla="*/ 1462 w 2758"/>
                  <a:gd name="T65" fmla="*/ 159 h 1847"/>
                  <a:gd name="T66" fmla="*/ 1393 w 2758"/>
                  <a:gd name="T67" fmla="*/ 189 h 1847"/>
                  <a:gd name="T68" fmla="*/ 1294 w 2758"/>
                  <a:gd name="T69" fmla="*/ 139 h 1847"/>
                  <a:gd name="T70" fmla="*/ 1053 w 2758"/>
                  <a:gd name="T71" fmla="*/ 69 h 1847"/>
                  <a:gd name="T72" fmla="*/ 923 w 2758"/>
                  <a:gd name="T73" fmla="*/ 59 h 1847"/>
                  <a:gd name="T74" fmla="*/ 688 w 2758"/>
                  <a:gd name="T75" fmla="*/ 93 h 1847"/>
                  <a:gd name="T76" fmla="*/ 352 w 2758"/>
                  <a:gd name="T77" fmla="*/ 14 h 1847"/>
                  <a:gd name="T78" fmla="*/ 215 w 2758"/>
                  <a:gd name="T79" fmla="*/ 23 h 1847"/>
                  <a:gd name="T80" fmla="*/ 47 w 2758"/>
                  <a:gd name="T81" fmla="*/ 158 h 1847"/>
                  <a:gd name="T82" fmla="*/ 92 w 2758"/>
                  <a:gd name="T83" fmla="*/ 243 h 1847"/>
                  <a:gd name="T84" fmla="*/ 101 w 2758"/>
                  <a:gd name="T85" fmla="*/ 312 h 1847"/>
                  <a:gd name="T86" fmla="*/ 126 w 2758"/>
                  <a:gd name="T87" fmla="*/ 347 h 1847"/>
                  <a:gd name="T88" fmla="*/ 61 w 2758"/>
                  <a:gd name="T89" fmla="*/ 512 h 1847"/>
                  <a:gd name="T90" fmla="*/ 125 w 2758"/>
                  <a:gd name="T91" fmla="*/ 511 h 1847"/>
                  <a:gd name="T92" fmla="*/ 183 w 2758"/>
                  <a:gd name="T93" fmla="*/ 578 h 1847"/>
                  <a:gd name="T94" fmla="*/ 93 w 2758"/>
                  <a:gd name="T95" fmla="*/ 666 h 1847"/>
                  <a:gd name="T96" fmla="*/ 340 w 2758"/>
                  <a:gd name="T97" fmla="*/ 489 h 1847"/>
                  <a:gd name="T98" fmla="*/ 373 w 2758"/>
                  <a:gd name="T99" fmla="*/ 523 h 1847"/>
                  <a:gd name="T100" fmla="*/ 464 w 2758"/>
                  <a:gd name="T101" fmla="*/ 438 h 1847"/>
                  <a:gd name="T102" fmla="*/ 587 w 2758"/>
                  <a:gd name="T103" fmla="*/ 494 h 1847"/>
                  <a:gd name="T104" fmla="*/ 736 w 2758"/>
                  <a:gd name="T105" fmla="*/ 571 h 1847"/>
                  <a:gd name="T106" fmla="*/ 827 w 2758"/>
                  <a:gd name="T107" fmla="*/ 650 h 1847"/>
                  <a:gd name="T108" fmla="*/ 1043 w 2758"/>
                  <a:gd name="T109" fmla="*/ 856 h 1847"/>
                  <a:gd name="T110" fmla="*/ 981 w 2758"/>
                  <a:gd name="T111" fmla="*/ 860 h 1847"/>
                  <a:gd name="T112" fmla="*/ 1063 w 2758"/>
                  <a:gd name="T113" fmla="*/ 1116 h 1847"/>
                  <a:gd name="T114" fmla="*/ 1219 w 2758"/>
                  <a:gd name="T115" fmla="*/ 1389 h 1847"/>
                  <a:gd name="T116" fmla="*/ 1428 w 2758"/>
                  <a:gd name="T117" fmla="*/ 1585 h 1847"/>
                  <a:gd name="T118" fmla="*/ 1319 w 2758"/>
                  <a:gd name="T119" fmla="*/ 1409 h 1847"/>
                  <a:gd name="T120" fmla="*/ 1482 w 2758"/>
                  <a:gd name="T121" fmla="*/ 1647 h 1847"/>
                  <a:gd name="T122" fmla="*/ 1612 w 2758"/>
                  <a:gd name="T123" fmla="*/ 178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8" h="1847">
                    <a:moveTo>
                      <a:pt x="1783" y="1828"/>
                    </a:moveTo>
                    <a:lnTo>
                      <a:pt x="1783" y="1828"/>
                    </a:lnTo>
                    <a:lnTo>
                      <a:pt x="1785" y="1825"/>
                    </a:lnTo>
                    <a:lnTo>
                      <a:pt x="1791" y="1822"/>
                    </a:lnTo>
                    <a:lnTo>
                      <a:pt x="1813" y="1814"/>
                    </a:lnTo>
                    <a:lnTo>
                      <a:pt x="1876" y="1792"/>
                    </a:lnTo>
                    <a:lnTo>
                      <a:pt x="1940" y="1771"/>
                    </a:lnTo>
                    <a:lnTo>
                      <a:pt x="1962" y="1763"/>
                    </a:lnTo>
                    <a:lnTo>
                      <a:pt x="1968" y="1759"/>
                    </a:lnTo>
                    <a:lnTo>
                      <a:pt x="1971" y="1757"/>
                    </a:lnTo>
                    <a:lnTo>
                      <a:pt x="1971" y="1757"/>
                    </a:lnTo>
                    <a:lnTo>
                      <a:pt x="1987" y="1729"/>
                    </a:lnTo>
                    <a:lnTo>
                      <a:pt x="2002" y="1701"/>
                    </a:lnTo>
                    <a:lnTo>
                      <a:pt x="2002" y="1701"/>
                    </a:lnTo>
                    <a:lnTo>
                      <a:pt x="2001" y="1697"/>
                    </a:lnTo>
                    <a:lnTo>
                      <a:pt x="1998" y="1691"/>
                    </a:lnTo>
                    <a:lnTo>
                      <a:pt x="1995" y="1687"/>
                    </a:lnTo>
                    <a:lnTo>
                      <a:pt x="1989" y="1682"/>
                    </a:lnTo>
                    <a:lnTo>
                      <a:pt x="1984" y="1679"/>
                    </a:lnTo>
                    <a:lnTo>
                      <a:pt x="1977" y="1675"/>
                    </a:lnTo>
                    <a:lnTo>
                      <a:pt x="1964" y="1671"/>
                    </a:lnTo>
                    <a:lnTo>
                      <a:pt x="1949" y="1667"/>
                    </a:lnTo>
                    <a:lnTo>
                      <a:pt x="1934" y="1665"/>
                    </a:lnTo>
                    <a:lnTo>
                      <a:pt x="1919" y="1665"/>
                    </a:lnTo>
                    <a:lnTo>
                      <a:pt x="1906" y="1666"/>
                    </a:lnTo>
                    <a:lnTo>
                      <a:pt x="1906" y="1666"/>
                    </a:lnTo>
                    <a:lnTo>
                      <a:pt x="1900" y="1667"/>
                    </a:lnTo>
                    <a:lnTo>
                      <a:pt x="1894" y="1670"/>
                    </a:lnTo>
                    <a:lnTo>
                      <a:pt x="1888" y="1673"/>
                    </a:lnTo>
                    <a:lnTo>
                      <a:pt x="1882" y="1679"/>
                    </a:lnTo>
                    <a:lnTo>
                      <a:pt x="1867" y="1692"/>
                    </a:lnTo>
                    <a:lnTo>
                      <a:pt x="1859" y="1699"/>
                    </a:lnTo>
                    <a:lnTo>
                      <a:pt x="1850" y="1706"/>
                    </a:lnTo>
                    <a:lnTo>
                      <a:pt x="1840" y="1712"/>
                    </a:lnTo>
                    <a:lnTo>
                      <a:pt x="1828" y="1716"/>
                    </a:lnTo>
                    <a:lnTo>
                      <a:pt x="1817" y="1720"/>
                    </a:lnTo>
                    <a:lnTo>
                      <a:pt x="1803" y="1722"/>
                    </a:lnTo>
                    <a:lnTo>
                      <a:pt x="1789" y="1721"/>
                    </a:lnTo>
                    <a:lnTo>
                      <a:pt x="1773" y="1717"/>
                    </a:lnTo>
                    <a:lnTo>
                      <a:pt x="1755" y="1712"/>
                    </a:lnTo>
                    <a:lnTo>
                      <a:pt x="1735" y="1701"/>
                    </a:lnTo>
                    <a:lnTo>
                      <a:pt x="1735" y="1701"/>
                    </a:lnTo>
                    <a:lnTo>
                      <a:pt x="1731" y="1698"/>
                    </a:lnTo>
                    <a:lnTo>
                      <a:pt x="1727" y="1695"/>
                    </a:lnTo>
                    <a:lnTo>
                      <a:pt x="1725" y="1691"/>
                    </a:lnTo>
                    <a:lnTo>
                      <a:pt x="1723" y="1687"/>
                    </a:lnTo>
                    <a:lnTo>
                      <a:pt x="1719" y="1676"/>
                    </a:lnTo>
                    <a:lnTo>
                      <a:pt x="1717" y="1667"/>
                    </a:lnTo>
                    <a:lnTo>
                      <a:pt x="1715" y="1656"/>
                    </a:lnTo>
                    <a:lnTo>
                      <a:pt x="1711" y="1647"/>
                    </a:lnTo>
                    <a:lnTo>
                      <a:pt x="1709" y="1641"/>
                    </a:lnTo>
                    <a:lnTo>
                      <a:pt x="1706" y="1637"/>
                    </a:lnTo>
                    <a:lnTo>
                      <a:pt x="1701" y="1633"/>
                    </a:lnTo>
                    <a:lnTo>
                      <a:pt x="1697" y="1629"/>
                    </a:lnTo>
                    <a:lnTo>
                      <a:pt x="1697" y="1629"/>
                    </a:lnTo>
                    <a:lnTo>
                      <a:pt x="1695" y="1627"/>
                    </a:lnTo>
                    <a:lnTo>
                      <a:pt x="1695" y="1624"/>
                    </a:lnTo>
                    <a:lnTo>
                      <a:pt x="1698" y="1618"/>
                    </a:lnTo>
                    <a:lnTo>
                      <a:pt x="1701" y="1611"/>
                    </a:lnTo>
                    <a:lnTo>
                      <a:pt x="1702" y="1609"/>
                    </a:lnTo>
                    <a:lnTo>
                      <a:pt x="1703" y="1606"/>
                    </a:lnTo>
                    <a:lnTo>
                      <a:pt x="1703" y="1606"/>
                    </a:lnTo>
                    <a:lnTo>
                      <a:pt x="1701" y="1576"/>
                    </a:lnTo>
                    <a:lnTo>
                      <a:pt x="1701" y="1560"/>
                    </a:lnTo>
                    <a:lnTo>
                      <a:pt x="1701" y="1547"/>
                    </a:lnTo>
                    <a:lnTo>
                      <a:pt x="1705" y="1533"/>
                    </a:lnTo>
                    <a:lnTo>
                      <a:pt x="1709" y="1519"/>
                    </a:lnTo>
                    <a:lnTo>
                      <a:pt x="1712" y="1514"/>
                    </a:lnTo>
                    <a:lnTo>
                      <a:pt x="1716" y="1508"/>
                    </a:lnTo>
                    <a:lnTo>
                      <a:pt x="1720" y="1502"/>
                    </a:lnTo>
                    <a:lnTo>
                      <a:pt x="1726" y="1497"/>
                    </a:lnTo>
                    <a:lnTo>
                      <a:pt x="1726" y="1497"/>
                    </a:lnTo>
                    <a:lnTo>
                      <a:pt x="1735" y="1491"/>
                    </a:lnTo>
                    <a:lnTo>
                      <a:pt x="1744" y="1486"/>
                    </a:lnTo>
                    <a:lnTo>
                      <a:pt x="1765" y="1476"/>
                    </a:lnTo>
                    <a:lnTo>
                      <a:pt x="1765" y="1476"/>
                    </a:lnTo>
                    <a:lnTo>
                      <a:pt x="1769" y="1475"/>
                    </a:lnTo>
                    <a:lnTo>
                      <a:pt x="1775" y="1474"/>
                    </a:lnTo>
                    <a:lnTo>
                      <a:pt x="1785" y="1475"/>
                    </a:lnTo>
                    <a:lnTo>
                      <a:pt x="1797" y="1475"/>
                    </a:lnTo>
                    <a:lnTo>
                      <a:pt x="1802" y="1474"/>
                    </a:lnTo>
                    <a:lnTo>
                      <a:pt x="1807" y="1473"/>
                    </a:lnTo>
                    <a:lnTo>
                      <a:pt x="1807" y="1473"/>
                    </a:lnTo>
                    <a:lnTo>
                      <a:pt x="1814" y="1470"/>
                    </a:lnTo>
                    <a:lnTo>
                      <a:pt x="1821" y="1469"/>
                    </a:lnTo>
                    <a:lnTo>
                      <a:pt x="1827" y="1468"/>
                    </a:lnTo>
                    <a:lnTo>
                      <a:pt x="1833" y="1467"/>
                    </a:lnTo>
                    <a:lnTo>
                      <a:pt x="1833" y="1467"/>
                    </a:lnTo>
                    <a:lnTo>
                      <a:pt x="1842" y="1466"/>
                    </a:lnTo>
                    <a:lnTo>
                      <a:pt x="1852" y="1467"/>
                    </a:lnTo>
                    <a:lnTo>
                      <a:pt x="1861" y="1468"/>
                    </a:lnTo>
                    <a:lnTo>
                      <a:pt x="1872" y="1472"/>
                    </a:lnTo>
                    <a:lnTo>
                      <a:pt x="1881" y="1474"/>
                    </a:lnTo>
                    <a:lnTo>
                      <a:pt x="1891" y="1475"/>
                    </a:lnTo>
                    <a:lnTo>
                      <a:pt x="1900" y="1475"/>
                    </a:lnTo>
                    <a:lnTo>
                      <a:pt x="1905" y="1474"/>
                    </a:lnTo>
                    <a:lnTo>
                      <a:pt x="1909" y="1473"/>
                    </a:lnTo>
                    <a:lnTo>
                      <a:pt x="1909" y="1473"/>
                    </a:lnTo>
                    <a:lnTo>
                      <a:pt x="1915" y="1469"/>
                    </a:lnTo>
                    <a:lnTo>
                      <a:pt x="1919" y="1465"/>
                    </a:lnTo>
                    <a:lnTo>
                      <a:pt x="1924" y="1460"/>
                    </a:lnTo>
                    <a:lnTo>
                      <a:pt x="1927" y="1455"/>
                    </a:lnTo>
                    <a:lnTo>
                      <a:pt x="1941" y="1431"/>
                    </a:lnTo>
                    <a:lnTo>
                      <a:pt x="1941" y="1431"/>
                    </a:lnTo>
                    <a:lnTo>
                      <a:pt x="1946" y="1424"/>
                    </a:lnTo>
                    <a:lnTo>
                      <a:pt x="1951" y="1419"/>
                    </a:lnTo>
                    <a:lnTo>
                      <a:pt x="1957" y="1416"/>
                    </a:lnTo>
                    <a:lnTo>
                      <a:pt x="1963" y="1414"/>
                    </a:lnTo>
                    <a:lnTo>
                      <a:pt x="1970" y="1412"/>
                    </a:lnTo>
                    <a:lnTo>
                      <a:pt x="1975" y="1412"/>
                    </a:lnTo>
                    <a:lnTo>
                      <a:pt x="1982" y="1414"/>
                    </a:lnTo>
                    <a:lnTo>
                      <a:pt x="1988" y="1416"/>
                    </a:lnTo>
                    <a:lnTo>
                      <a:pt x="1988" y="1416"/>
                    </a:lnTo>
                    <a:lnTo>
                      <a:pt x="1995" y="1420"/>
                    </a:lnTo>
                    <a:lnTo>
                      <a:pt x="2000" y="1426"/>
                    </a:lnTo>
                    <a:lnTo>
                      <a:pt x="2005" y="1433"/>
                    </a:lnTo>
                    <a:lnTo>
                      <a:pt x="2009" y="1441"/>
                    </a:lnTo>
                    <a:lnTo>
                      <a:pt x="2013" y="1449"/>
                    </a:lnTo>
                    <a:lnTo>
                      <a:pt x="2015" y="1458"/>
                    </a:lnTo>
                    <a:lnTo>
                      <a:pt x="2017" y="1466"/>
                    </a:lnTo>
                    <a:lnTo>
                      <a:pt x="2018" y="1475"/>
                    </a:lnTo>
                    <a:lnTo>
                      <a:pt x="2018" y="1475"/>
                    </a:lnTo>
                    <a:lnTo>
                      <a:pt x="2024" y="1472"/>
                    </a:lnTo>
                    <a:lnTo>
                      <a:pt x="2031" y="1469"/>
                    </a:lnTo>
                    <a:lnTo>
                      <a:pt x="2037" y="1467"/>
                    </a:lnTo>
                    <a:lnTo>
                      <a:pt x="2043" y="1465"/>
                    </a:lnTo>
                    <a:lnTo>
                      <a:pt x="2043" y="1465"/>
                    </a:lnTo>
                    <a:lnTo>
                      <a:pt x="2047" y="1476"/>
                    </a:lnTo>
                    <a:lnTo>
                      <a:pt x="2051" y="1486"/>
                    </a:lnTo>
                    <a:lnTo>
                      <a:pt x="2064" y="1506"/>
                    </a:lnTo>
                    <a:lnTo>
                      <a:pt x="2076" y="1525"/>
                    </a:lnTo>
                    <a:lnTo>
                      <a:pt x="2082" y="1535"/>
                    </a:lnTo>
                    <a:lnTo>
                      <a:pt x="2087" y="1546"/>
                    </a:lnTo>
                    <a:lnTo>
                      <a:pt x="2087" y="1546"/>
                    </a:lnTo>
                    <a:lnTo>
                      <a:pt x="2092" y="1556"/>
                    </a:lnTo>
                    <a:lnTo>
                      <a:pt x="2099" y="1566"/>
                    </a:lnTo>
                    <a:lnTo>
                      <a:pt x="2106" y="1575"/>
                    </a:lnTo>
                    <a:lnTo>
                      <a:pt x="2114" y="1583"/>
                    </a:lnTo>
                    <a:lnTo>
                      <a:pt x="2122" y="1591"/>
                    </a:lnTo>
                    <a:lnTo>
                      <a:pt x="2131" y="1598"/>
                    </a:lnTo>
                    <a:lnTo>
                      <a:pt x="2140" y="1605"/>
                    </a:lnTo>
                    <a:lnTo>
                      <a:pt x="2150" y="1610"/>
                    </a:lnTo>
                    <a:lnTo>
                      <a:pt x="2150" y="1610"/>
                    </a:lnTo>
                    <a:lnTo>
                      <a:pt x="2150" y="1607"/>
                    </a:lnTo>
                    <a:lnTo>
                      <a:pt x="2151" y="1605"/>
                    </a:lnTo>
                    <a:lnTo>
                      <a:pt x="2155" y="1602"/>
                    </a:lnTo>
                    <a:lnTo>
                      <a:pt x="2157" y="1600"/>
                    </a:lnTo>
                    <a:lnTo>
                      <a:pt x="2161" y="1599"/>
                    </a:lnTo>
                    <a:lnTo>
                      <a:pt x="2162" y="1597"/>
                    </a:lnTo>
                    <a:lnTo>
                      <a:pt x="2162" y="1594"/>
                    </a:lnTo>
                    <a:lnTo>
                      <a:pt x="2159" y="1592"/>
                    </a:lnTo>
                    <a:lnTo>
                      <a:pt x="2159" y="1592"/>
                    </a:lnTo>
                    <a:lnTo>
                      <a:pt x="2149" y="1586"/>
                    </a:lnTo>
                    <a:lnTo>
                      <a:pt x="2145" y="1584"/>
                    </a:lnTo>
                    <a:lnTo>
                      <a:pt x="2142" y="1580"/>
                    </a:lnTo>
                    <a:lnTo>
                      <a:pt x="2142" y="1580"/>
                    </a:lnTo>
                    <a:lnTo>
                      <a:pt x="2137" y="1564"/>
                    </a:lnTo>
                    <a:lnTo>
                      <a:pt x="2133" y="1547"/>
                    </a:lnTo>
                    <a:lnTo>
                      <a:pt x="2130" y="1531"/>
                    </a:lnTo>
                    <a:lnTo>
                      <a:pt x="2128" y="1514"/>
                    </a:lnTo>
                    <a:lnTo>
                      <a:pt x="2124" y="1480"/>
                    </a:lnTo>
                    <a:lnTo>
                      <a:pt x="2121" y="1444"/>
                    </a:lnTo>
                    <a:lnTo>
                      <a:pt x="2121" y="1444"/>
                    </a:lnTo>
                    <a:lnTo>
                      <a:pt x="2120" y="1440"/>
                    </a:lnTo>
                    <a:lnTo>
                      <a:pt x="2117" y="1434"/>
                    </a:lnTo>
                    <a:lnTo>
                      <a:pt x="2111" y="1425"/>
                    </a:lnTo>
                    <a:lnTo>
                      <a:pt x="2108" y="1420"/>
                    </a:lnTo>
                    <a:lnTo>
                      <a:pt x="2106" y="1416"/>
                    </a:lnTo>
                    <a:lnTo>
                      <a:pt x="2106" y="1410"/>
                    </a:lnTo>
                    <a:lnTo>
                      <a:pt x="2107" y="1405"/>
                    </a:lnTo>
                    <a:lnTo>
                      <a:pt x="2107" y="1405"/>
                    </a:lnTo>
                    <a:lnTo>
                      <a:pt x="2113" y="1393"/>
                    </a:lnTo>
                    <a:lnTo>
                      <a:pt x="2120" y="1384"/>
                    </a:lnTo>
                    <a:lnTo>
                      <a:pt x="2128" y="1376"/>
                    </a:lnTo>
                    <a:lnTo>
                      <a:pt x="2137" y="1369"/>
                    </a:lnTo>
                    <a:lnTo>
                      <a:pt x="2146" y="1364"/>
                    </a:lnTo>
                    <a:lnTo>
                      <a:pt x="2156" y="1359"/>
                    </a:lnTo>
                    <a:lnTo>
                      <a:pt x="2179" y="1351"/>
                    </a:lnTo>
                    <a:lnTo>
                      <a:pt x="2179" y="1351"/>
                    </a:lnTo>
                    <a:lnTo>
                      <a:pt x="2188" y="1346"/>
                    </a:lnTo>
                    <a:lnTo>
                      <a:pt x="2196" y="1341"/>
                    </a:lnTo>
                    <a:lnTo>
                      <a:pt x="2203" y="1334"/>
                    </a:lnTo>
                    <a:lnTo>
                      <a:pt x="2207" y="1326"/>
                    </a:lnTo>
                    <a:lnTo>
                      <a:pt x="2209" y="1317"/>
                    </a:lnTo>
                    <a:lnTo>
                      <a:pt x="2211" y="1308"/>
                    </a:lnTo>
                    <a:lnTo>
                      <a:pt x="2209" y="1300"/>
                    </a:lnTo>
                    <a:lnTo>
                      <a:pt x="2205" y="1291"/>
                    </a:lnTo>
                    <a:lnTo>
                      <a:pt x="2205" y="1291"/>
                    </a:lnTo>
                    <a:lnTo>
                      <a:pt x="2198" y="1279"/>
                    </a:lnTo>
                    <a:lnTo>
                      <a:pt x="2192" y="1268"/>
                    </a:lnTo>
                    <a:lnTo>
                      <a:pt x="2191" y="1261"/>
                    </a:lnTo>
                    <a:lnTo>
                      <a:pt x="2190" y="1256"/>
                    </a:lnTo>
                    <a:lnTo>
                      <a:pt x="2190" y="1249"/>
                    </a:lnTo>
                    <a:lnTo>
                      <a:pt x="2191" y="1243"/>
                    </a:lnTo>
                    <a:lnTo>
                      <a:pt x="2191" y="1243"/>
                    </a:lnTo>
                    <a:lnTo>
                      <a:pt x="2194" y="1242"/>
                    </a:lnTo>
                    <a:lnTo>
                      <a:pt x="2197" y="1241"/>
                    </a:lnTo>
                    <a:lnTo>
                      <a:pt x="2198" y="1238"/>
                    </a:lnTo>
                    <a:lnTo>
                      <a:pt x="2199" y="1236"/>
                    </a:lnTo>
                    <a:lnTo>
                      <a:pt x="2200" y="1233"/>
                    </a:lnTo>
                    <a:lnTo>
                      <a:pt x="2199" y="1227"/>
                    </a:lnTo>
                    <a:lnTo>
                      <a:pt x="2199" y="1227"/>
                    </a:lnTo>
                    <a:lnTo>
                      <a:pt x="2213" y="1228"/>
                    </a:lnTo>
                    <a:lnTo>
                      <a:pt x="2219" y="1228"/>
                    </a:lnTo>
                    <a:lnTo>
                      <a:pt x="2223" y="1226"/>
                    </a:lnTo>
                    <a:lnTo>
                      <a:pt x="2223" y="1226"/>
                    </a:lnTo>
                    <a:lnTo>
                      <a:pt x="2228" y="1221"/>
                    </a:lnTo>
                    <a:lnTo>
                      <a:pt x="2229" y="1217"/>
                    </a:lnTo>
                    <a:lnTo>
                      <a:pt x="2228" y="1212"/>
                    </a:lnTo>
                    <a:lnTo>
                      <a:pt x="2225" y="1208"/>
                    </a:lnTo>
                    <a:lnTo>
                      <a:pt x="2223" y="1203"/>
                    </a:lnTo>
                    <a:lnTo>
                      <a:pt x="2221" y="1199"/>
                    </a:lnTo>
                    <a:lnTo>
                      <a:pt x="2220" y="1194"/>
                    </a:lnTo>
                    <a:lnTo>
                      <a:pt x="2221" y="1188"/>
                    </a:lnTo>
                    <a:lnTo>
                      <a:pt x="2221" y="1188"/>
                    </a:lnTo>
                    <a:lnTo>
                      <a:pt x="2224" y="1184"/>
                    </a:lnTo>
                    <a:lnTo>
                      <a:pt x="2228" y="1179"/>
                    </a:lnTo>
                    <a:lnTo>
                      <a:pt x="2232" y="1177"/>
                    </a:lnTo>
                    <a:lnTo>
                      <a:pt x="2237" y="1176"/>
                    </a:lnTo>
                    <a:lnTo>
                      <a:pt x="2241" y="1175"/>
                    </a:lnTo>
                    <a:lnTo>
                      <a:pt x="2246" y="1175"/>
                    </a:lnTo>
                    <a:lnTo>
                      <a:pt x="2256" y="1176"/>
                    </a:lnTo>
                    <a:lnTo>
                      <a:pt x="2267" y="1177"/>
                    </a:lnTo>
                    <a:lnTo>
                      <a:pt x="2278" y="1178"/>
                    </a:lnTo>
                    <a:lnTo>
                      <a:pt x="2282" y="1178"/>
                    </a:lnTo>
                    <a:lnTo>
                      <a:pt x="2287" y="1178"/>
                    </a:lnTo>
                    <a:lnTo>
                      <a:pt x="2291" y="1176"/>
                    </a:lnTo>
                    <a:lnTo>
                      <a:pt x="2295" y="1174"/>
                    </a:lnTo>
                    <a:lnTo>
                      <a:pt x="2295" y="1174"/>
                    </a:lnTo>
                    <a:lnTo>
                      <a:pt x="2297" y="1171"/>
                    </a:lnTo>
                    <a:lnTo>
                      <a:pt x="2298" y="1169"/>
                    </a:lnTo>
                    <a:lnTo>
                      <a:pt x="2299" y="1163"/>
                    </a:lnTo>
                    <a:lnTo>
                      <a:pt x="2297" y="1150"/>
                    </a:lnTo>
                    <a:lnTo>
                      <a:pt x="2297" y="1142"/>
                    </a:lnTo>
                    <a:lnTo>
                      <a:pt x="2297" y="1135"/>
                    </a:lnTo>
                    <a:lnTo>
                      <a:pt x="2299" y="1129"/>
                    </a:lnTo>
                    <a:lnTo>
                      <a:pt x="2302" y="1127"/>
                    </a:lnTo>
                    <a:lnTo>
                      <a:pt x="2304" y="1125"/>
                    </a:lnTo>
                    <a:lnTo>
                      <a:pt x="2304" y="1125"/>
                    </a:lnTo>
                    <a:lnTo>
                      <a:pt x="2311" y="1122"/>
                    </a:lnTo>
                    <a:lnTo>
                      <a:pt x="2316" y="1121"/>
                    </a:lnTo>
                    <a:lnTo>
                      <a:pt x="2323" y="1120"/>
                    </a:lnTo>
                    <a:lnTo>
                      <a:pt x="2331" y="1120"/>
                    </a:lnTo>
                    <a:lnTo>
                      <a:pt x="2346" y="1121"/>
                    </a:lnTo>
                    <a:lnTo>
                      <a:pt x="2354" y="1121"/>
                    </a:lnTo>
                    <a:lnTo>
                      <a:pt x="2361" y="1120"/>
                    </a:lnTo>
                    <a:lnTo>
                      <a:pt x="2361" y="1120"/>
                    </a:lnTo>
                    <a:lnTo>
                      <a:pt x="2369" y="1119"/>
                    </a:lnTo>
                    <a:lnTo>
                      <a:pt x="2374" y="1116"/>
                    </a:lnTo>
                    <a:lnTo>
                      <a:pt x="2379" y="1111"/>
                    </a:lnTo>
                    <a:lnTo>
                      <a:pt x="2381" y="1107"/>
                    </a:lnTo>
                    <a:lnTo>
                      <a:pt x="2383" y="1101"/>
                    </a:lnTo>
                    <a:lnTo>
                      <a:pt x="2383" y="1095"/>
                    </a:lnTo>
                    <a:lnTo>
                      <a:pt x="2383" y="1082"/>
                    </a:lnTo>
                    <a:lnTo>
                      <a:pt x="2382" y="1069"/>
                    </a:lnTo>
                    <a:lnTo>
                      <a:pt x="2382" y="1055"/>
                    </a:lnTo>
                    <a:lnTo>
                      <a:pt x="2382" y="1050"/>
                    </a:lnTo>
                    <a:lnTo>
                      <a:pt x="2383" y="1044"/>
                    </a:lnTo>
                    <a:lnTo>
                      <a:pt x="2386" y="1039"/>
                    </a:lnTo>
                    <a:lnTo>
                      <a:pt x="2389" y="1035"/>
                    </a:lnTo>
                    <a:lnTo>
                      <a:pt x="2389" y="1035"/>
                    </a:lnTo>
                    <a:lnTo>
                      <a:pt x="2396" y="1030"/>
                    </a:lnTo>
                    <a:lnTo>
                      <a:pt x="2402" y="1027"/>
                    </a:lnTo>
                    <a:lnTo>
                      <a:pt x="2409" y="1025"/>
                    </a:lnTo>
                    <a:lnTo>
                      <a:pt x="2415" y="1023"/>
                    </a:lnTo>
                    <a:lnTo>
                      <a:pt x="2423" y="1023"/>
                    </a:lnTo>
                    <a:lnTo>
                      <a:pt x="2430" y="1023"/>
                    </a:lnTo>
                    <a:lnTo>
                      <a:pt x="2445" y="1027"/>
                    </a:lnTo>
                    <a:lnTo>
                      <a:pt x="2477" y="1036"/>
                    </a:lnTo>
                    <a:lnTo>
                      <a:pt x="2493" y="1039"/>
                    </a:lnTo>
                    <a:lnTo>
                      <a:pt x="2501" y="1039"/>
                    </a:lnTo>
                    <a:lnTo>
                      <a:pt x="2509" y="1039"/>
                    </a:lnTo>
                    <a:lnTo>
                      <a:pt x="2509" y="1039"/>
                    </a:lnTo>
                    <a:lnTo>
                      <a:pt x="2513" y="1038"/>
                    </a:lnTo>
                    <a:lnTo>
                      <a:pt x="2517" y="1035"/>
                    </a:lnTo>
                    <a:lnTo>
                      <a:pt x="2520" y="1030"/>
                    </a:lnTo>
                    <a:lnTo>
                      <a:pt x="2522" y="1026"/>
                    </a:lnTo>
                    <a:lnTo>
                      <a:pt x="2528" y="1016"/>
                    </a:lnTo>
                    <a:lnTo>
                      <a:pt x="2530" y="1012"/>
                    </a:lnTo>
                    <a:lnTo>
                      <a:pt x="2535" y="1009"/>
                    </a:lnTo>
                    <a:lnTo>
                      <a:pt x="2535" y="1009"/>
                    </a:lnTo>
                    <a:lnTo>
                      <a:pt x="2546" y="1003"/>
                    </a:lnTo>
                    <a:lnTo>
                      <a:pt x="2560" y="998"/>
                    </a:lnTo>
                    <a:lnTo>
                      <a:pt x="2587" y="989"/>
                    </a:lnTo>
                    <a:lnTo>
                      <a:pt x="2600" y="984"/>
                    </a:lnTo>
                    <a:lnTo>
                      <a:pt x="2604" y="980"/>
                    </a:lnTo>
                    <a:lnTo>
                      <a:pt x="2609" y="977"/>
                    </a:lnTo>
                    <a:lnTo>
                      <a:pt x="2612" y="972"/>
                    </a:lnTo>
                    <a:lnTo>
                      <a:pt x="2614" y="968"/>
                    </a:lnTo>
                    <a:lnTo>
                      <a:pt x="2615" y="962"/>
                    </a:lnTo>
                    <a:lnTo>
                      <a:pt x="2614" y="956"/>
                    </a:lnTo>
                    <a:lnTo>
                      <a:pt x="2614" y="956"/>
                    </a:lnTo>
                    <a:lnTo>
                      <a:pt x="2613" y="952"/>
                    </a:lnTo>
                    <a:lnTo>
                      <a:pt x="2611" y="948"/>
                    </a:lnTo>
                    <a:lnTo>
                      <a:pt x="2608" y="946"/>
                    </a:lnTo>
                    <a:lnTo>
                      <a:pt x="2604" y="945"/>
                    </a:lnTo>
                    <a:lnTo>
                      <a:pt x="2595" y="943"/>
                    </a:lnTo>
                    <a:lnTo>
                      <a:pt x="2583" y="944"/>
                    </a:lnTo>
                    <a:lnTo>
                      <a:pt x="2557" y="945"/>
                    </a:lnTo>
                    <a:lnTo>
                      <a:pt x="2544" y="946"/>
                    </a:lnTo>
                    <a:lnTo>
                      <a:pt x="2532" y="945"/>
                    </a:lnTo>
                    <a:lnTo>
                      <a:pt x="2532" y="945"/>
                    </a:lnTo>
                    <a:lnTo>
                      <a:pt x="2525" y="943"/>
                    </a:lnTo>
                    <a:lnTo>
                      <a:pt x="2514" y="937"/>
                    </a:lnTo>
                    <a:lnTo>
                      <a:pt x="2510" y="933"/>
                    </a:lnTo>
                    <a:lnTo>
                      <a:pt x="2504" y="929"/>
                    </a:lnTo>
                    <a:lnTo>
                      <a:pt x="2501" y="923"/>
                    </a:lnTo>
                    <a:lnTo>
                      <a:pt x="2497" y="918"/>
                    </a:lnTo>
                    <a:lnTo>
                      <a:pt x="2497" y="918"/>
                    </a:lnTo>
                    <a:lnTo>
                      <a:pt x="2496" y="915"/>
                    </a:lnTo>
                    <a:lnTo>
                      <a:pt x="2496" y="913"/>
                    </a:lnTo>
                    <a:lnTo>
                      <a:pt x="2498" y="907"/>
                    </a:lnTo>
                    <a:lnTo>
                      <a:pt x="2502" y="902"/>
                    </a:lnTo>
                    <a:lnTo>
                      <a:pt x="2506" y="895"/>
                    </a:lnTo>
                    <a:lnTo>
                      <a:pt x="2511" y="889"/>
                    </a:lnTo>
                    <a:lnTo>
                      <a:pt x="2513" y="884"/>
                    </a:lnTo>
                    <a:lnTo>
                      <a:pt x="2514" y="880"/>
                    </a:lnTo>
                    <a:lnTo>
                      <a:pt x="2513" y="878"/>
                    </a:lnTo>
                    <a:lnTo>
                      <a:pt x="2512" y="876"/>
                    </a:lnTo>
                    <a:lnTo>
                      <a:pt x="2511" y="872"/>
                    </a:lnTo>
                    <a:lnTo>
                      <a:pt x="2511" y="872"/>
                    </a:lnTo>
                    <a:lnTo>
                      <a:pt x="2506" y="870"/>
                    </a:lnTo>
                    <a:lnTo>
                      <a:pt x="2501" y="868"/>
                    </a:lnTo>
                    <a:lnTo>
                      <a:pt x="2494" y="867"/>
                    </a:lnTo>
                    <a:lnTo>
                      <a:pt x="2487" y="865"/>
                    </a:lnTo>
                    <a:lnTo>
                      <a:pt x="2480" y="867"/>
                    </a:lnTo>
                    <a:lnTo>
                      <a:pt x="2473" y="868"/>
                    </a:lnTo>
                    <a:lnTo>
                      <a:pt x="2467" y="870"/>
                    </a:lnTo>
                    <a:lnTo>
                      <a:pt x="2461" y="872"/>
                    </a:lnTo>
                    <a:lnTo>
                      <a:pt x="2461" y="872"/>
                    </a:lnTo>
                    <a:lnTo>
                      <a:pt x="2445" y="881"/>
                    </a:lnTo>
                    <a:lnTo>
                      <a:pt x="2437" y="886"/>
                    </a:lnTo>
                    <a:lnTo>
                      <a:pt x="2429" y="889"/>
                    </a:lnTo>
                    <a:lnTo>
                      <a:pt x="2420" y="890"/>
                    </a:lnTo>
                    <a:lnTo>
                      <a:pt x="2412" y="890"/>
                    </a:lnTo>
                    <a:lnTo>
                      <a:pt x="2405" y="889"/>
                    </a:lnTo>
                    <a:lnTo>
                      <a:pt x="2398" y="886"/>
                    </a:lnTo>
                    <a:lnTo>
                      <a:pt x="2398" y="886"/>
                    </a:lnTo>
                    <a:lnTo>
                      <a:pt x="2395" y="885"/>
                    </a:lnTo>
                    <a:lnTo>
                      <a:pt x="2394" y="881"/>
                    </a:lnTo>
                    <a:lnTo>
                      <a:pt x="2391" y="877"/>
                    </a:lnTo>
                    <a:lnTo>
                      <a:pt x="2391" y="870"/>
                    </a:lnTo>
                    <a:lnTo>
                      <a:pt x="2394" y="863"/>
                    </a:lnTo>
                    <a:lnTo>
                      <a:pt x="2398" y="856"/>
                    </a:lnTo>
                    <a:lnTo>
                      <a:pt x="2403" y="851"/>
                    </a:lnTo>
                    <a:lnTo>
                      <a:pt x="2410" y="845"/>
                    </a:lnTo>
                    <a:lnTo>
                      <a:pt x="2415" y="840"/>
                    </a:lnTo>
                    <a:lnTo>
                      <a:pt x="2415" y="840"/>
                    </a:lnTo>
                    <a:lnTo>
                      <a:pt x="2420" y="839"/>
                    </a:lnTo>
                    <a:lnTo>
                      <a:pt x="2424" y="839"/>
                    </a:lnTo>
                    <a:lnTo>
                      <a:pt x="2430" y="839"/>
                    </a:lnTo>
                    <a:lnTo>
                      <a:pt x="2435" y="839"/>
                    </a:lnTo>
                    <a:lnTo>
                      <a:pt x="2435" y="839"/>
                    </a:lnTo>
                    <a:lnTo>
                      <a:pt x="2439" y="837"/>
                    </a:lnTo>
                    <a:lnTo>
                      <a:pt x="2443" y="834"/>
                    </a:lnTo>
                    <a:lnTo>
                      <a:pt x="2451" y="827"/>
                    </a:lnTo>
                    <a:lnTo>
                      <a:pt x="2457" y="821"/>
                    </a:lnTo>
                    <a:lnTo>
                      <a:pt x="2461" y="818"/>
                    </a:lnTo>
                    <a:lnTo>
                      <a:pt x="2464" y="817"/>
                    </a:lnTo>
                    <a:lnTo>
                      <a:pt x="2464" y="817"/>
                    </a:lnTo>
                    <a:lnTo>
                      <a:pt x="2478" y="815"/>
                    </a:lnTo>
                    <a:lnTo>
                      <a:pt x="2490" y="814"/>
                    </a:lnTo>
                    <a:lnTo>
                      <a:pt x="2504" y="815"/>
                    </a:lnTo>
                    <a:lnTo>
                      <a:pt x="2517" y="818"/>
                    </a:lnTo>
                    <a:lnTo>
                      <a:pt x="2542" y="822"/>
                    </a:lnTo>
                    <a:lnTo>
                      <a:pt x="2554" y="824"/>
                    </a:lnTo>
                    <a:lnTo>
                      <a:pt x="2568" y="826"/>
                    </a:lnTo>
                    <a:lnTo>
                      <a:pt x="2568" y="826"/>
                    </a:lnTo>
                    <a:lnTo>
                      <a:pt x="2587" y="827"/>
                    </a:lnTo>
                    <a:lnTo>
                      <a:pt x="2596" y="827"/>
                    </a:lnTo>
                    <a:lnTo>
                      <a:pt x="2606" y="827"/>
                    </a:lnTo>
                    <a:lnTo>
                      <a:pt x="2617" y="826"/>
                    </a:lnTo>
                    <a:lnTo>
                      <a:pt x="2627" y="823"/>
                    </a:lnTo>
                    <a:lnTo>
                      <a:pt x="2636" y="819"/>
                    </a:lnTo>
                    <a:lnTo>
                      <a:pt x="2644" y="813"/>
                    </a:lnTo>
                    <a:lnTo>
                      <a:pt x="2644" y="813"/>
                    </a:lnTo>
                    <a:lnTo>
                      <a:pt x="2686" y="779"/>
                    </a:lnTo>
                    <a:lnTo>
                      <a:pt x="2727" y="746"/>
                    </a:lnTo>
                    <a:lnTo>
                      <a:pt x="2727" y="746"/>
                    </a:lnTo>
                    <a:lnTo>
                      <a:pt x="2738" y="737"/>
                    </a:lnTo>
                    <a:lnTo>
                      <a:pt x="2744" y="731"/>
                    </a:lnTo>
                    <a:lnTo>
                      <a:pt x="2750" y="724"/>
                    </a:lnTo>
                    <a:lnTo>
                      <a:pt x="2753" y="718"/>
                    </a:lnTo>
                    <a:lnTo>
                      <a:pt x="2757" y="711"/>
                    </a:lnTo>
                    <a:lnTo>
                      <a:pt x="2758" y="703"/>
                    </a:lnTo>
                    <a:lnTo>
                      <a:pt x="2758" y="694"/>
                    </a:lnTo>
                    <a:lnTo>
                      <a:pt x="2758" y="694"/>
                    </a:lnTo>
                    <a:lnTo>
                      <a:pt x="2737" y="695"/>
                    </a:lnTo>
                    <a:lnTo>
                      <a:pt x="2717" y="696"/>
                    </a:lnTo>
                    <a:lnTo>
                      <a:pt x="2696" y="696"/>
                    </a:lnTo>
                    <a:lnTo>
                      <a:pt x="2675" y="697"/>
                    </a:lnTo>
                    <a:lnTo>
                      <a:pt x="2675" y="697"/>
                    </a:lnTo>
                    <a:lnTo>
                      <a:pt x="2671" y="697"/>
                    </a:lnTo>
                    <a:lnTo>
                      <a:pt x="2667" y="695"/>
                    </a:lnTo>
                    <a:lnTo>
                      <a:pt x="2663" y="691"/>
                    </a:lnTo>
                    <a:lnTo>
                      <a:pt x="2660" y="688"/>
                    </a:lnTo>
                    <a:lnTo>
                      <a:pt x="2660" y="688"/>
                    </a:lnTo>
                    <a:lnTo>
                      <a:pt x="2669" y="686"/>
                    </a:lnTo>
                    <a:lnTo>
                      <a:pt x="2677" y="682"/>
                    </a:lnTo>
                    <a:lnTo>
                      <a:pt x="2679" y="680"/>
                    </a:lnTo>
                    <a:lnTo>
                      <a:pt x="2680" y="677"/>
                    </a:lnTo>
                    <a:lnTo>
                      <a:pt x="2680" y="673"/>
                    </a:lnTo>
                    <a:lnTo>
                      <a:pt x="2678" y="669"/>
                    </a:lnTo>
                    <a:lnTo>
                      <a:pt x="2678" y="669"/>
                    </a:lnTo>
                    <a:lnTo>
                      <a:pt x="2675" y="664"/>
                    </a:lnTo>
                    <a:lnTo>
                      <a:pt x="2670" y="662"/>
                    </a:lnTo>
                    <a:lnTo>
                      <a:pt x="2667" y="660"/>
                    </a:lnTo>
                    <a:lnTo>
                      <a:pt x="2662" y="658"/>
                    </a:lnTo>
                    <a:lnTo>
                      <a:pt x="2653" y="657"/>
                    </a:lnTo>
                    <a:lnTo>
                      <a:pt x="2641" y="656"/>
                    </a:lnTo>
                    <a:lnTo>
                      <a:pt x="2641" y="656"/>
                    </a:lnTo>
                    <a:lnTo>
                      <a:pt x="2634" y="654"/>
                    </a:lnTo>
                    <a:lnTo>
                      <a:pt x="2626" y="650"/>
                    </a:lnTo>
                    <a:lnTo>
                      <a:pt x="2619" y="646"/>
                    </a:lnTo>
                    <a:lnTo>
                      <a:pt x="2612" y="641"/>
                    </a:lnTo>
                    <a:lnTo>
                      <a:pt x="2606" y="636"/>
                    </a:lnTo>
                    <a:lnTo>
                      <a:pt x="2602" y="629"/>
                    </a:lnTo>
                    <a:lnTo>
                      <a:pt x="2598" y="622"/>
                    </a:lnTo>
                    <a:lnTo>
                      <a:pt x="2595" y="616"/>
                    </a:lnTo>
                    <a:lnTo>
                      <a:pt x="2595" y="616"/>
                    </a:lnTo>
                    <a:lnTo>
                      <a:pt x="2587" y="594"/>
                    </a:lnTo>
                    <a:lnTo>
                      <a:pt x="2581" y="583"/>
                    </a:lnTo>
                    <a:lnTo>
                      <a:pt x="2576" y="573"/>
                    </a:lnTo>
                    <a:lnTo>
                      <a:pt x="2576" y="573"/>
                    </a:lnTo>
                    <a:lnTo>
                      <a:pt x="2570" y="569"/>
                    </a:lnTo>
                    <a:lnTo>
                      <a:pt x="2563" y="565"/>
                    </a:lnTo>
                    <a:lnTo>
                      <a:pt x="2557" y="561"/>
                    </a:lnTo>
                    <a:lnTo>
                      <a:pt x="2556" y="558"/>
                    </a:lnTo>
                    <a:lnTo>
                      <a:pt x="2555" y="556"/>
                    </a:lnTo>
                    <a:lnTo>
                      <a:pt x="2555" y="556"/>
                    </a:lnTo>
                    <a:lnTo>
                      <a:pt x="2553" y="552"/>
                    </a:lnTo>
                    <a:lnTo>
                      <a:pt x="2552" y="548"/>
                    </a:lnTo>
                    <a:lnTo>
                      <a:pt x="2548" y="546"/>
                    </a:lnTo>
                    <a:lnTo>
                      <a:pt x="2545" y="544"/>
                    </a:lnTo>
                    <a:lnTo>
                      <a:pt x="2539" y="541"/>
                    </a:lnTo>
                    <a:lnTo>
                      <a:pt x="2536" y="539"/>
                    </a:lnTo>
                    <a:lnTo>
                      <a:pt x="2532" y="537"/>
                    </a:lnTo>
                    <a:lnTo>
                      <a:pt x="2532" y="537"/>
                    </a:lnTo>
                    <a:lnTo>
                      <a:pt x="2534" y="540"/>
                    </a:lnTo>
                    <a:lnTo>
                      <a:pt x="2532" y="542"/>
                    </a:lnTo>
                    <a:lnTo>
                      <a:pt x="2530" y="547"/>
                    </a:lnTo>
                    <a:lnTo>
                      <a:pt x="2527" y="552"/>
                    </a:lnTo>
                    <a:lnTo>
                      <a:pt x="2527" y="554"/>
                    </a:lnTo>
                    <a:lnTo>
                      <a:pt x="2529" y="556"/>
                    </a:lnTo>
                    <a:lnTo>
                      <a:pt x="2529" y="556"/>
                    </a:lnTo>
                    <a:lnTo>
                      <a:pt x="2531" y="557"/>
                    </a:lnTo>
                    <a:lnTo>
                      <a:pt x="2534" y="557"/>
                    </a:lnTo>
                    <a:lnTo>
                      <a:pt x="2536" y="555"/>
                    </a:lnTo>
                    <a:lnTo>
                      <a:pt x="2538" y="552"/>
                    </a:lnTo>
                    <a:lnTo>
                      <a:pt x="2538" y="552"/>
                    </a:lnTo>
                    <a:lnTo>
                      <a:pt x="2538" y="556"/>
                    </a:lnTo>
                    <a:lnTo>
                      <a:pt x="2536" y="558"/>
                    </a:lnTo>
                    <a:lnTo>
                      <a:pt x="2536" y="558"/>
                    </a:lnTo>
                    <a:lnTo>
                      <a:pt x="2543" y="557"/>
                    </a:lnTo>
                    <a:lnTo>
                      <a:pt x="2543" y="557"/>
                    </a:lnTo>
                    <a:lnTo>
                      <a:pt x="2540" y="559"/>
                    </a:lnTo>
                    <a:lnTo>
                      <a:pt x="2538" y="562"/>
                    </a:lnTo>
                    <a:lnTo>
                      <a:pt x="2536" y="563"/>
                    </a:lnTo>
                    <a:lnTo>
                      <a:pt x="2532" y="562"/>
                    </a:lnTo>
                    <a:lnTo>
                      <a:pt x="2532" y="562"/>
                    </a:lnTo>
                    <a:lnTo>
                      <a:pt x="2536" y="558"/>
                    </a:lnTo>
                    <a:lnTo>
                      <a:pt x="2536" y="558"/>
                    </a:lnTo>
                    <a:lnTo>
                      <a:pt x="2534" y="561"/>
                    </a:lnTo>
                    <a:lnTo>
                      <a:pt x="2531" y="564"/>
                    </a:lnTo>
                    <a:lnTo>
                      <a:pt x="2530" y="570"/>
                    </a:lnTo>
                    <a:lnTo>
                      <a:pt x="2530" y="575"/>
                    </a:lnTo>
                    <a:lnTo>
                      <a:pt x="2529" y="578"/>
                    </a:lnTo>
                    <a:lnTo>
                      <a:pt x="2527" y="580"/>
                    </a:lnTo>
                    <a:lnTo>
                      <a:pt x="2527" y="580"/>
                    </a:lnTo>
                    <a:lnTo>
                      <a:pt x="2523" y="580"/>
                    </a:lnTo>
                    <a:lnTo>
                      <a:pt x="2520" y="579"/>
                    </a:lnTo>
                    <a:lnTo>
                      <a:pt x="2517" y="577"/>
                    </a:lnTo>
                    <a:lnTo>
                      <a:pt x="2514" y="573"/>
                    </a:lnTo>
                    <a:lnTo>
                      <a:pt x="2509" y="565"/>
                    </a:lnTo>
                    <a:lnTo>
                      <a:pt x="2504" y="557"/>
                    </a:lnTo>
                    <a:lnTo>
                      <a:pt x="2504" y="557"/>
                    </a:lnTo>
                    <a:lnTo>
                      <a:pt x="2501" y="553"/>
                    </a:lnTo>
                    <a:lnTo>
                      <a:pt x="2498" y="549"/>
                    </a:lnTo>
                    <a:lnTo>
                      <a:pt x="2497" y="546"/>
                    </a:lnTo>
                    <a:lnTo>
                      <a:pt x="2497" y="544"/>
                    </a:lnTo>
                    <a:lnTo>
                      <a:pt x="2498" y="541"/>
                    </a:lnTo>
                    <a:lnTo>
                      <a:pt x="2499" y="539"/>
                    </a:lnTo>
                    <a:lnTo>
                      <a:pt x="2504" y="536"/>
                    </a:lnTo>
                    <a:lnTo>
                      <a:pt x="2515" y="528"/>
                    </a:lnTo>
                    <a:lnTo>
                      <a:pt x="2520" y="523"/>
                    </a:lnTo>
                    <a:lnTo>
                      <a:pt x="2522" y="520"/>
                    </a:lnTo>
                    <a:lnTo>
                      <a:pt x="2523" y="516"/>
                    </a:lnTo>
                    <a:lnTo>
                      <a:pt x="2523" y="516"/>
                    </a:lnTo>
                    <a:lnTo>
                      <a:pt x="2523" y="512"/>
                    </a:lnTo>
                    <a:lnTo>
                      <a:pt x="2523" y="507"/>
                    </a:lnTo>
                    <a:lnTo>
                      <a:pt x="2522" y="503"/>
                    </a:lnTo>
                    <a:lnTo>
                      <a:pt x="2521" y="498"/>
                    </a:lnTo>
                    <a:lnTo>
                      <a:pt x="2519" y="495"/>
                    </a:lnTo>
                    <a:lnTo>
                      <a:pt x="2515" y="491"/>
                    </a:lnTo>
                    <a:lnTo>
                      <a:pt x="2512" y="490"/>
                    </a:lnTo>
                    <a:lnTo>
                      <a:pt x="2507" y="488"/>
                    </a:lnTo>
                    <a:lnTo>
                      <a:pt x="2507" y="488"/>
                    </a:lnTo>
                    <a:lnTo>
                      <a:pt x="2503" y="488"/>
                    </a:lnTo>
                    <a:lnTo>
                      <a:pt x="2497" y="488"/>
                    </a:lnTo>
                    <a:lnTo>
                      <a:pt x="2493" y="489"/>
                    </a:lnTo>
                    <a:lnTo>
                      <a:pt x="2489" y="491"/>
                    </a:lnTo>
                    <a:lnTo>
                      <a:pt x="2482" y="497"/>
                    </a:lnTo>
                    <a:lnTo>
                      <a:pt x="2477" y="505"/>
                    </a:lnTo>
                    <a:lnTo>
                      <a:pt x="2467" y="522"/>
                    </a:lnTo>
                    <a:lnTo>
                      <a:pt x="2461" y="529"/>
                    </a:lnTo>
                    <a:lnTo>
                      <a:pt x="2457" y="531"/>
                    </a:lnTo>
                    <a:lnTo>
                      <a:pt x="2453" y="533"/>
                    </a:lnTo>
                    <a:lnTo>
                      <a:pt x="2453" y="533"/>
                    </a:lnTo>
                    <a:lnTo>
                      <a:pt x="2446" y="536"/>
                    </a:lnTo>
                    <a:lnTo>
                      <a:pt x="2440" y="537"/>
                    </a:lnTo>
                    <a:lnTo>
                      <a:pt x="2434" y="537"/>
                    </a:lnTo>
                    <a:lnTo>
                      <a:pt x="2428" y="536"/>
                    </a:lnTo>
                    <a:lnTo>
                      <a:pt x="2422" y="533"/>
                    </a:lnTo>
                    <a:lnTo>
                      <a:pt x="2416" y="530"/>
                    </a:lnTo>
                    <a:lnTo>
                      <a:pt x="2412" y="525"/>
                    </a:lnTo>
                    <a:lnTo>
                      <a:pt x="2407" y="521"/>
                    </a:lnTo>
                    <a:lnTo>
                      <a:pt x="2404" y="515"/>
                    </a:lnTo>
                    <a:lnTo>
                      <a:pt x="2401" y="508"/>
                    </a:lnTo>
                    <a:lnTo>
                      <a:pt x="2398" y="503"/>
                    </a:lnTo>
                    <a:lnTo>
                      <a:pt x="2396" y="495"/>
                    </a:lnTo>
                    <a:lnTo>
                      <a:pt x="2395" y="488"/>
                    </a:lnTo>
                    <a:lnTo>
                      <a:pt x="2394" y="481"/>
                    </a:lnTo>
                    <a:lnTo>
                      <a:pt x="2395" y="473"/>
                    </a:lnTo>
                    <a:lnTo>
                      <a:pt x="2396" y="466"/>
                    </a:lnTo>
                    <a:lnTo>
                      <a:pt x="2396" y="466"/>
                    </a:lnTo>
                    <a:lnTo>
                      <a:pt x="2390" y="466"/>
                    </a:lnTo>
                    <a:lnTo>
                      <a:pt x="2388" y="466"/>
                    </a:lnTo>
                    <a:lnTo>
                      <a:pt x="2387" y="466"/>
                    </a:lnTo>
                    <a:lnTo>
                      <a:pt x="2387" y="466"/>
                    </a:lnTo>
                    <a:lnTo>
                      <a:pt x="2383" y="462"/>
                    </a:lnTo>
                    <a:lnTo>
                      <a:pt x="2381" y="458"/>
                    </a:lnTo>
                    <a:lnTo>
                      <a:pt x="2380" y="454"/>
                    </a:lnTo>
                    <a:lnTo>
                      <a:pt x="2380" y="449"/>
                    </a:lnTo>
                    <a:lnTo>
                      <a:pt x="2381" y="440"/>
                    </a:lnTo>
                    <a:lnTo>
                      <a:pt x="2381" y="431"/>
                    </a:lnTo>
                    <a:lnTo>
                      <a:pt x="2381" y="431"/>
                    </a:lnTo>
                    <a:lnTo>
                      <a:pt x="2376" y="431"/>
                    </a:lnTo>
                    <a:lnTo>
                      <a:pt x="2371" y="431"/>
                    </a:lnTo>
                    <a:lnTo>
                      <a:pt x="2362" y="428"/>
                    </a:lnTo>
                    <a:lnTo>
                      <a:pt x="2354" y="422"/>
                    </a:lnTo>
                    <a:lnTo>
                      <a:pt x="2347" y="416"/>
                    </a:lnTo>
                    <a:lnTo>
                      <a:pt x="2339" y="409"/>
                    </a:lnTo>
                    <a:lnTo>
                      <a:pt x="2331" y="404"/>
                    </a:lnTo>
                    <a:lnTo>
                      <a:pt x="2322" y="399"/>
                    </a:lnTo>
                    <a:lnTo>
                      <a:pt x="2318" y="397"/>
                    </a:lnTo>
                    <a:lnTo>
                      <a:pt x="2312" y="396"/>
                    </a:lnTo>
                    <a:lnTo>
                      <a:pt x="2312" y="396"/>
                    </a:lnTo>
                    <a:lnTo>
                      <a:pt x="2307" y="396"/>
                    </a:lnTo>
                    <a:lnTo>
                      <a:pt x="2302" y="395"/>
                    </a:lnTo>
                    <a:lnTo>
                      <a:pt x="2299" y="396"/>
                    </a:lnTo>
                    <a:lnTo>
                      <a:pt x="2297" y="397"/>
                    </a:lnTo>
                    <a:lnTo>
                      <a:pt x="2295" y="398"/>
                    </a:lnTo>
                    <a:lnTo>
                      <a:pt x="2293" y="400"/>
                    </a:lnTo>
                    <a:lnTo>
                      <a:pt x="2293" y="400"/>
                    </a:lnTo>
                    <a:lnTo>
                      <a:pt x="2288" y="397"/>
                    </a:lnTo>
                    <a:lnTo>
                      <a:pt x="2283" y="392"/>
                    </a:lnTo>
                    <a:lnTo>
                      <a:pt x="2278" y="390"/>
                    </a:lnTo>
                    <a:lnTo>
                      <a:pt x="2272" y="387"/>
                    </a:lnTo>
                    <a:lnTo>
                      <a:pt x="2260" y="384"/>
                    </a:lnTo>
                    <a:lnTo>
                      <a:pt x="2253" y="383"/>
                    </a:lnTo>
                    <a:lnTo>
                      <a:pt x="2247" y="383"/>
                    </a:lnTo>
                    <a:lnTo>
                      <a:pt x="2240" y="384"/>
                    </a:lnTo>
                    <a:lnTo>
                      <a:pt x="2235" y="385"/>
                    </a:lnTo>
                    <a:lnTo>
                      <a:pt x="2230" y="388"/>
                    </a:lnTo>
                    <a:lnTo>
                      <a:pt x="2224" y="391"/>
                    </a:lnTo>
                    <a:lnTo>
                      <a:pt x="2220" y="395"/>
                    </a:lnTo>
                    <a:lnTo>
                      <a:pt x="2216" y="399"/>
                    </a:lnTo>
                    <a:lnTo>
                      <a:pt x="2214" y="405"/>
                    </a:lnTo>
                    <a:lnTo>
                      <a:pt x="2212" y="412"/>
                    </a:lnTo>
                    <a:lnTo>
                      <a:pt x="2212" y="412"/>
                    </a:lnTo>
                    <a:lnTo>
                      <a:pt x="2211" y="420"/>
                    </a:lnTo>
                    <a:lnTo>
                      <a:pt x="2209" y="428"/>
                    </a:lnTo>
                    <a:lnTo>
                      <a:pt x="2208" y="445"/>
                    </a:lnTo>
                    <a:lnTo>
                      <a:pt x="2207" y="461"/>
                    </a:lnTo>
                    <a:lnTo>
                      <a:pt x="2206" y="468"/>
                    </a:lnTo>
                    <a:lnTo>
                      <a:pt x="2203" y="475"/>
                    </a:lnTo>
                    <a:lnTo>
                      <a:pt x="2203" y="475"/>
                    </a:lnTo>
                    <a:lnTo>
                      <a:pt x="2196" y="489"/>
                    </a:lnTo>
                    <a:lnTo>
                      <a:pt x="2194" y="496"/>
                    </a:lnTo>
                    <a:lnTo>
                      <a:pt x="2192" y="501"/>
                    </a:lnTo>
                    <a:lnTo>
                      <a:pt x="2192" y="501"/>
                    </a:lnTo>
                    <a:lnTo>
                      <a:pt x="2191" y="512"/>
                    </a:lnTo>
                    <a:lnTo>
                      <a:pt x="2189" y="521"/>
                    </a:lnTo>
                    <a:lnTo>
                      <a:pt x="2182" y="538"/>
                    </a:lnTo>
                    <a:lnTo>
                      <a:pt x="2179" y="546"/>
                    </a:lnTo>
                    <a:lnTo>
                      <a:pt x="2177" y="555"/>
                    </a:lnTo>
                    <a:lnTo>
                      <a:pt x="2177" y="563"/>
                    </a:lnTo>
                    <a:lnTo>
                      <a:pt x="2178" y="566"/>
                    </a:lnTo>
                    <a:lnTo>
                      <a:pt x="2179" y="571"/>
                    </a:lnTo>
                    <a:lnTo>
                      <a:pt x="2179" y="571"/>
                    </a:lnTo>
                    <a:lnTo>
                      <a:pt x="2191" y="600"/>
                    </a:lnTo>
                    <a:lnTo>
                      <a:pt x="2197" y="616"/>
                    </a:lnTo>
                    <a:lnTo>
                      <a:pt x="2200" y="632"/>
                    </a:lnTo>
                    <a:lnTo>
                      <a:pt x="2200" y="640"/>
                    </a:lnTo>
                    <a:lnTo>
                      <a:pt x="2200" y="648"/>
                    </a:lnTo>
                    <a:lnTo>
                      <a:pt x="2200" y="656"/>
                    </a:lnTo>
                    <a:lnTo>
                      <a:pt x="2198" y="664"/>
                    </a:lnTo>
                    <a:lnTo>
                      <a:pt x="2196" y="671"/>
                    </a:lnTo>
                    <a:lnTo>
                      <a:pt x="2191" y="679"/>
                    </a:lnTo>
                    <a:lnTo>
                      <a:pt x="2186" y="686"/>
                    </a:lnTo>
                    <a:lnTo>
                      <a:pt x="2180" y="693"/>
                    </a:lnTo>
                    <a:lnTo>
                      <a:pt x="2180" y="693"/>
                    </a:lnTo>
                    <a:lnTo>
                      <a:pt x="2175" y="697"/>
                    </a:lnTo>
                    <a:lnTo>
                      <a:pt x="2173" y="703"/>
                    </a:lnTo>
                    <a:lnTo>
                      <a:pt x="2171" y="707"/>
                    </a:lnTo>
                    <a:lnTo>
                      <a:pt x="2169" y="714"/>
                    </a:lnTo>
                    <a:lnTo>
                      <a:pt x="2169" y="727"/>
                    </a:lnTo>
                    <a:lnTo>
                      <a:pt x="2169" y="740"/>
                    </a:lnTo>
                    <a:lnTo>
                      <a:pt x="2171" y="770"/>
                    </a:lnTo>
                    <a:lnTo>
                      <a:pt x="2170" y="785"/>
                    </a:lnTo>
                    <a:lnTo>
                      <a:pt x="2169" y="791"/>
                    </a:lnTo>
                    <a:lnTo>
                      <a:pt x="2167" y="798"/>
                    </a:lnTo>
                    <a:lnTo>
                      <a:pt x="2167" y="798"/>
                    </a:lnTo>
                    <a:lnTo>
                      <a:pt x="2164" y="804"/>
                    </a:lnTo>
                    <a:lnTo>
                      <a:pt x="2159" y="807"/>
                    </a:lnTo>
                    <a:lnTo>
                      <a:pt x="2155" y="810"/>
                    </a:lnTo>
                    <a:lnTo>
                      <a:pt x="2148" y="811"/>
                    </a:lnTo>
                    <a:lnTo>
                      <a:pt x="2141" y="810"/>
                    </a:lnTo>
                    <a:lnTo>
                      <a:pt x="2134" y="809"/>
                    </a:lnTo>
                    <a:lnTo>
                      <a:pt x="2129" y="805"/>
                    </a:lnTo>
                    <a:lnTo>
                      <a:pt x="2123" y="802"/>
                    </a:lnTo>
                    <a:lnTo>
                      <a:pt x="2123" y="802"/>
                    </a:lnTo>
                    <a:lnTo>
                      <a:pt x="2118" y="798"/>
                    </a:lnTo>
                    <a:lnTo>
                      <a:pt x="2115" y="793"/>
                    </a:lnTo>
                    <a:lnTo>
                      <a:pt x="2108" y="780"/>
                    </a:lnTo>
                    <a:lnTo>
                      <a:pt x="2108" y="780"/>
                    </a:lnTo>
                    <a:lnTo>
                      <a:pt x="2097" y="761"/>
                    </a:lnTo>
                    <a:lnTo>
                      <a:pt x="2091" y="749"/>
                    </a:lnTo>
                    <a:lnTo>
                      <a:pt x="2086" y="739"/>
                    </a:lnTo>
                    <a:lnTo>
                      <a:pt x="2081" y="728"/>
                    </a:lnTo>
                    <a:lnTo>
                      <a:pt x="2079" y="716"/>
                    </a:lnTo>
                    <a:lnTo>
                      <a:pt x="2078" y="711"/>
                    </a:lnTo>
                    <a:lnTo>
                      <a:pt x="2079" y="705"/>
                    </a:lnTo>
                    <a:lnTo>
                      <a:pt x="2080" y="699"/>
                    </a:lnTo>
                    <a:lnTo>
                      <a:pt x="2082" y="694"/>
                    </a:lnTo>
                    <a:lnTo>
                      <a:pt x="2082" y="694"/>
                    </a:lnTo>
                    <a:lnTo>
                      <a:pt x="2065" y="694"/>
                    </a:lnTo>
                    <a:lnTo>
                      <a:pt x="2049" y="696"/>
                    </a:lnTo>
                    <a:lnTo>
                      <a:pt x="2041" y="696"/>
                    </a:lnTo>
                    <a:lnTo>
                      <a:pt x="2033" y="695"/>
                    </a:lnTo>
                    <a:lnTo>
                      <a:pt x="2026" y="693"/>
                    </a:lnTo>
                    <a:lnTo>
                      <a:pt x="2022" y="689"/>
                    </a:lnTo>
                    <a:lnTo>
                      <a:pt x="2022" y="689"/>
                    </a:lnTo>
                    <a:lnTo>
                      <a:pt x="2016" y="686"/>
                    </a:lnTo>
                    <a:lnTo>
                      <a:pt x="2012" y="683"/>
                    </a:lnTo>
                    <a:lnTo>
                      <a:pt x="2001" y="680"/>
                    </a:lnTo>
                    <a:lnTo>
                      <a:pt x="1990" y="678"/>
                    </a:lnTo>
                    <a:lnTo>
                      <a:pt x="1980" y="677"/>
                    </a:lnTo>
                    <a:lnTo>
                      <a:pt x="1971" y="675"/>
                    </a:lnTo>
                    <a:lnTo>
                      <a:pt x="1962" y="674"/>
                    </a:lnTo>
                    <a:lnTo>
                      <a:pt x="1959" y="673"/>
                    </a:lnTo>
                    <a:lnTo>
                      <a:pt x="1956" y="671"/>
                    </a:lnTo>
                    <a:lnTo>
                      <a:pt x="1954" y="669"/>
                    </a:lnTo>
                    <a:lnTo>
                      <a:pt x="1952" y="665"/>
                    </a:lnTo>
                    <a:lnTo>
                      <a:pt x="1952" y="665"/>
                    </a:lnTo>
                    <a:lnTo>
                      <a:pt x="1950" y="658"/>
                    </a:lnTo>
                    <a:lnTo>
                      <a:pt x="1947" y="653"/>
                    </a:lnTo>
                    <a:lnTo>
                      <a:pt x="1940" y="640"/>
                    </a:lnTo>
                    <a:lnTo>
                      <a:pt x="1930" y="630"/>
                    </a:lnTo>
                    <a:lnTo>
                      <a:pt x="1919" y="622"/>
                    </a:lnTo>
                    <a:lnTo>
                      <a:pt x="1908" y="614"/>
                    </a:lnTo>
                    <a:lnTo>
                      <a:pt x="1896" y="606"/>
                    </a:lnTo>
                    <a:lnTo>
                      <a:pt x="1871" y="595"/>
                    </a:lnTo>
                    <a:lnTo>
                      <a:pt x="1871" y="595"/>
                    </a:lnTo>
                    <a:lnTo>
                      <a:pt x="1864" y="592"/>
                    </a:lnTo>
                    <a:lnTo>
                      <a:pt x="1856" y="591"/>
                    </a:lnTo>
                    <a:lnTo>
                      <a:pt x="1840" y="590"/>
                    </a:lnTo>
                    <a:lnTo>
                      <a:pt x="1832" y="589"/>
                    </a:lnTo>
                    <a:lnTo>
                      <a:pt x="1825" y="587"/>
                    </a:lnTo>
                    <a:lnTo>
                      <a:pt x="1819" y="583"/>
                    </a:lnTo>
                    <a:lnTo>
                      <a:pt x="1817" y="580"/>
                    </a:lnTo>
                    <a:lnTo>
                      <a:pt x="1815" y="577"/>
                    </a:lnTo>
                    <a:lnTo>
                      <a:pt x="1815" y="577"/>
                    </a:lnTo>
                    <a:lnTo>
                      <a:pt x="1814" y="573"/>
                    </a:lnTo>
                    <a:lnTo>
                      <a:pt x="1815" y="570"/>
                    </a:lnTo>
                    <a:lnTo>
                      <a:pt x="1822" y="564"/>
                    </a:lnTo>
                    <a:lnTo>
                      <a:pt x="1825" y="561"/>
                    </a:lnTo>
                    <a:lnTo>
                      <a:pt x="1827" y="557"/>
                    </a:lnTo>
                    <a:lnTo>
                      <a:pt x="1828" y="553"/>
                    </a:lnTo>
                    <a:lnTo>
                      <a:pt x="1827" y="547"/>
                    </a:lnTo>
                    <a:lnTo>
                      <a:pt x="1827" y="547"/>
                    </a:lnTo>
                    <a:lnTo>
                      <a:pt x="1824" y="541"/>
                    </a:lnTo>
                    <a:lnTo>
                      <a:pt x="1819" y="538"/>
                    </a:lnTo>
                    <a:lnTo>
                      <a:pt x="1815" y="536"/>
                    </a:lnTo>
                    <a:lnTo>
                      <a:pt x="1810" y="534"/>
                    </a:lnTo>
                    <a:lnTo>
                      <a:pt x="1805" y="533"/>
                    </a:lnTo>
                    <a:lnTo>
                      <a:pt x="1800" y="534"/>
                    </a:lnTo>
                    <a:lnTo>
                      <a:pt x="1789" y="537"/>
                    </a:lnTo>
                    <a:lnTo>
                      <a:pt x="1789" y="537"/>
                    </a:lnTo>
                    <a:lnTo>
                      <a:pt x="1788" y="531"/>
                    </a:lnTo>
                    <a:lnTo>
                      <a:pt x="1786" y="526"/>
                    </a:lnTo>
                    <a:lnTo>
                      <a:pt x="1783" y="522"/>
                    </a:lnTo>
                    <a:lnTo>
                      <a:pt x="1780" y="519"/>
                    </a:lnTo>
                    <a:lnTo>
                      <a:pt x="1773" y="511"/>
                    </a:lnTo>
                    <a:lnTo>
                      <a:pt x="1770" y="506"/>
                    </a:lnTo>
                    <a:lnTo>
                      <a:pt x="1769" y="501"/>
                    </a:lnTo>
                    <a:lnTo>
                      <a:pt x="1769" y="501"/>
                    </a:lnTo>
                    <a:lnTo>
                      <a:pt x="1772" y="492"/>
                    </a:lnTo>
                    <a:lnTo>
                      <a:pt x="1775" y="484"/>
                    </a:lnTo>
                    <a:lnTo>
                      <a:pt x="1780" y="478"/>
                    </a:lnTo>
                    <a:lnTo>
                      <a:pt x="1785" y="471"/>
                    </a:lnTo>
                    <a:lnTo>
                      <a:pt x="1798" y="459"/>
                    </a:lnTo>
                    <a:lnTo>
                      <a:pt x="1809" y="448"/>
                    </a:lnTo>
                    <a:lnTo>
                      <a:pt x="1809" y="448"/>
                    </a:lnTo>
                    <a:lnTo>
                      <a:pt x="1811" y="445"/>
                    </a:lnTo>
                    <a:lnTo>
                      <a:pt x="1813" y="441"/>
                    </a:lnTo>
                    <a:lnTo>
                      <a:pt x="1814" y="432"/>
                    </a:lnTo>
                    <a:lnTo>
                      <a:pt x="1814" y="423"/>
                    </a:lnTo>
                    <a:lnTo>
                      <a:pt x="1814" y="413"/>
                    </a:lnTo>
                    <a:lnTo>
                      <a:pt x="1813" y="403"/>
                    </a:lnTo>
                    <a:lnTo>
                      <a:pt x="1814" y="392"/>
                    </a:lnTo>
                    <a:lnTo>
                      <a:pt x="1815" y="389"/>
                    </a:lnTo>
                    <a:lnTo>
                      <a:pt x="1817" y="384"/>
                    </a:lnTo>
                    <a:lnTo>
                      <a:pt x="1821" y="381"/>
                    </a:lnTo>
                    <a:lnTo>
                      <a:pt x="1824" y="379"/>
                    </a:lnTo>
                    <a:lnTo>
                      <a:pt x="1824" y="379"/>
                    </a:lnTo>
                    <a:lnTo>
                      <a:pt x="1830" y="375"/>
                    </a:lnTo>
                    <a:lnTo>
                      <a:pt x="1835" y="373"/>
                    </a:lnTo>
                    <a:lnTo>
                      <a:pt x="1848" y="371"/>
                    </a:lnTo>
                    <a:lnTo>
                      <a:pt x="1860" y="370"/>
                    </a:lnTo>
                    <a:lnTo>
                      <a:pt x="1874" y="370"/>
                    </a:lnTo>
                    <a:lnTo>
                      <a:pt x="1886" y="370"/>
                    </a:lnTo>
                    <a:lnTo>
                      <a:pt x="1900" y="370"/>
                    </a:lnTo>
                    <a:lnTo>
                      <a:pt x="1913" y="368"/>
                    </a:lnTo>
                    <a:lnTo>
                      <a:pt x="1925" y="365"/>
                    </a:lnTo>
                    <a:lnTo>
                      <a:pt x="1925" y="365"/>
                    </a:lnTo>
                    <a:lnTo>
                      <a:pt x="1921" y="362"/>
                    </a:lnTo>
                    <a:lnTo>
                      <a:pt x="1917" y="356"/>
                    </a:lnTo>
                    <a:lnTo>
                      <a:pt x="1915" y="350"/>
                    </a:lnTo>
                    <a:lnTo>
                      <a:pt x="1914" y="345"/>
                    </a:lnTo>
                    <a:lnTo>
                      <a:pt x="1914" y="338"/>
                    </a:lnTo>
                    <a:lnTo>
                      <a:pt x="1915" y="332"/>
                    </a:lnTo>
                    <a:lnTo>
                      <a:pt x="1916" y="326"/>
                    </a:lnTo>
                    <a:lnTo>
                      <a:pt x="1918" y="322"/>
                    </a:lnTo>
                    <a:lnTo>
                      <a:pt x="1918" y="322"/>
                    </a:lnTo>
                    <a:lnTo>
                      <a:pt x="1929" y="309"/>
                    </a:lnTo>
                    <a:lnTo>
                      <a:pt x="1939" y="298"/>
                    </a:lnTo>
                    <a:lnTo>
                      <a:pt x="1948" y="285"/>
                    </a:lnTo>
                    <a:lnTo>
                      <a:pt x="1957" y="273"/>
                    </a:lnTo>
                    <a:lnTo>
                      <a:pt x="1957" y="273"/>
                    </a:lnTo>
                    <a:lnTo>
                      <a:pt x="1959" y="266"/>
                    </a:lnTo>
                    <a:lnTo>
                      <a:pt x="1962" y="258"/>
                    </a:lnTo>
                    <a:lnTo>
                      <a:pt x="1963" y="242"/>
                    </a:lnTo>
                    <a:lnTo>
                      <a:pt x="1964" y="234"/>
                    </a:lnTo>
                    <a:lnTo>
                      <a:pt x="1966" y="227"/>
                    </a:lnTo>
                    <a:lnTo>
                      <a:pt x="1970" y="222"/>
                    </a:lnTo>
                    <a:lnTo>
                      <a:pt x="1972" y="219"/>
                    </a:lnTo>
                    <a:lnTo>
                      <a:pt x="1975" y="217"/>
                    </a:lnTo>
                    <a:lnTo>
                      <a:pt x="1975" y="217"/>
                    </a:lnTo>
                    <a:lnTo>
                      <a:pt x="1982" y="215"/>
                    </a:lnTo>
                    <a:lnTo>
                      <a:pt x="1990" y="214"/>
                    </a:lnTo>
                    <a:lnTo>
                      <a:pt x="1997" y="214"/>
                    </a:lnTo>
                    <a:lnTo>
                      <a:pt x="2004" y="214"/>
                    </a:lnTo>
                    <a:lnTo>
                      <a:pt x="2018" y="216"/>
                    </a:lnTo>
                    <a:lnTo>
                      <a:pt x="2033" y="219"/>
                    </a:lnTo>
                    <a:lnTo>
                      <a:pt x="2048" y="222"/>
                    </a:lnTo>
                    <a:lnTo>
                      <a:pt x="2063" y="223"/>
                    </a:lnTo>
                    <a:lnTo>
                      <a:pt x="2070" y="223"/>
                    </a:lnTo>
                    <a:lnTo>
                      <a:pt x="2076" y="222"/>
                    </a:lnTo>
                    <a:lnTo>
                      <a:pt x="2083" y="219"/>
                    </a:lnTo>
                    <a:lnTo>
                      <a:pt x="2089" y="215"/>
                    </a:lnTo>
                    <a:lnTo>
                      <a:pt x="2089" y="215"/>
                    </a:lnTo>
                    <a:lnTo>
                      <a:pt x="2100" y="206"/>
                    </a:lnTo>
                    <a:lnTo>
                      <a:pt x="2107" y="200"/>
                    </a:lnTo>
                    <a:lnTo>
                      <a:pt x="2112" y="193"/>
                    </a:lnTo>
                    <a:lnTo>
                      <a:pt x="2116" y="186"/>
                    </a:lnTo>
                    <a:lnTo>
                      <a:pt x="2120" y="180"/>
                    </a:lnTo>
                    <a:lnTo>
                      <a:pt x="2120" y="173"/>
                    </a:lnTo>
                    <a:lnTo>
                      <a:pt x="2118" y="169"/>
                    </a:lnTo>
                    <a:lnTo>
                      <a:pt x="2117" y="166"/>
                    </a:lnTo>
                    <a:lnTo>
                      <a:pt x="2117" y="166"/>
                    </a:lnTo>
                    <a:lnTo>
                      <a:pt x="2115" y="163"/>
                    </a:lnTo>
                    <a:lnTo>
                      <a:pt x="2112" y="158"/>
                    </a:lnTo>
                    <a:lnTo>
                      <a:pt x="2104" y="152"/>
                    </a:lnTo>
                    <a:lnTo>
                      <a:pt x="2086" y="142"/>
                    </a:lnTo>
                    <a:lnTo>
                      <a:pt x="2079" y="136"/>
                    </a:lnTo>
                    <a:lnTo>
                      <a:pt x="2075" y="133"/>
                    </a:lnTo>
                    <a:lnTo>
                      <a:pt x="2074" y="130"/>
                    </a:lnTo>
                    <a:lnTo>
                      <a:pt x="2073" y="125"/>
                    </a:lnTo>
                    <a:lnTo>
                      <a:pt x="2073" y="120"/>
                    </a:lnTo>
                    <a:lnTo>
                      <a:pt x="2074" y="115"/>
                    </a:lnTo>
                    <a:lnTo>
                      <a:pt x="2078" y="108"/>
                    </a:lnTo>
                    <a:lnTo>
                      <a:pt x="2078" y="108"/>
                    </a:lnTo>
                    <a:lnTo>
                      <a:pt x="2067" y="105"/>
                    </a:lnTo>
                    <a:lnTo>
                      <a:pt x="2057" y="100"/>
                    </a:lnTo>
                    <a:lnTo>
                      <a:pt x="2047" y="98"/>
                    </a:lnTo>
                    <a:lnTo>
                      <a:pt x="2037" y="98"/>
                    </a:lnTo>
                    <a:lnTo>
                      <a:pt x="2026" y="99"/>
                    </a:lnTo>
                    <a:lnTo>
                      <a:pt x="2022" y="101"/>
                    </a:lnTo>
                    <a:lnTo>
                      <a:pt x="2017" y="103"/>
                    </a:lnTo>
                    <a:lnTo>
                      <a:pt x="2013" y="107"/>
                    </a:lnTo>
                    <a:lnTo>
                      <a:pt x="2008" y="111"/>
                    </a:lnTo>
                    <a:lnTo>
                      <a:pt x="2005" y="116"/>
                    </a:lnTo>
                    <a:lnTo>
                      <a:pt x="2001" y="123"/>
                    </a:lnTo>
                    <a:lnTo>
                      <a:pt x="2001" y="123"/>
                    </a:lnTo>
                    <a:lnTo>
                      <a:pt x="1999" y="123"/>
                    </a:lnTo>
                    <a:lnTo>
                      <a:pt x="1993" y="124"/>
                    </a:lnTo>
                    <a:lnTo>
                      <a:pt x="1989" y="126"/>
                    </a:lnTo>
                    <a:lnTo>
                      <a:pt x="1987" y="127"/>
                    </a:lnTo>
                    <a:lnTo>
                      <a:pt x="1985" y="128"/>
                    </a:lnTo>
                    <a:lnTo>
                      <a:pt x="1985" y="128"/>
                    </a:lnTo>
                    <a:lnTo>
                      <a:pt x="1985" y="132"/>
                    </a:lnTo>
                    <a:lnTo>
                      <a:pt x="1985" y="135"/>
                    </a:lnTo>
                    <a:lnTo>
                      <a:pt x="1987" y="141"/>
                    </a:lnTo>
                    <a:lnTo>
                      <a:pt x="1990" y="147"/>
                    </a:lnTo>
                    <a:lnTo>
                      <a:pt x="1995" y="151"/>
                    </a:lnTo>
                    <a:lnTo>
                      <a:pt x="1998" y="157"/>
                    </a:lnTo>
                    <a:lnTo>
                      <a:pt x="2000" y="161"/>
                    </a:lnTo>
                    <a:lnTo>
                      <a:pt x="2000" y="164"/>
                    </a:lnTo>
                    <a:lnTo>
                      <a:pt x="2000" y="167"/>
                    </a:lnTo>
                    <a:lnTo>
                      <a:pt x="1999" y="169"/>
                    </a:lnTo>
                    <a:lnTo>
                      <a:pt x="1997" y="173"/>
                    </a:lnTo>
                    <a:lnTo>
                      <a:pt x="1997" y="173"/>
                    </a:lnTo>
                    <a:lnTo>
                      <a:pt x="1992" y="177"/>
                    </a:lnTo>
                    <a:lnTo>
                      <a:pt x="1985" y="182"/>
                    </a:lnTo>
                    <a:lnTo>
                      <a:pt x="1979" y="184"/>
                    </a:lnTo>
                    <a:lnTo>
                      <a:pt x="1971" y="185"/>
                    </a:lnTo>
                    <a:lnTo>
                      <a:pt x="1964" y="185"/>
                    </a:lnTo>
                    <a:lnTo>
                      <a:pt x="1956" y="184"/>
                    </a:lnTo>
                    <a:lnTo>
                      <a:pt x="1948" y="182"/>
                    </a:lnTo>
                    <a:lnTo>
                      <a:pt x="1941" y="178"/>
                    </a:lnTo>
                    <a:lnTo>
                      <a:pt x="1941" y="178"/>
                    </a:lnTo>
                    <a:lnTo>
                      <a:pt x="1938" y="175"/>
                    </a:lnTo>
                    <a:lnTo>
                      <a:pt x="1935" y="172"/>
                    </a:lnTo>
                    <a:lnTo>
                      <a:pt x="1935" y="167"/>
                    </a:lnTo>
                    <a:lnTo>
                      <a:pt x="1935" y="166"/>
                    </a:lnTo>
                    <a:lnTo>
                      <a:pt x="1935" y="166"/>
                    </a:lnTo>
                    <a:lnTo>
                      <a:pt x="1944" y="163"/>
                    </a:lnTo>
                    <a:lnTo>
                      <a:pt x="1952" y="158"/>
                    </a:lnTo>
                    <a:lnTo>
                      <a:pt x="1958" y="152"/>
                    </a:lnTo>
                    <a:lnTo>
                      <a:pt x="1962" y="145"/>
                    </a:lnTo>
                    <a:lnTo>
                      <a:pt x="1964" y="138"/>
                    </a:lnTo>
                    <a:lnTo>
                      <a:pt x="1965" y="130"/>
                    </a:lnTo>
                    <a:lnTo>
                      <a:pt x="1965" y="122"/>
                    </a:lnTo>
                    <a:lnTo>
                      <a:pt x="1965" y="114"/>
                    </a:lnTo>
                    <a:lnTo>
                      <a:pt x="1965" y="114"/>
                    </a:lnTo>
                    <a:lnTo>
                      <a:pt x="1951" y="115"/>
                    </a:lnTo>
                    <a:lnTo>
                      <a:pt x="1939" y="114"/>
                    </a:lnTo>
                    <a:lnTo>
                      <a:pt x="1933" y="111"/>
                    </a:lnTo>
                    <a:lnTo>
                      <a:pt x="1927" y="109"/>
                    </a:lnTo>
                    <a:lnTo>
                      <a:pt x="1922" y="107"/>
                    </a:lnTo>
                    <a:lnTo>
                      <a:pt x="1916" y="102"/>
                    </a:lnTo>
                    <a:lnTo>
                      <a:pt x="1916" y="102"/>
                    </a:lnTo>
                    <a:lnTo>
                      <a:pt x="1916" y="101"/>
                    </a:lnTo>
                    <a:lnTo>
                      <a:pt x="1916" y="98"/>
                    </a:lnTo>
                    <a:lnTo>
                      <a:pt x="1916" y="95"/>
                    </a:lnTo>
                    <a:lnTo>
                      <a:pt x="1915" y="94"/>
                    </a:lnTo>
                    <a:lnTo>
                      <a:pt x="1915" y="94"/>
                    </a:lnTo>
                    <a:lnTo>
                      <a:pt x="1910" y="93"/>
                    </a:lnTo>
                    <a:lnTo>
                      <a:pt x="1907" y="92"/>
                    </a:lnTo>
                    <a:lnTo>
                      <a:pt x="1902" y="93"/>
                    </a:lnTo>
                    <a:lnTo>
                      <a:pt x="1899" y="94"/>
                    </a:lnTo>
                    <a:lnTo>
                      <a:pt x="1896" y="97"/>
                    </a:lnTo>
                    <a:lnTo>
                      <a:pt x="1891" y="99"/>
                    </a:lnTo>
                    <a:lnTo>
                      <a:pt x="1885" y="107"/>
                    </a:lnTo>
                    <a:lnTo>
                      <a:pt x="1885" y="107"/>
                    </a:lnTo>
                    <a:lnTo>
                      <a:pt x="1882" y="109"/>
                    </a:lnTo>
                    <a:lnTo>
                      <a:pt x="1877" y="109"/>
                    </a:lnTo>
                    <a:lnTo>
                      <a:pt x="1872" y="109"/>
                    </a:lnTo>
                    <a:lnTo>
                      <a:pt x="1867" y="107"/>
                    </a:lnTo>
                    <a:lnTo>
                      <a:pt x="1867" y="107"/>
                    </a:lnTo>
                    <a:lnTo>
                      <a:pt x="1863" y="103"/>
                    </a:lnTo>
                    <a:lnTo>
                      <a:pt x="1859" y="99"/>
                    </a:lnTo>
                    <a:lnTo>
                      <a:pt x="1858" y="93"/>
                    </a:lnTo>
                    <a:lnTo>
                      <a:pt x="1857" y="87"/>
                    </a:lnTo>
                    <a:lnTo>
                      <a:pt x="1857" y="75"/>
                    </a:lnTo>
                    <a:lnTo>
                      <a:pt x="1856" y="64"/>
                    </a:lnTo>
                    <a:lnTo>
                      <a:pt x="1856" y="64"/>
                    </a:lnTo>
                    <a:lnTo>
                      <a:pt x="1855" y="60"/>
                    </a:lnTo>
                    <a:lnTo>
                      <a:pt x="1852" y="58"/>
                    </a:lnTo>
                    <a:lnTo>
                      <a:pt x="1849" y="56"/>
                    </a:lnTo>
                    <a:lnTo>
                      <a:pt x="1848" y="52"/>
                    </a:lnTo>
                    <a:lnTo>
                      <a:pt x="1848" y="52"/>
                    </a:lnTo>
                    <a:lnTo>
                      <a:pt x="1847" y="44"/>
                    </a:lnTo>
                    <a:lnTo>
                      <a:pt x="1847" y="35"/>
                    </a:lnTo>
                    <a:lnTo>
                      <a:pt x="1847" y="17"/>
                    </a:lnTo>
                    <a:lnTo>
                      <a:pt x="1847" y="17"/>
                    </a:lnTo>
                    <a:lnTo>
                      <a:pt x="1842" y="18"/>
                    </a:lnTo>
                    <a:lnTo>
                      <a:pt x="1839" y="20"/>
                    </a:lnTo>
                    <a:lnTo>
                      <a:pt x="1831" y="26"/>
                    </a:lnTo>
                    <a:lnTo>
                      <a:pt x="1824" y="32"/>
                    </a:lnTo>
                    <a:lnTo>
                      <a:pt x="1817" y="37"/>
                    </a:lnTo>
                    <a:lnTo>
                      <a:pt x="1817" y="37"/>
                    </a:lnTo>
                    <a:lnTo>
                      <a:pt x="1818" y="28"/>
                    </a:lnTo>
                    <a:lnTo>
                      <a:pt x="1818" y="19"/>
                    </a:lnTo>
                    <a:lnTo>
                      <a:pt x="1818" y="15"/>
                    </a:lnTo>
                    <a:lnTo>
                      <a:pt x="1817" y="10"/>
                    </a:lnTo>
                    <a:lnTo>
                      <a:pt x="1815" y="7"/>
                    </a:lnTo>
                    <a:lnTo>
                      <a:pt x="1811" y="4"/>
                    </a:lnTo>
                    <a:lnTo>
                      <a:pt x="1811" y="4"/>
                    </a:lnTo>
                    <a:lnTo>
                      <a:pt x="1808" y="2"/>
                    </a:lnTo>
                    <a:lnTo>
                      <a:pt x="1805" y="3"/>
                    </a:lnTo>
                    <a:lnTo>
                      <a:pt x="1800" y="4"/>
                    </a:lnTo>
                    <a:lnTo>
                      <a:pt x="1797" y="8"/>
                    </a:lnTo>
                    <a:lnTo>
                      <a:pt x="1793" y="10"/>
                    </a:lnTo>
                    <a:lnTo>
                      <a:pt x="1789" y="12"/>
                    </a:lnTo>
                    <a:lnTo>
                      <a:pt x="1784" y="14"/>
                    </a:lnTo>
                    <a:lnTo>
                      <a:pt x="1778" y="12"/>
                    </a:lnTo>
                    <a:lnTo>
                      <a:pt x="1778" y="12"/>
                    </a:lnTo>
                    <a:lnTo>
                      <a:pt x="1774" y="11"/>
                    </a:lnTo>
                    <a:lnTo>
                      <a:pt x="1768" y="11"/>
                    </a:lnTo>
                    <a:lnTo>
                      <a:pt x="1764" y="11"/>
                    </a:lnTo>
                    <a:lnTo>
                      <a:pt x="1760" y="14"/>
                    </a:lnTo>
                    <a:lnTo>
                      <a:pt x="1760" y="14"/>
                    </a:lnTo>
                    <a:lnTo>
                      <a:pt x="1750" y="26"/>
                    </a:lnTo>
                    <a:lnTo>
                      <a:pt x="1741" y="40"/>
                    </a:lnTo>
                    <a:lnTo>
                      <a:pt x="1738" y="45"/>
                    </a:lnTo>
                    <a:lnTo>
                      <a:pt x="1735" y="52"/>
                    </a:lnTo>
                    <a:lnTo>
                      <a:pt x="1734" y="60"/>
                    </a:lnTo>
                    <a:lnTo>
                      <a:pt x="1735" y="68"/>
                    </a:lnTo>
                    <a:lnTo>
                      <a:pt x="1735" y="68"/>
                    </a:lnTo>
                    <a:lnTo>
                      <a:pt x="1736" y="69"/>
                    </a:lnTo>
                    <a:lnTo>
                      <a:pt x="1739" y="70"/>
                    </a:lnTo>
                    <a:lnTo>
                      <a:pt x="1742" y="72"/>
                    </a:lnTo>
                    <a:lnTo>
                      <a:pt x="1743" y="74"/>
                    </a:lnTo>
                    <a:lnTo>
                      <a:pt x="1743" y="74"/>
                    </a:lnTo>
                    <a:lnTo>
                      <a:pt x="1744" y="77"/>
                    </a:lnTo>
                    <a:lnTo>
                      <a:pt x="1744" y="81"/>
                    </a:lnTo>
                    <a:lnTo>
                      <a:pt x="1744" y="85"/>
                    </a:lnTo>
                    <a:lnTo>
                      <a:pt x="1745" y="86"/>
                    </a:lnTo>
                    <a:lnTo>
                      <a:pt x="1745" y="86"/>
                    </a:lnTo>
                    <a:lnTo>
                      <a:pt x="1751" y="90"/>
                    </a:lnTo>
                    <a:lnTo>
                      <a:pt x="1758" y="91"/>
                    </a:lnTo>
                    <a:lnTo>
                      <a:pt x="1773" y="91"/>
                    </a:lnTo>
                    <a:lnTo>
                      <a:pt x="1780" y="92"/>
                    </a:lnTo>
                    <a:lnTo>
                      <a:pt x="1785" y="93"/>
                    </a:lnTo>
                    <a:lnTo>
                      <a:pt x="1791" y="95"/>
                    </a:lnTo>
                    <a:lnTo>
                      <a:pt x="1796" y="100"/>
                    </a:lnTo>
                    <a:lnTo>
                      <a:pt x="1796" y="100"/>
                    </a:lnTo>
                    <a:lnTo>
                      <a:pt x="1798" y="103"/>
                    </a:lnTo>
                    <a:lnTo>
                      <a:pt x="1799" y="107"/>
                    </a:lnTo>
                    <a:lnTo>
                      <a:pt x="1800" y="115"/>
                    </a:lnTo>
                    <a:lnTo>
                      <a:pt x="1801" y="125"/>
                    </a:lnTo>
                    <a:lnTo>
                      <a:pt x="1803" y="133"/>
                    </a:lnTo>
                    <a:lnTo>
                      <a:pt x="1803" y="133"/>
                    </a:lnTo>
                    <a:lnTo>
                      <a:pt x="1791" y="133"/>
                    </a:lnTo>
                    <a:lnTo>
                      <a:pt x="1781" y="134"/>
                    </a:lnTo>
                    <a:lnTo>
                      <a:pt x="1777" y="136"/>
                    </a:lnTo>
                    <a:lnTo>
                      <a:pt x="1774" y="139"/>
                    </a:lnTo>
                    <a:lnTo>
                      <a:pt x="1768" y="144"/>
                    </a:lnTo>
                    <a:lnTo>
                      <a:pt x="1765" y="152"/>
                    </a:lnTo>
                    <a:lnTo>
                      <a:pt x="1763" y="161"/>
                    </a:lnTo>
                    <a:lnTo>
                      <a:pt x="1761" y="172"/>
                    </a:lnTo>
                    <a:lnTo>
                      <a:pt x="1761" y="184"/>
                    </a:lnTo>
                    <a:lnTo>
                      <a:pt x="1761" y="184"/>
                    </a:lnTo>
                    <a:lnTo>
                      <a:pt x="1760" y="188"/>
                    </a:lnTo>
                    <a:lnTo>
                      <a:pt x="1758" y="190"/>
                    </a:lnTo>
                    <a:lnTo>
                      <a:pt x="1756" y="190"/>
                    </a:lnTo>
                    <a:lnTo>
                      <a:pt x="1751" y="190"/>
                    </a:lnTo>
                    <a:lnTo>
                      <a:pt x="1743" y="189"/>
                    </a:lnTo>
                    <a:lnTo>
                      <a:pt x="1734" y="189"/>
                    </a:lnTo>
                    <a:lnTo>
                      <a:pt x="1734" y="189"/>
                    </a:lnTo>
                    <a:lnTo>
                      <a:pt x="1733" y="178"/>
                    </a:lnTo>
                    <a:lnTo>
                      <a:pt x="1730" y="169"/>
                    </a:lnTo>
                    <a:lnTo>
                      <a:pt x="1724" y="163"/>
                    </a:lnTo>
                    <a:lnTo>
                      <a:pt x="1717" y="157"/>
                    </a:lnTo>
                    <a:lnTo>
                      <a:pt x="1709" y="155"/>
                    </a:lnTo>
                    <a:lnTo>
                      <a:pt x="1700" y="152"/>
                    </a:lnTo>
                    <a:lnTo>
                      <a:pt x="1691" y="152"/>
                    </a:lnTo>
                    <a:lnTo>
                      <a:pt x="1681" y="155"/>
                    </a:lnTo>
                    <a:lnTo>
                      <a:pt x="1681" y="155"/>
                    </a:lnTo>
                    <a:lnTo>
                      <a:pt x="1678" y="156"/>
                    </a:lnTo>
                    <a:lnTo>
                      <a:pt x="1676" y="158"/>
                    </a:lnTo>
                    <a:lnTo>
                      <a:pt x="1676" y="160"/>
                    </a:lnTo>
                    <a:lnTo>
                      <a:pt x="1676" y="164"/>
                    </a:lnTo>
                    <a:lnTo>
                      <a:pt x="1676" y="169"/>
                    </a:lnTo>
                    <a:lnTo>
                      <a:pt x="1676" y="171"/>
                    </a:lnTo>
                    <a:lnTo>
                      <a:pt x="1675" y="172"/>
                    </a:lnTo>
                    <a:lnTo>
                      <a:pt x="1675" y="172"/>
                    </a:lnTo>
                    <a:lnTo>
                      <a:pt x="1653" y="178"/>
                    </a:lnTo>
                    <a:lnTo>
                      <a:pt x="1643" y="181"/>
                    </a:lnTo>
                    <a:lnTo>
                      <a:pt x="1632" y="183"/>
                    </a:lnTo>
                    <a:lnTo>
                      <a:pt x="1620" y="184"/>
                    </a:lnTo>
                    <a:lnTo>
                      <a:pt x="1610" y="184"/>
                    </a:lnTo>
                    <a:lnTo>
                      <a:pt x="1599" y="183"/>
                    </a:lnTo>
                    <a:lnTo>
                      <a:pt x="1589" y="181"/>
                    </a:lnTo>
                    <a:lnTo>
                      <a:pt x="1589" y="181"/>
                    </a:lnTo>
                    <a:lnTo>
                      <a:pt x="1581" y="177"/>
                    </a:lnTo>
                    <a:lnTo>
                      <a:pt x="1574" y="173"/>
                    </a:lnTo>
                    <a:lnTo>
                      <a:pt x="1561" y="161"/>
                    </a:lnTo>
                    <a:lnTo>
                      <a:pt x="1550" y="150"/>
                    </a:lnTo>
                    <a:lnTo>
                      <a:pt x="1544" y="147"/>
                    </a:lnTo>
                    <a:lnTo>
                      <a:pt x="1537" y="143"/>
                    </a:lnTo>
                    <a:lnTo>
                      <a:pt x="1537" y="143"/>
                    </a:lnTo>
                    <a:lnTo>
                      <a:pt x="1528" y="141"/>
                    </a:lnTo>
                    <a:lnTo>
                      <a:pt x="1518" y="141"/>
                    </a:lnTo>
                    <a:lnTo>
                      <a:pt x="1509" y="142"/>
                    </a:lnTo>
                    <a:lnTo>
                      <a:pt x="1499" y="144"/>
                    </a:lnTo>
                    <a:lnTo>
                      <a:pt x="1480" y="151"/>
                    </a:lnTo>
                    <a:lnTo>
                      <a:pt x="1462" y="159"/>
                    </a:lnTo>
                    <a:lnTo>
                      <a:pt x="1462" y="159"/>
                    </a:lnTo>
                    <a:lnTo>
                      <a:pt x="1457" y="161"/>
                    </a:lnTo>
                    <a:lnTo>
                      <a:pt x="1453" y="166"/>
                    </a:lnTo>
                    <a:lnTo>
                      <a:pt x="1450" y="169"/>
                    </a:lnTo>
                    <a:lnTo>
                      <a:pt x="1446" y="175"/>
                    </a:lnTo>
                    <a:lnTo>
                      <a:pt x="1444" y="181"/>
                    </a:lnTo>
                    <a:lnTo>
                      <a:pt x="1443" y="186"/>
                    </a:lnTo>
                    <a:lnTo>
                      <a:pt x="1442" y="199"/>
                    </a:lnTo>
                    <a:lnTo>
                      <a:pt x="1442" y="213"/>
                    </a:lnTo>
                    <a:lnTo>
                      <a:pt x="1442" y="227"/>
                    </a:lnTo>
                    <a:lnTo>
                      <a:pt x="1443" y="241"/>
                    </a:lnTo>
                    <a:lnTo>
                      <a:pt x="1442" y="255"/>
                    </a:lnTo>
                    <a:lnTo>
                      <a:pt x="1442" y="255"/>
                    </a:lnTo>
                    <a:lnTo>
                      <a:pt x="1442" y="256"/>
                    </a:lnTo>
                    <a:lnTo>
                      <a:pt x="1440" y="257"/>
                    </a:lnTo>
                    <a:lnTo>
                      <a:pt x="1433" y="260"/>
                    </a:lnTo>
                    <a:lnTo>
                      <a:pt x="1428" y="260"/>
                    </a:lnTo>
                    <a:lnTo>
                      <a:pt x="1424" y="260"/>
                    </a:lnTo>
                    <a:lnTo>
                      <a:pt x="1420" y="260"/>
                    </a:lnTo>
                    <a:lnTo>
                      <a:pt x="1417" y="258"/>
                    </a:lnTo>
                    <a:lnTo>
                      <a:pt x="1417" y="258"/>
                    </a:lnTo>
                    <a:lnTo>
                      <a:pt x="1412" y="254"/>
                    </a:lnTo>
                    <a:lnTo>
                      <a:pt x="1409" y="248"/>
                    </a:lnTo>
                    <a:lnTo>
                      <a:pt x="1407" y="242"/>
                    </a:lnTo>
                    <a:lnTo>
                      <a:pt x="1405" y="235"/>
                    </a:lnTo>
                    <a:lnTo>
                      <a:pt x="1402" y="223"/>
                    </a:lnTo>
                    <a:lnTo>
                      <a:pt x="1399" y="210"/>
                    </a:lnTo>
                    <a:lnTo>
                      <a:pt x="1399" y="210"/>
                    </a:lnTo>
                    <a:lnTo>
                      <a:pt x="1396" y="200"/>
                    </a:lnTo>
                    <a:lnTo>
                      <a:pt x="1393" y="189"/>
                    </a:lnTo>
                    <a:lnTo>
                      <a:pt x="1389" y="184"/>
                    </a:lnTo>
                    <a:lnTo>
                      <a:pt x="1386" y="181"/>
                    </a:lnTo>
                    <a:lnTo>
                      <a:pt x="1382" y="177"/>
                    </a:lnTo>
                    <a:lnTo>
                      <a:pt x="1377" y="175"/>
                    </a:lnTo>
                    <a:lnTo>
                      <a:pt x="1377" y="175"/>
                    </a:lnTo>
                    <a:lnTo>
                      <a:pt x="1368" y="174"/>
                    </a:lnTo>
                    <a:lnTo>
                      <a:pt x="1359" y="175"/>
                    </a:lnTo>
                    <a:lnTo>
                      <a:pt x="1350" y="177"/>
                    </a:lnTo>
                    <a:lnTo>
                      <a:pt x="1342" y="181"/>
                    </a:lnTo>
                    <a:lnTo>
                      <a:pt x="1342" y="181"/>
                    </a:lnTo>
                    <a:lnTo>
                      <a:pt x="1334" y="184"/>
                    </a:lnTo>
                    <a:lnTo>
                      <a:pt x="1326" y="185"/>
                    </a:lnTo>
                    <a:lnTo>
                      <a:pt x="1317" y="186"/>
                    </a:lnTo>
                    <a:lnTo>
                      <a:pt x="1309" y="186"/>
                    </a:lnTo>
                    <a:lnTo>
                      <a:pt x="1300" y="186"/>
                    </a:lnTo>
                    <a:lnTo>
                      <a:pt x="1292" y="184"/>
                    </a:lnTo>
                    <a:lnTo>
                      <a:pt x="1283" y="182"/>
                    </a:lnTo>
                    <a:lnTo>
                      <a:pt x="1275" y="177"/>
                    </a:lnTo>
                    <a:lnTo>
                      <a:pt x="1275" y="177"/>
                    </a:lnTo>
                    <a:lnTo>
                      <a:pt x="1271" y="175"/>
                    </a:lnTo>
                    <a:lnTo>
                      <a:pt x="1269" y="173"/>
                    </a:lnTo>
                    <a:lnTo>
                      <a:pt x="1267" y="169"/>
                    </a:lnTo>
                    <a:lnTo>
                      <a:pt x="1266" y="167"/>
                    </a:lnTo>
                    <a:lnTo>
                      <a:pt x="1266" y="164"/>
                    </a:lnTo>
                    <a:lnTo>
                      <a:pt x="1267" y="161"/>
                    </a:lnTo>
                    <a:lnTo>
                      <a:pt x="1269" y="156"/>
                    </a:lnTo>
                    <a:lnTo>
                      <a:pt x="1275" y="150"/>
                    </a:lnTo>
                    <a:lnTo>
                      <a:pt x="1280" y="145"/>
                    </a:lnTo>
                    <a:lnTo>
                      <a:pt x="1287" y="142"/>
                    </a:lnTo>
                    <a:lnTo>
                      <a:pt x="1294" y="139"/>
                    </a:lnTo>
                    <a:lnTo>
                      <a:pt x="1294" y="139"/>
                    </a:lnTo>
                    <a:lnTo>
                      <a:pt x="1289" y="133"/>
                    </a:lnTo>
                    <a:lnTo>
                      <a:pt x="1285" y="130"/>
                    </a:lnTo>
                    <a:lnTo>
                      <a:pt x="1280" y="126"/>
                    </a:lnTo>
                    <a:lnTo>
                      <a:pt x="1275" y="125"/>
                    </a:lnTo>
                    <a:lnTo>
                      <a:pt x="1270" y="124"/>
                    </a:lnTo>
                    <a:lnTo>
                      <a:pt x="1264" y="124"/>
                    </a:lnTo>
                    <a:lnTo>
                      <a:pt x="1253" y="125"/>
                    </a:lnTo>
                    <a:lnTo>
                      <a:pt x="1241" y="126"/>
                    </a:lnTo>
                    <a:lnTo>
                      <a:pt x="1229" y="127"/>
                    </a:lnTo>
                    <a:lnTo>
                      <a:pt x="1222" y="127"/>
                    </a:lnTo>
                    <a:lnTo>
                      <a:pt x="1217" y="127"/>
                    </a:lnTo>
                    <a:lnTo>
                      <a:pt x="1211" y="125"/>
                    </a:lnTo>
                    <a:lnTo>
                      <a:pt x="1205" y="123"/>
                    </a:lnTo>
                    <a:lnTo>
                      <a:pt x="1205" y="123"/>
                    </a:lnTo>
                    <a:lnTo>
                      <a:pt x="1203" y="120"/>
                    </a:lnTo>
                    <a:lnTo>
                      <a:pt x="1201" y="118"/>
                    </a:lnTo>
                    <a:lnTo>
                      <a:pt x="1198" y="116"/>
                    </a:lnTo>
                    <a:lnTo>
                      <a:pt x="1196" y="115"/>
                    </a:lnTo>
                    <a:lnTo>
                      <a:pt x="1196" y="115"/>
                    </a:lnTo>
                    <a:lnTo>
                      <a:pt x="1186" y="115"/>
                    </a:lnTo>
                    <a:lnTo>
                      <a:pt x="1177" y="115"/>
                    </a:lnTo>
                    <a:lnTo>
                      <a:pt x="1157" y="111"/>
                    </a:lnTo>
                    <a:lnTo>
                      <a:pt x="1140" y="107"/>
                    </a:lnTo>
                    <a:lnTo>
                      <a:pt x="1122" y="101"/>
                    </a:lnTo>
                    <a:lnTo>
                      <a:pt x="1105" y="94"/>
                    </a:lnTo>
                    <a:lnTo>
                      <a:pt x="1088" y="86"/>
                    </a:lnTo>
                    <a:lnTo>
                      <a:pt x="1055" y="70"/>
                    </a:lnTo>
                    <a:lnTo>
                      <a:pt x="1055" y="70"/>
                    </a:lnTo>
                    <a:lnTo>
                      <a:pt x="1053" y="69"/>
                    </a:lnTo>
                    <a:lnTo>
                      <a:pt x="1051" y="69"/>
                    </a:lnTo>
                    <a:lnTo>
                      <a:pt x="1044" y="70"/>
                    </a:lnTo>
                    <a:lnTo>
                      <a:pt x="1028" y="77"/>
                    </a:lnTo>
                    <a:lnTo>
                      <a:pt x="1019" y="81"/>
                    </a:lnTo>
                    <a:lnTo>
                      <a:pt x="1010" y="83"/>
                    </a:lnTo>
                    <a:lnTo>
                      <a:pt x="999" y="83"/>
                    </a:lnTo>
                    <a:lnTo>
                      <a:pt x="995" y="83"/>
                    </a:lnTo>
                    <a:lnTo>
                      <a:pt x="990" y="82"/>
                    </a:lnTo>
                    <a:lnTo>
                      <a:pt x="990" y="82"/>
                    </a:lnTo>
                    <a:lnTo>
                      <a:pt x="989" y="81"/>
                    </a:lnTo>
                    <a:lnTo>
                      <a:pt x="988" y="77"/>
                    </a:lnTo>
                    <a:lnTo>
                      <a:pt x="987" y="73"/>
                    </a:lnTo>
                    <a:lnTo>
                      <a:pt x="982" y="66"/>
                    </a:lnTo>
                    <a:lnTo>
                      <a:pt x="982" y="66"/>
                    </a:lnTo>
                    <a:lnTo>
                      <a:pt x="981" y="62"/>
                    </a:lnTo>
                    <a:lnTo>
                      <a:pt x="980" y="58"/>
                    </a:lnTo>
                    <a:lnTo>
                      <a:pt x="979" y="49"/>
                    </a:lnTo>
                    <a:lnTo>
                      <a:pt x="978" y="44"/>
                    </a:lnTo>
                    <a:lnTo>
                      <a:pt x="977" y="41"/>
                    </a:lnTo>
                    <a:lnTo>
                      <a:pt x="973" y="36"/>
                    </a:lnTo>
                    <a:lnTo>
                      <a:pt x="970" y="34"/>
                    </a:lnTo>
                    <a:lnTo>
                      <a:pt x="970" y="34"/>
                    </a:lnTo>
                    <a:lnTo>
                      <a:pt x="962" y="32"/>
                    </a:lnTo>
                    <a:lnTo>
                      <a:pt x="955" y="32"/>
                    </a:lnTo>
                    <a:lnTo>
                      <a:pt x="949" y="34"/>
                    </a:lnTo>
                    <a:lnTo>
                      <a:pt x="945" y="39"/>
                    </a:lnTo>
                    <a:lnTo>
                      <a:pt x="935" y="49"/>
                    </a:lnTo>
                    <a:lnTo>
                      <a:pt x="929" y="54"/>
                    </a:lnTo>
                    <a:lnTo>
                      <a:pt x="923" y="59"/>
                    </a:lnTo>
                    <a:lnTo>
                      <a:pt x="923" y="59"/>
                    </a:lnTo>
                    <a:lnTo>
                      <a:pt x="913" y="65"/>
                    </a:lnTo>
                    <a:lnTo>
                      <a:pt x="902" y="69"/>
                    </a:lnTo>
                    <a:lnTo>
                      <a:pt x="877" y="77"/>
                    </a:lnTo>
                    <a:lnTo>
                      <a:pt x="863" y="81"/>
                    </a:lnTo>
                    <a:lnTo>
                      <a:pt x="850" y="85"/>
                    </a:lnTo>
                    <a:lnTo>
                      <a:pt x="839" y="91"/>
                    </a:lnTo>
                    <a:lnTo>
                      <a:pt x="829" y="98"/>
                    </a:lnTo>
                    <a:lnTo>
                      <a:pt x="829" y="98"/>
                    </a:lnTo>
                    <a:lnTo>
                      <a:pt x="822" y="103"/>
                    </a:lnTo>
                    <a:lnTo>
                      <a:pt x="815" y="107"/>
                    </a:lnTo>
                    <a:lnTo>
                      <a:pt x="807" y="110"/>
                    </a:lnTo>
                    <a:lnTo>
                      <a:pt x="799" y="114"/>
                    </a:lnTo>
                    <a:lnTo>
                      <a:pt x="791" y="115"/>
                    </a:lnTo>
                    <a:lnTo>
                      <a:pt x="783" y="116"/>
                    </a:lnTo>
                    <a:lnTo>
                      <a:pt x="775" y="117"/>
                    </a:lnTo>
                    <a:lnTo>
                      <a:pt x="766" y="116"/>
                    </a:lnTo>
                    <a:lnTo>
                      <a:pt x="758" y="116"/>
                    </a:lnTo>
                    <a:lnTo>
                      <a:pt x="749" y="114"/>
                    </a:lnTo>
                    <a:lnTo>
                      <a:pt x="741" y="111"/>
                    </a:lnTo>
                    <a:lnTo>
                      <a:pt x="732" y="108"/>
                    </a:lnTo>
                    <a:lnTo>
                      <a:pt x="724" y="105"/>
                    </a:lnTo>
                    <a:lnTo>
                      <a:pt x="716" y="100"/>
                    </a:lnTo>
                    <a:lnTo>
                      <a:pt x="708" y="94"/>
                    </a:lnTo>
                    <a:lnTo>
                      <a:pt x="701" y="89"/>
                    </a:lnTo>
                    <a:lnTo>
                      <a:pt x="701" y="89"/>
                    </a:lnTo>
                    <a:lnTo>
                      <a:pt x="700" y="92"/>
                    </a:lnTo>
                    <a:lnTo>
                      <a:pt x="698" y="94"/>
                    </a:lnTo>
                    <a:lnTo>
                      <a:pt x="695" y="94"/>
                    </a:lnTo>
                    <a:lnTo>
                      <a:pt x="691" y="94"/>
                    </a:lnTo>
                    <a:lnTo>
                      <a:pt x="688" y="93"/>
                    </a:lnTo>
                    <a:lnTo>
                      <a:pt x="686" y="93"/>
                    </a:lnTo>
                    <a:lnTo>
                      <a:pt x="682" y="94"/>
                    </a:lnTo>
                    <a:lnTo>
                      <a:pt x="681" y="98"/>
                    </a:lnTo>
                    <a:lnTo>
                      <a:pt x="681" y="98"/>
                    </a:lnTo>
                    <a:lnTo>
                      <a:pt x="621" y="80"/>
                    </a:lnTo>
                    <a:lnTo>
                      <a:pt x="590" y="72"/>
                    </a:lnTo>
                    <a:lnTo>
                      <a:pt x="558" y="66"/>
                    </a:lnTo>
                    <a:lnTo>
                      <a:pt x="558" y="66"/>
                    </a:lnTo>
                    <a:lnTo>
                      <a:pt x="522" y="61"/>
                    </a:lnTo>
                    <a:lnTo>
                      <a:pt x="485" y="58"/>
                    </a:lnTo>
                    <a:lnTo>
                      <a:pt x="448" y="54"/>
                    </a:lnTo>
                    <a:lnTo>
                      <a:pt x="430" y="51"/>
                    </a:lnTo>
                    <a:lnTo>
                      <a:pt x="411" y="48"/>
                    </a:lnTo>
                    <a:lnTo>
                      <a:pt x="411" y="48"/>
                    </a:lnTo>
                    <a:lnTo>
                      <a:pt x="413" y="42"/>
                    </a:lnTo>
                    <a:lnTo>
                      <a:pt x="411" y="36"/>
                    </a:lnTo>
                    <a:lnTo>
                      <a:pt x="409" y="32"/>
                    </a:lnTo>
                    <a:lnTo>
                      <a:pt x="407" y="29"/>
                    </a:lnTo>
                    <a:lnTo>
                      <a:pt x="403" y="26"/>
                    </a:lnTo>
                    <a:lnTo>
                      <a:pt x="400" y="25"/>
                    </a:lnTo>
                    <a:lnTo>
                      <a:pt x="392" y="23"/>
                    </a:lnTo>
                    <a:lnTo>
                      <a:pt x="382" y="23"/>
                    </a:lnTo>
                    <a:lnTo>
                      <a:pt x="372" y="23"/>
                    </a:lnTo>
                    <a:lnTo>
                      <a:pt x="363" y="23"/>
                    </a:lnTo>
                    <a:lnTo>
                      <a:pt x="353" y="22"/>
                    </a:lnTo>
                    <a:lnTo>
                      <a:pt x="353" y="22"/>
                    </a:lnTo>
                    <a:lnTo>
                      <a:pt x="353" y="18"/>
                    </a:lnTo>
                    <a:lnTo>
                      <a:pt x="353" y="15"/>
                    </a:lnTo>
                    <a:lnTo>
                      <a:pt x="352" y="14"/>
                    </a:lnTo>
                    <a:lnTo>
                      <a:pt x="352" y="14"/>
                    </a:lnTo>
                    <a:lnTo>
                      <a:pt x="351" y="12"/>
                    </a:lnTo>
                    <a:lnTo>
                      <a:pt x="348" y="12"/>
                    </a:lnTo>
                    <a:lnTo>
                      <a:pt x="345" y="12"/>
                    </a:lnTo>
                    <a:lnTo>
                      <a:pt x="344" y="12"/>
                    </a:lnTo>
                    <a:lnTo>
                      <a:pt x="344" y="12"/>
                    </a:lnTo>
                    <a:lnTo>
                      <a:pt x="343" y="10"/>
                    </a:lnTo>
                    <a:lnTo>
                      <a:pt x="343" y="7"/>
                    </a:lnTo>
                    <a:lnTo>
                      <a:pt x="343" y="4"/>
                    </a:lnTo>
                    <a:lnTo>
                      <a:pt x="343" y="3"/>
                    </a:lnTo>
                    <a:lnTo>
                      <a:pt x="343" y="3"/>
                    </a:lnTo>
                    <a:lnTo>
                      <a:pt x="339" y="2"/>
                    </a:lnTo>
                    <a:lnTo>
                      <a:pt x="335" y="2"/>
                    </a:lnTo>
                    <a:lnTo>
                      <a:pt x="327" y="6"/>
                    </a:lnTo>
                    <a:lnTo>
                      <a:pt x="320" y="8"/>
                    </a:lnTo>
                    <a:lnTo>
                      <a:pt x="317" y="9"/>
                    </a:lnTo>
                    <a:lnTo>
                      <a:pt x="315" y="9"/>
                    </a:lnTo>
                    <a:lnTo>
                      <a:pt x="315" y="9"/>
                    </a:lnTo>
                    <a:lnTo>
                      <a:pt x="293" y="3"/>
                    </a:lnTo>
                    <a:lnTo>
                      <a:pt x="282" y="1"/>
                    </a:lnTo>
                    <a:lnTo>
                      <a:pt x="270" y="0"/>
                    </a:lnTo>
                    <a:lnTo>
                      <a:pt x="259" y="1"/>
                    </a:lnTo>
                    <a:lnTo>
                      <a:pt x="249" y="3"/>
                    </a:lnTo>
                    <a:lnTo>
                      <a:pt x="243" y="6"/>
                    </a:lnTo>
                    <a:lnTo>
                      <a:pt x="239" y="9"/>
                    </a:lnTo>
                    <a:lnTo>
                      <a:pt x="234" y="12"/>
                    </a:lnTo>
                    <a:lnTo>
                      <a:pt x="229" y="17"/>
                    </a:lnTo>
                    <a:lnTo>
                      <a:pt x="229" y="17"/>
                    </a:lnTo>
                    <a:lnTo>
                      <a:pt x="225" y="20"/>
                    </a:lnTo>
                    <a:lnTo>
                      <a:pt x="220" y="23"/>
                    </a:lnTo>
                    <a:lnTo>
                      <a:pt x="215" y="23"/>
                    </a:lnTo>
                    <a:lnTo>
                      <a:pt x="209" y="23"/>
                    </a:lnTo>
                    <a:lnTo>
                      <a:pt x="198" y="23"/>
                    </a:lnTo>
                    <a:lnTo>
                      <a:pt x="192" y="23"/>
                    </a:lnTo>
                    <a:lnTo>
                      <a:pt x="187" y="24"/>
                    </a:lnTo>
                    <a:lnTo>
                      <a:pt x="187" y="24"/>
                    </a:lnTo>
                    <a:lnTo>
                      <a:pt x="178" y="27"/>
                    </a:lnTo>
                    <a:lnTo>
                      <a:pt x="170" y="32"/>
                    </a:lnTo>
                    <a:lnTo>
                      <a:pt x="163" y="37"/>
                    </a:lnTo>
                    <a:lnTo>
                      <a:pt x="157" y="44"/>
                    </a:lnTo>
                    <a:lnTo>
                      <a:pt x="145" y="59"/>
                    </a:lnTo>
                    <a:lnTo>
                      <a:pt x="134" y="74"/>
                    </a:lnTo>
                    <a:lnTo>
                      <a:pt x="134" y="74"/>
                    </a:lnTo>
                    <a:lnTo>
                      <a:pt x="132" y="77"/>
                    </a:lnTo>
                    <a:lnTo>
                      <a:pt x="128" y="82"/>
                    </a:lnTo>
                    <a:lnTo>
                      <a:pt x="126" y="84"/>
                    </a:lnTo>
                    <a:lnTo>
                      <a:pt x="126" y="87"/>
                    </a:lnTo>
                    <a:lnTo>
                      <a:pt x="126" y="90"/>
                    </a:lnTo>
                    <a:lnTo>
                      <a:pt x="128" y="93"/>
                    </a:lnTo>
                    <a:lnTo>
                      <a:pt x="128" y="93"/>
                    </a:lnTo>
                    <a:lnTo>
                      <a:pt x="115" y="99"/>
                    </a:lnTo>
                    <a:lnTo>
                      <a:pt x="102" y="106"/>
                    </a:lnTo>
                    <a:lnTo>
                      <a:pt x="91" y="115"/>
                    </a:lnTo>
                    <a:lnTo>
                      <a:pt x="86" y="120"/>
                    </a:lnTo>
                    <a:lnTo>
                      <a:pt x="82" y="125"/>
                    </a:lnTo>
                    <a:lnTo>
                      <a:pt x="82" y="125"/>
                    </a:lnTo>
                    <a:lnTo>
                      <a:pt x="74" y="136"/>
                    </a:lnTo>
                    <a:lnTo>
                      <a:pt x="63" y="147"/>
                    </a:lnTo>
                    <a:lnTo>
                      <a:pt x="59" y="151"/>
                    </a:lnTo>
                    <a:lnTo>
                      <a:pt x="53" y="155"/>
                    </a:lnTo>
                    <a:lnTo>
                      <a:pt x="47" y="158"/>
                    </a:lnTo>
                    <a:lnTo>
                      <a:pt x="41" y="160"/>
                    </a:lnTo>
                    <a:lnTo>
                      <a:pt x="41" y="160"/>
                    </a:lnTo>
                    <a:lnTo>
                      <a:pt x="40" y="163"/>
                    </a:lnTo>
                    <a:lnTo>
                      <a:pt x="38" y="166"/>
                    </a:lnTo>
                    <a:lnTo>
                      <a:pt x="40" y="171"/>
                    </a:lnTo>
                    <a:lnTo>
                      <a:pt x="41" y="173"/>
                    </a:lnTo>
                    <a:lnTo>
                      <a:pt x="41" y="173"/>
                    </a:lnTo>
                    <a:lnTo>
                      <a:pt x="51" y="180"/>
                    </a:lnTo>
                    <a:lnTo>
                      <a:pt x="61" y="188"/>
                    </a:lnTo>
                    <a:lnTo>
                      <a:pt x="80" y="202"/>
                    </a:lnTo>
                    <a:lnTo>
                      <a:pt x="80" y="202"/>
                    </a:lnTo>
                    <a:lnTo>
                      <a:pt x="85" y="206"/>
                    </a:lnTo>
                    <a:lnTo>
                      <a:pt x="90" y="208"/>
                    </a:lnTo>
                    <a:lnTo>
                      <a:pt x="100" y="211"/>
                    </a:lnTo>
                    <a:lnTo>
                      <a:pt x="110" y="213"/>
                    </a:lnTo>
                    <a:lnTo>
                      <a:pt x="121" y="214"/>
                    </a:lnTo>
                    <a:lnTo>
                      <a:pt x="132" y="215"/>
                    </a:lnTo>
                    <a:lnTo>
                      <a:pt x="142" y="217"/>
                    </a:lnTo>
                    <a:lnTo>
                      <a:pt x="152" y="221"/>
                    </a:lnTo>
                    <a:lnTo>
                      <a:pt x="156" y="223"/>
                    </a:lnTo>
                    <a:lnTo>
                      <a:pt x="160" y="226"/>
                    </a:lnTo>
                    <a:lnTo>
                      <a:pt x="160" y="226"/>
                    </a:lnTo>
                    <a:lnTo>
                      <a:pt x="162" y="229"/>
                    </a:lnTo>
                    <a:lnTo>
                      <a:pt x="163" y="232"/>
                    </a:lnTo>
                    <a:lnTo>
                      <a:pt x="163" y="241"/>
                    </a:lnTo>
                    <a:lnTo>
                      <a:pt x="162" y="259"/>
                    </a:lnTo>
                    <a:lnTo>
                      <a:pt x="162" y="259"/>
                    </a:lnTo>
                    <a:lnTo>
                      <a:pt x="144" y="257"/>
                    </a:lnTo>
                    <a:lnTo>
                      <a:pt x="126" y="252"/>
                    </a:lnTo>
                    <a:lnTo>
                      <a:pt x="92" y="243"/>
                    </a:lnTo>
                    <a:lnTo>
                      <a:pt x="74" y="240"/>
                    </a:lnTo>
                    <a:lnTo>
                      <a:pt x="57" y="239"/>
                    </a:lnTo>
                    <a:lnTo>
                      <a:pt x="38" y="239"/>
                    </a:lnTo>
                    <a:lnTo>
                      <a:pt x="30" y="240"/>
                    </a:lnTo>
                    <a:lnTo>
                      <a:pt x="21" y="242"/>
                    </a:lnTo>
                    <a:lnTo>
                      <a:pt x="21" y="242"/>
                    </a:lnTo>
                    <a:lnTo>
                      <a:pt x="17" y="244"/>
                    </a:lnTo>
                    <a:lnTo>
                      <a:pt x="12" y="247"/>
                    </a:lnTo>
                    <a:lnTo>
                      <a:pt x="8" y="251"/>
                    </a:lnTo>
                    <a:lnTo>
                      <a:pt x="4" y="256"/>
                    </a:lnTo>
                    <a:lnTo>
                      <a:pt x="1" y="260"/>
                    </a:lnTo>
                    <a:lnTo>
                      <a:pt x="0" y="264"/>
                    </a:lnTo>
                    <a:lnTo>
                      <a:pt x="0" y="268"/>
                    </a:lnTo>
                    <a:lnTo>
                      <a:pt x="3" y="271"/>
                    </a:lnTo>
                    <a:lnTo>
                      <a:pt x="3" y="271"/>
                    </a:lnTo>
                    <a:lnTo>
                      <a:pt x="10" y="275"/>
                    </a:lnTo>
                    <a:lnTo>
                      <a:pt x="15" y="281"/>
                    </a:lnTo>
                    <a:lnTo>
                      <a:pt x="24" y="293"/>
                    </a:lnTo>
                    <a:lnTo>
                      <a:pt x="32" y="304"/>
                    </a:lnTo>
                    <a:lnTo>
                      <a:pt x="36" y="308"/>
                    </a:lnTo>
                    <a:lnTo>
                      <a:pt x="41" y="313"/>
                    </a:lnTo>
                    <a:lnTo>
                      <a:pt x="41" y="313"/>
                    </a:lnTo>
                    <a:lnTo>
                      <a:pt x="47" y="315"/>
                    </a:lnTo>
                    <a:lnTo>
                      <a:pt x="55" y="317"/>
                    </a:lnTo>
                    <a:lnTo>
                      <a:pt x="63" y="318"/>
                    </a:lnTo>
                    <a:lnTo>
                      <a:pt x="71" y="318"/>
                    </a:lnTo>
                    <a:lnTo>
                      <a:pt x="79" y="318"/>
                    </a:lnTo>
                    <a:lnTo>
                      <a:pt x="87" y="317"/>
                    </a:lnTo>
                    <a:lnTo>
                      <a:pt x="95" y="315"/>
                    </a:lnTo>
                    <a:lnTo>
                      <a:pt x="101" y="312"/>
                    </a:lnTo>
                    <a:lnTo>
                      <a:pt x="101" y="312"/>
                    </a:lnTo>
                    <a:lnTo>
                      <a:pt x="105" y="308"/>
                    </a:lnTo>
                    <a:lnTo>
                      <a:pt x="107" y="304"/>
                    </a:lnTo>
                    <a:lnTo>
                      <a:pt x="108" y="298"/>
                    </a:lnTo>
                    <a:lnTo>
                      <a:pt x="108" y="293"/>
                    </a:lnTo>
                    <a:lnTo>
                      <a:pt x="108" y="288"/>
                    </a:lnTo>
                    <a:lnTo>
                      <a:pt x="109" y="283"/>
                    </a:lnTo>
                    <a:lnTo>
                      <a:pt x="112" y="280"/>
                    </a:lnTo>
                    <a:lnTo>
                      <a:pt x="119" y="276"/>
                    </a:lnTo>
                    <a:lnTo>
                      <a:pt x="119" y="276"/>
                    </a:lnTo>
                    <a:lnTo>
                      <a:pt x="126" y="275"/>
                    </a:lnTo>
                    <a:lnTo>
                      <a:pt x="129" y="276"/>
                    </a:lnTo>
                    <a:lnTo>
                      <a:pt x="133" y="277"/>
                    </a:lnTo>
                    <a:lnTo>
                      <a:pt x="137" y="281"/>
                    </a:lnTo>
                    <a:lnTo>
                      <a:pt x="141" y="287"/>
                    </a:lnTo>
                    <a:lnTo>
                      <a:pt x="142" y="293"/>
                    </a:lnTo>
                    <a:lnTo>
                      <a:pt x="143" y="300"/>
                    </a:lnTo>
                    <a:lnTo>
                      <a:pt x="143" y="308"/>
                    </a:lnTo>
                    <a:lnTo>
                      <a:pt x="143" y="315"/>
                    </a:lnTo>
                    <a:lnTo>
                      <a:pt x="143" y="315"/>
                    </a:lnTo>
                    <a:lnTo>
                      <a:pt x="138" y="315"/>
                    </a:lnTo>
                    <a:lnTo>
                      <a:pt x="134" y="315"/>
                    </a:lnTo>
                    <a:lnTo>
                      <a:pt x="131" y="316"/>
                    </a:lnTo>
                    <a:lnTo>
                      <a:pt x="129" y="318"/>
                    </a:lnTo>
                    <a:lnTo>
                      <a:pt x="129" y="319"/>
                    </a:lnTo>
                    <a:lnTo>
                      <a:pt x="129" y="319"/>
                    </a:lnTo>
                    <a:lnTo>
                      <a:pt x="131" y="332"/>
                    </a:lnTo>
                    <a:lnTo>
                      <a:pt x="129" y="338"/>
                    </a:lnTo>
                    <a:lnTo>
                      <a:pt x="128" y="342"/>
                    </a:lnTo>
                    <a:lnTo>
                      <a:pt x="126" y="347"/>
                    </a:lnTo>
                    <a:lnTo>
                      <a:pt x="124" y="350"/>
                    </a:lnTo>
                    <a:lnTo>
                      <a:pt x="118" y="356"/>
                    </a:lnTo>
                    <a:lnTo>
                      <a:pt x="110" y="360"/>
                    </a:lnTo>
                    <a:lnTo>
                      <a:pt x="101" y="364"/>
                    </a:lnTo>
                    <a:lnTo>
                      <a:pt x="79" y="370"/>
                    </a:lnTo>
                    <a:lnTo>
                      <a:pt x="79" y="370"/>
                    </a:lnTo>
                    <a:lnTo>
                      <a:pt x="76" y="371"/>
                    </a:lnTo>
                    <a:lnTo>
                      <a:pt x="74" y="373"/>
                    </a:lnTo>
                    <a:lnTo>
                      <a:pt x="70" y="376"/>
                    </a:lnTo>
                    <a:lnTo>
                      <a:pt x="68" y="381"/>
                    </a:lnTo>
                    <a:lnTo>
                      <a:pt x="60" y="399"/>
                    </a:lnTo>
                    <a:lnTo>
                      <a:pt x="60" y="399"/>
                    </a:lnTo>
                    <a:lnTo>
                      <a:pt x="53" y="413"/>
                    </a:lnTo>
                    <a:lnTo>
                      <a:pt x="49" y="421"/>
                    </a:lnTo>
                    <a:lnTo>
                      <a:pt x="45" y="428"/>
                    </a:lnTo>
                    <a:lnTo>
                      <a:pt x="42" y="436"/>
                    </a:lnTo>
                    <a:lnTo>
                      <a:pt x="41" y="443"/>
                    </a:lnTo>
                    <a:lnTo>
                      <a:pt x="42" y="453"/>
                    </a:lnTo>
                    <a:lnTo>
                      <a:pt x="45" y="461"/>
                    </a:lnTo>
                    <a:lnTo>
                      <a:pt x="45" y="461"/>
                    </a:lnTo>
                    <a:lnTo>
                      <a:pt x="47" y="464"/>
                    </a:lnTo>
                    <a:lnTo>
                      <a:pt x="50" y="466"/>
                    </a:lnTo>
                    <a:lnTo>
                      <a:pt x="52" y="468"/>
                    </a:lnTo>
                    <a:lnTo>
                      <a:pt x="53" y="472"/>
                    </a:lnTo>
                    <a:lnTo>
                      <a:pt x="53" y="472"/>
                    </a:lnTo>
                    <a:lnTo>
                      <a:pt x="54" y="484"/>
                    </a:lnTo>
                    <a:lnTo>
                      <a:pt x="54" y="497"/>
                    </a:lnTo>
                    <a:lnTo>
                      <a:pt x="55" y="503"/>
                    </a:lnTo>
                    <a:lnTo>
                      <a:pt x="58" y="507"/>
                    </a:lnTo>
                    <a:lnTo>
                      <a:pt x="61" y="512"/>
                    </a:lnTo>
                    <a:lnTo>
                      <a:pt x="66" y="514"/>
                    </a:lnTo>
                    <a:lnTo>
                      <a:pt x="66" y="514"/>
                    </a:lnTo>
                    <a:lnTo>
                      <a:pt x="74" y="517"/>
                    </a:lnTo>
                    <a:lnTo>
                      <a:pt x="79" y="519"/>
                    </a:lnTo>
                    <a:lnTo>
                      <a:pt x="84" y="520"/>
                    </a:lnTo>
                    <a:lnTo>
                      <a:pt x="90" y="520"/>
                    </a:lnTo>
                    <a:lnTo>
                      <a:pt x="94" y="519"/>
                    </a:lnTo>
                    <a:lnTo>
                      <a:pt x="99" y="515"/>
                    </a:lnTo>
                    <a:lnTo>
                      <a:pt x="102" y="511"/>
                    </a:lnTo>
                    <a:lnTo>
                      <a:pt x="102" y="511"/>
                    </a:lnTo>
                    <a:lnTo>
                      <a:pt x="104" y="507"/>
                    </a:lnTo>
                    <a:lnTo>
                      <a:pt x="103" y="503"/>
                    </a:lnTo>
                    <a:lnTo>
                      <a:pt x="101" y="499"/>
                    </a:lnTo>
                    <a:lnTo>
                      <a:pt x="98" y="496"/>
                    </a:lnTo>
                    <a:lnTo>
                      <a:pt x="95" y="492"/>
                    </a:lnTo>
                    <a:lnTo>
                      <a:pt x="93" y="489"/>
                    </a:lnTo>
                    <a:lnTo>
                      <a:pt x="93" y="487"/>
                    </a:lnTo>
                    <a:lnTo>
                      <a:pt x="95" y="483"/>
                    </a:lnTo>
                    <a:lnTo>
                      <a:pt x="95" y="483"/>
                    </a:lnTo>
                    <a:lnTo>
                      <a:pt x="100" y="480"/>
                    </a:lnTo>
                    <a:lnTo>
                      <a:pt x="105" y="479"/>
                    </a:lnTo>
                    <a:lnTo>
                      <a:pt x="112" y="478"/>
                    </a:lnTo>
                    <a:lnTo>
                      <a:pt x="117" y="479"/>
                    </a:lnTo>
                    <a:lnTo>
                      <a:pt x="117" y="479"/>
                    </a:lnTo>
                    <a:lnTo>
                      <a:pt x="119" y="481"/>
                    </a:lnTo>
                    <a:lnTo>
                      <a:pt x="121" y="484"/>
                    </a:lnTo>
                    <a:lnTo>
                      <a:pt x="123" y="492"/>
                    </a:lnTo>
                    <a:lnTo>
                      <a:pt x="123" y="503"/>
                    </a:lnTo>
                    <a:lnTo>
                      <a:pt x="124" y="507"/>
                    </a:lnTo>
                    <a:lnTo>
                      <a:pt x="125" y="511"/>
                    </a:lnTo>
                    <a:lnTo>
                      <a:pt x="125" y="511"/>
                    </a:lnTo>
                    <a:lnTo>
                      <a:pt x="128" y="517"/>
                    </a:lnTo>
                    <a:lnTo>
                      <a:pt x="133" y="522"/>
                    </a:lnTo>
                    <a:lnTo>
                      <a:pt x="138" y="524"/>
                    </a:lnTo>
                    <a:lnTo>
                      <a:pt x="145" y="526"/>
                    </a:lnTo>
                    <a:lnTo>
                      <a:pt x="152" y="526"/>
                    </a:lnTo>
                    <a:lnTo>
                      <a:pt x="160" y="525"/>
                    </a:lnTo>
                    <a:lnTo>
                      <a:pt x="167" y="523"/>
                    </a:lnTo>
                    <a:lnTo>
                      <a:pt x="174" y="520"/>
                    </a:lnTo>
                    <a:lnTo>
                      <a:pt x="174" y="520"/>
                    </a:lnTo>
                    <a:lnTo>
                      <a:pt x="177" y="517"/>
                    </a:lnTo>
                    <a:lnTo>
                      <a:pt x="182" y="516"/>
                    </a:lnTo>
                    <a:lnTo>
                      <a:pt x="186" y="515"/>
                    </a:lnTo>
                    <a:lnTo>
                      <a:pt x="190" y="515"/>
                    </a:lnTo>
                    <a:lnTo>
                      <a:pt x="199" y="517"/>
                    </a:lnTo>
                    <a:lnTo>
                      <a:pt x="207" y="521"/>
                    </a:lnTo>
                    <a:lnTo>
                      <a:pt x="214" y="526"/>
                    </a:lnTo>
                    <a:lnTo>
                      <a:pt x="219" y="533"/>
                    </a:lnTo>
                    <a:lnTo>
                      <a:pt x="224" y="540"/>
                    </a:lnTo>
                    <a:lnTo>
                      <a:pt x="226" y="548"/>
                    </a:lnTo>
                    <a:lnTo>
                      <a:pt x="226" y="548"/>
                    </a:lnTo>
                    <a:lnTo>
                      <a:pt x="227" y="552"/>
                    </a:lnTo>
                    <a:lnTo>
                      <a:pt x="226" y="555"/>
                    </a:lnTo>
                    <a:lnTo>
                      <a:pt x="225" y="557"/>
                    </a:lnTo>
                    <a:lnTo>
                      <a:pt x="224" y="559"/>
                    </a:lnTo>
                    <a:lnTo>
                      <a:pt x="218" y="563"/>
                    </a:lnTo>
                    <a:lnTo>
                      <a:pt x="211" y="565"/>
                    </a:lnTo>
                    <a:lnTo>
                      <a:pt x="195" y="570"/>
                    </a:lnTo>
                    <a:lnTo>
                      <a:pt x="189" y="573"/>
                    </a:lnTo>
                    <a:lnTo>
                      <a:pt x="183" y="578"/>
                    </a:lnTo>
                    <a:lnTo>
                      <a:pt x="183" y="578"/>
                    </a:lnTo>
                    <a:lnTo>
                      <a:pt x="182" y="580"/>
                    </a:lnTo>
                    <a:lnTo>
                      <a:pt x="182" y="582"/>
                    </a:lnTo>
                    <a:lnTo>
                      <a:pt x="182" y="584"/>
                    </a:lnTo>
                    <a:lnTo>
                      <a:pt x="182" y="587"/>
                    </a:lnTo>
                    <a:lnTo>
                      <a:pt x="182" y="587"/>
                    </a:lnTo>
                    <a:lnTo>
                      <a:pt x="175" y="588"/>
                    </a:lnTo>
                    <a:lnTo>
                      <a:pt x="167" y="588"/>
                    </a:lnTo>
                    <a:lnTo>
                      <a:pt x="152" y="587"/>
                    </a:lnTo>
                    <a:lnTo>
                      <a:pt x="152" y="587"/>
                    </a:lnTo>
                    <a:lnTo>
                      <a:pt x="153" y="591"/>
                    </a:lnTo>
                    <a:lnTo>
                      <a:pt x="153" y="595"/>
                    </a:lnTo>
                    <a:lnTo>
                      <a:pt x="151" y="602"/>
                    </a:lnTo>
                    <a:lnTo>
                      <a:pt x="148" y="607"/>
                    </a:lnTo>
                    <a:lnTo>
                      <a:pt x="145" y="611"/>
                    </a:lnTo>
                    <a:lnTo>
                      <a:pt x="145" y="611"/>
                    </a:lnTo>
                    <a:lnTo>
                      <a:pt x="141" y="614"/>
                    </a:lnTo>
                    <a:lnTo>
                      <a:pt x="135" y="617"/>
                    </a:lnTo>
                    <a:lnTo>
                      <a:pt x="125" y="623"/>
                    </a:lnTo>
                    <a:lnTo>
                      <a:pt x="112" y="628"/>
                    </a:lnTo>
                    <a:lnTo>
                      <a:pt x="102" y="633"/>
                    </a:lnTo>
                    <a:lnTo>
                      <a:pt x="92" y="639"/>
                    </a:lnTo>
                    <a:lnTo>
                      <a:pt x="88" y="642"/>
                    </a:lnTo>
                    <a:lnTo>
                      <a:pt x="85" y="647"/>
                    </a:lnTo>
                    <a:lnTo>
                      <a:pt x="83" y="652"/>
                    </a:lnTo>
                    <a:lnTo>
                      <a:pt x="82" y="658"/>
                    </a:lnTo>
                    <a:lnTo>
                      <a:pt x="83" y="665"/>
                    </a:lnTo>
                    <a:lnTo>
                      <a:pt x="84" y="673"/>
                    </a:lnTo>
                    <a:lnTo>
                      <a:pt x="84" y="673"/>
                    </a:lnTo>
                    <a:lnTo>
                      <a:pt x="93" y="666"/>
                    </a:lnTo>
                    <a:lnTo>
                      <a:pt x="101" y="658"/>
                    </a:lnTo>
                    <a:lnTo>
                      <a:pt x="109" y="653"/>
                    </a:lnTo>
                    <a:lnTo>
                      <a:pt x="113" y="652"/>
                    </a:lnTo>
                    <a:lnTo>
                      <a:pt x="118" y="650"/>
                    </a:lnTo>
                    <a:lnTo>
                      <a:pt x="118" y="650"/>
                    </a:lnTo>
                    <a:lnTo>
                      <a:pt x="127" y="650"/>
                    </a:lnTo>
                    <a:lnTo>
                      <a:pt x="135" y="649"/>
                    </a:lnTo>
                    <a:lnTo>
                      <a:pt x="143" y="647"/>
                    </a:lnTo>
                    <a:lnTo>
                      <a:pt x="151" y="645"/>
                    </a:lnTo>
                    <a:lnTo>
                      <a:pt x="166" y="638"/>
                    </a:lnTo>
                    <a:lnTo>
                      <a:pt x="179" y="630"/>
                    </a:lnTo>
                    <a:lnTo>
                      <a:pt x="207" y="613"/>
                    </a:lnTo>
                    <a:lnTo>
                      <a:pt x="220" y="604"/>
                    </a:lnTo>
                    <a:lnTo>
                      <a:pt x="235" y="596"/>
                    </a:lnTo>
                    <a:lnTo>
                      <a:pt x="235" y="596"/>
                    </a:lnTo>
                    <a:lnTo>
                      <a:pt x="239" y="594"/>
                    </a:lnTo>
                    <a:lnTo>
                      <a:pt x="241" y="590"/>
                    </a:lnTo>
                    <a:lnTo>
                      <a:pt x="244" y="582"/>
                    </a:lnTo>
                    <a:lnTo>
                      <a:pt x="247" y="574"/>
                    </a:lnTo>
                    <a:lnTo>
                      <a:pt x="249" y="571"/>
                    </a:lnTo>
                    <a:lnTo>
                      <a:pt x="251" y="570"/>
                    </a:lnTo>
                    <a:lnTo>
                      <a:pt x="251" y="570"/>
                    </a:lnTo>
                    <a:lnTo>
                      <a:pt x="267" y="565"/>
                    </a:lnTo>
                    <a:lnTo>
                      <a:pt x="282" y="558"/>
                    </a:lnTo>
                    <a:lnTo>
                      <a:pt x="294" y="550"/>
                    </a:lnTo>
                    <a:lnTo>
                      <a:pt x="306" y="541"/>
                    </a:lnTo>
                    <a:lnTo>
                      <a:pt x="315" y="530"/>
                    </a:lnTo>
                    <a:lnTo>
                      <a:pt x="324" y="517"/>
                    </a:lnTo>
                    <a:lnTo>
                      <a:pt x="332" y="504"/>
                    </a:lnTo>
                    <a:lnTo>
                      <a:pt x="340" y="489"/>
                    </a:lnTo>
                    <a:lnTo>
                      <a:pt x="340" y="489"/>
                    </a:lnTo>
                    <a:lnTo>
                      <a:pt x="345" y="479"/>
                    </a:lnTo>
                    <a:lnTo>
                      <a:pt x="353" y="470"/>
                    </a:lnTo>
                    <a:lnTo>
                      <a:pt x="363" y="462"/>
                    </a:lnTo>
                    <a:lnTo>
                      <a:pt x="373" y="454"/>
                    </a:lnTo>
                    <a:lnTo>
                      <a:pt x="394" y="437"/>
                    </a:lnTo>
                    <a:lnTo>
                      <a:pt x="405" y="429"/>
                    </a:lnTo>
                    <a:lnTo>
                      <a:pt x="415" y="420"/>
                    </a:lnTo>
                    <a:lnTo>
                      <a:pt x="415" y="420"/>
                    </a:lnTo>
                    <a:lnTo>
                      <a:pt x="417" y="417"/>
                    </a:lnTo>
                    <a:lnTo>
                      <a:pt x="418" y="417"/>
                    </a:lnTo>
                    <a:lnTo>
                      <a:pt x="422" y="418"/>
                    </a:lnTo>
                    <a:lnTo>
                      <a:pt x="424" y="422"/>
                    </a:lnTo>
                    <a:lnTo>
                      <a:pt x="425" y="426"/>
                    </a:lnTo>
                    <a:lnTo>
                      <a:pt x="426" y="432"/>
                    </a:lnTo>
                    <a:lnTo>
                      <a:pt x="427" y="437"/>
                    </a:lnTo>
                    <a:lnTo>
                      <a:pt x="426" y="441"/>
                    </a:lnTo>
                    <a:lnTo>
                      <a:pt x="425" y="443"/>
                    </a:lnTo>
                    <a:lnTo>
                      <a:pt x="425" y="443"/>
                    </a:lnTo>
                    <a:lnTo>
                      <a:pt x="417" y="450"/>
                    </a:lnTo>
                    <a:lnTo>
                      <a:pt x="409" y="457"/>
                    </a:lnTo>
                    <a:lnTo>
                      <a:pt x="403" y="465"/>
                    </a:lnTo>
                    <a:lnTo>
                      <a:pt x="397" y="473"/>
                    </a:lnTo>
                    <a:lnTo>
                      <a:pt x="386" y="491"/>
                    </a:lnTo>
                    <a:lnTo>
                      <a:pt x="374" y="508"/>
                    </a:lnTo>
                    <a:lnTo>
                      <a:pt x="374" y="508"/>
                    </a:lnTo>
                    <a:lnTo>
                      <a:pt x="373" y="512"/>
                    </a:lnTo>
                    <a:lnTo>
                      <a:pt x="372" y="515"/>
                    </a:lnTo>
                    <a:lnTo>
                      <a:pt x="372" y="519"/>
                    </a:lnTo>
                    <a:lnTo>
                      <a:pt x="373" y="523"/>
                    </a:lnTo>
                    <a:lnTo>
                      <a:pt x="374" y="526"/>
                    </a:lnTo>
                    <a:lnTo>
                      <a:pt x="376" y="531"/>
                    </a:lnTo>
                    <a:lnTo>
                      <a:pt x="380" y="533"/>
                    </a:lnTo>
                    <a:lnTo>
                      <a:pt x="383" y="536"/>
                    </a:lnTo>
                    <a:lnTo>
                      <a:pt x="383" y="536"/>
                    </a:lnTo>
                    <a:lnTo>
                      <a:pt x="389" y="538"/>
                    </a:lnTo>
                    <a:lnTo>
                      <a:pt x="394" y="538"/>
                    </a:lnTo>
                    <a:lnTo>
                      <a:pt x="401" y="537"/>
                    </a:lnTo>
                    <a:lnTo>
                      <a:pt x="407" y="534"/>
                    </a:lnTo>
                    <a:lnTo>
                      <a:pt x="411" y="532"/>
                    </a:lnTo>
                    <a:lnTo>
                      <a:pt x="416" y="529"/>
                    </a:lnTo>
                    <a:lnTo>
                      <a:pt x="421" y="524"/>
                    </a:lnTo>
                    <a:lnTo>
                      <a:pt x="424" y="520"/>
                    </a:lnTo>
                    <a:lnTo>
                      <a:pt x="424" y="520"/>
                    </a:lnTo>
                    <a:lnTo>
                      <a:pt x="431" y="508"/>
                    </a:lnTo>
                    <a:lnTo>
                      <a:pt x="436" y="496"/>
                    </a:lnTo>
                    <a:lnTo>
                      <a:pt x="439" y="490"/>
                    </a:lnTo>
                    <a:lnTo>
                      <a:pt x="443" y="484"/>
                    </a:lnTo>
                    <a:lnTo>
                      <a:pt x="448" y="480"/>
                    </a:lnTo>
                    <a:lnTo>
                      <a:pt x="455" y="474"/>
                    </a:lnTo>
                    <a:lnTo>
                      <a:pt x="455" y="474"/>
                    </a:lnTo>
                    <a:lnTo>
                      <a:pt x="456" y="473"/>
                    </a:lnTo>
                    <a:lnTo>
                      <a:pt x="456" y="471"/>
                    </a:lnTo>
                    <a:lnTo>
                      <a:pt x="456" y="464"/>
                    </a:lnTo>
                    <a:lnTo>
                      <a:pt x="456" y="458"/>
                    </a:lnTo>
                    <a:lnTo>
                      <a:pt x="456" y="455"/>
                    </a:lnTo>
                    <a:lnTo>
                      <a:pt x="457" y="453"/>
                    </a:lnTo>
                    <a:lnTo>
                      <a:pt x="457" y="453"/>
                    </a:lnTo>
                    <a:lnTo>
                      <a:pt x="460" y="446"/>
                    </a:lnTo>
                    <a:lnTo>
                      <a:pt x="464" y="438"/>
                    </a:lnTo>
                    <a:lnTo>
                      <a:pt x="467" y="423"/>
                    </a:lnTo>
                    <a:lnTo>
                      <a:pt x="471" y="417"/>
                    </a:lnTo>
                    <a:lnTo>
                      <a:pt x="474" y="413"/>
                    </a:lnTo>
                    <a:lnTo>
                      <a:pt x="475" y="410"/>
                    </a:lnTo>
                    <a:lnTo>
                      <a:pt x="479" y="409"/>
                    </a:lnTo>
                    <a:lnTo>
                      <a:pt x="481" y="409"/>
                    </a:lnTo>
                    <a:lnTo>
                      <a:pt x="484" y="409"/>
                    </a:lnTo>
                    <a:lnTo>
                      <a:pt x="484" y="409"/>
                    </a:lnTo>
                    <a:lnTo>
                      <a:pt x="489" y="410"/>
                    </a:lnTo>
                    <a:lnTo>
                      <a:pt x="492" y="413"/>
                    </a:lnTo>
                    <a:lnTo>
                      <a:pt x="494" y="415"/>
                    </a:lnTo>
                    <a:lnTo>
                      <a:pt x="497" y="418"/>
                    </a:lnTo>
                    <a:lnTo>
                      <a:pt x="499" y="425"/>
                    </a:lnTo>
                    <a:lnTo>
                      <a:pt x="500" y="433"/>
                    </a:lnTo>
                    <a:lnTo>
                      <a:pt x="500" y="453"/>
                    </a:lnTo>
                    <a:lnTo>
                      <a:pt x="500" y="462"/>
                    </a:lnTo>
                    <a:lnTo>
                      <a:pt x="501" y="471"/>
                    </a:lnTo>
                    <a:lnTo>
                      <a:pt x="501" y="471"/>
                    </a:lnTo>
                    <a:lnTo>
                      <a:pt x="502" y="476"/>
                    </a:lnTo>
                    <a:lnTo>
                      <a:pt x="505" y="481"/>
                    </a:lnTo>
                    <a:lnTo>
                      <a:pt x="508" y="484"/>
                    </a:lnTo>
                    <a:lnTo>
                      <a:pt x="512" y="488"/>
                    </a:lnTo>
                    <a:lnTo>
                      <a:pt x="521" y="491"/>
                    </a:lnTo>
                    <a:lnTo>
                      <a:pt x="530" y="495"/>
                    </a:lnTo>
                    <a:lnTo>
                      <a:pt x="530" y="495"/>
                    </a:lnTo>
                    <a:lnTo>
                      <a:pt x="541" y="497"/>
                    </a:lnTo>
                    <a:lnTo>
                      <a:pt x="552" y="498"/>
                    </a:lnTo>
                    <a:lnTo>
                      <a:pt x="564" y="497"/>
                    </a:lnTo>
                    <a:lnTo>
                      <a:pt x="575" y="495"/>
                    </a:lnTo>
                    <a:lnTo>
                      <a:pt x="587" y="494"/>
                    </a:lnTo>
                    <a:lnTo>
                      <a:pt x="599" y="492"/>
                    </a:lnTo>
                    <a:lnTo>
                      <a:pt x="610" y="494"/>
                    </a:lnTo>
                    <a:lnTo>
                      <a:pt x="623" y="495"/>
                    </a:lnTo>
                    <a:lnTo>
                      <a:pt x="623" y="495"/>
                    </a:lnTo>
                    <a:lnTo>
                      <a:pt x="625" y="495"/>
                    </a:lnTo>
                    <a:lnTo>
                      <a:pt x="628" y="492"/>
                    </a:lnTo>
                    <a:lnTo>
                      <a:pt x="630" y="489"/>
                    </a:lnTo>
                    <a:lnTo>
                      <a:pt x="632" y="488"/>
                    </a:lnTo>
                    <a:lnTo>
                      <a:pt x="632" y="488"/>
                    </a:lnTo>
                    <a:lnTo>
                      <a:pt x="641" y="486"/>
                    </a:lnTo>
                    <a:lnTo>
                      <a:pt x="650" y="486"/>
                    </a:lnTo>
                    <a:lnTo>
                      <a:pt x="658" y="488"/>
                    </a:lnTo>
                    <a:lnTo>
                      <a:pt x="666" y="490"/>
                    </a:lnTo>
                    <a:lnTo>
                      <a:pt x="681" y="498"/>
                    </a:lnTo>
                    <a:lnTo>
                      <a:pt x="696" y="507"/>
                    </a:lnTo>
                    <a:lnTo>
                      <a:pt x="696" y="507"/>
                    </a:lnTo>
                    <a:lnTo>
                      <a:pt x="700" y="511"/>
                    </a:lnTo>
                    <a:lnTo>
                      <a:pt x="703" y="514"/>
                    </a:lnTo>
                    <a:lnTo>
                      <a:pt x="706" y="517"/>
                    </a:lnTo>
                    <a:lnTo>
                      <a:pt x="707" y="522"/>
                    </a:lnTo>
                    <a:lnTo>
                      <a:pt x="711" y="532"/>
                    </a:lnTo>
                    <a:lnTo>
                      <a:pt x="712" y="541"/>
                    </a:lnTo>
                    <a:lnTo>
                      <a:pt x="714" y="552"/>
                    </a:lnTo>
                    <a:lnTo>
                      <a:pt x="716" y="556"/>
                    </a:lnTo>
                    <a:lnTo>
                      <a:pt x="718" y="561"/>
                    </a:lnTo>
                    <a:lnTo>
                      <a:pt x="721" y="564"/>
                    </a:lnTo>
                    <a:lnTo>
                      <a:pt x="725" y="567"/>
                    </a:lnTo>
                    <a:lnTo>
                      <a:pt x="730" y="570"/>
                    </a:lnTo>
                    <a:lnTo>
                      <a:pt x="736" y="571"/>
                    </a:lnTo>
                    <a:lnTo>
                      <a:pt x="736" y="571"/>
                    </a:lnTo>
                    <a:lnTo>
                      <a:pt x="745" y="572"/>
                    </a:lnTo>
                    <a:lnTo>
                      <a:pt x="755" y="571"/>
                    </a:lnTo>
                    <a:lnTo>
                      <a:pt x="764" y="569"/>
                    </a:lnTo>
                    <a:lnTo>
                      <a:pt x="773" y="566"/>
                    </a:lnTo>
                    <a:lnTo>
                      <a:pt x="782" y="564"/>
                    </a:lnTo>
                    <a:lnTo>
                      <a:pt x="790" y="563"/>
                    </a:lnTo>
                    <a:lnTo>
                      <a:pt x="799" y="563"/>
                    </a:lnTo>
                    <a:lnTo>
                      <a:pt x="807" y="565"/>
                    </a:lnTo>
                    <a:lnTo>
                      <a:pt x="807" y="565"/>
                    </a:lnTo>
                    <a:lnTo>
                      <a:pt x="813" y="569"/>
                    </a:lnTo>
                    <a:lnTo>
                      <a:pt x="817" y="573"/>
                    </a:lnTo>
                    <a:lnTo>
                      <a:pt x="821" y="580"/>
                    </a:lnTo>
                    <a:lnTo>
                      <a:pt x="823" y="587"/>
                    </a:lnTo>
                    <a:lnTo>
                      <a:pt x="824" y="595"/>
                    </a:lnTo>
                    <a:lnTo>
                      <a:pt x="824" y="602"/>
                    </a:lnTo>
                    <a:lnTo>
                      <a:pt x="823" y="610"/>
                    </a:lnTo>
                    <a:lnTo>
                      <a:pt x="822" y="617"/>
                    </a:lnTo>
                    <a:lnTo>
                      <a:pt x="822" y="617"/>
                    </a:lnTo>
                    <a:lnTo>
                      <a:pt x="819" y="617"/>
                    </a:lnTo>
                    <a:lnTo>
                      <a:pt x="816" y="617"/>
                    </a:lnTo>
                    <a:lnTo>
                      <a:pt x="814" y="619"/>
                    </a:lnTo>
                    <a:lnTo>
                      <a:pt x="814" y="619"/>
                    </a:lnTo>
                    <a:lnTo>
                      <a:pt x="809" y="622"/>
                    </a:lnTo>
                    <a:lnTo>
                      <a:pt x="808" y="628"/>
                    </a:lnTo>
                    <a:lnTo>
                      <a:pt x="808" y="632"/>
                    </a:lnTo>
                    <a:lnTo>
                      <a:pt x="809" y="637"/>
                    </a:lnTo>
                    <a:lnTo>
                      <a:pt x="809" y="637"/>
                    </a:lnTo>
                    <a:lnTo>
                      <a:pt x="815" y="642"/>
                    </a:lnTo>
                    <a:lnTo>
                      <a:pt x="821" y="647"/>
                    </a:lnTo>
                    <a:lnTo>
                      <a:pt x="827" y="650"/>
                    </a:lnTo>
                    <a:lnTo>
                      <a:pt x="834" y="653"/>
                    </a:lnTo>
                    <a:lnTo>
                      <a:pt x="848" y="656"/>
                    </a:lnTo>
                    <a:lnTo>
                      <a:pt x="855" y="658"/>
                    </a:lnTo>
                    <a:lnTo>
                      <a:pt x="861" y="661"/>
                    </a:lnTo>
                    <a:lnTo>
                      <a:pt x="861" y="661"/>
                    </a:lnTo>
                    <a:lnTo>
                      <a:pt x="865" y="664"/>
                    </a:lnTo>
                    <a:lnTo>
                      <a:pt x="869" y="666"/>
                    </a:lnTo>
                    <a:lnTo>
                      <a:pt x="875" y="674"/>
                    </a:lnTo>
                    <a:lnTo>
                      <a:pt x="880" y="682"/>
                    </a:lnTo>
                    <a:lnTo>
                      <a:pt x="883" y="693"/>
                    </a:lnTo>
                    <a:lnTo>
                      <a:pt x="890" y="713"/>
                    </a:lnTo>
                    <a:lnTo>
                      <a:pt x="895" y="722"/>
                    </a:lnTo>
                    <a:lnTo>
                      <a:pt x="899" y="731"/>
                    </a:lnTo>
                    <a:lnTo>
                      <a:pt x="899" y="731"/>
                    </a:lnTo>
                    <a:lnTo>
                      <a:pt x="906" y="740"/>
                    </a:lnTo>
                    <a:lnTo>
                      <a:pt x="914" y="748"/>
                    </a:lnTo>
                    <a:lnTo>
                      <a:pt x="923" y="754"/>
                    </a:lnTo>
                    <a:lnTo>
                      <a:pt x="933" y="760"/>
                    </a:lnTo>
                    <a:lnTo>
                      <a:pt x="954" y="770"/>
                    </a:lnTo>
                    <a:lnTo>
                      <a:pt x="964" y="774"/>
                    </a:lnTo>
                    <a:lnTo>
                      <a:pt x="974" y="780"/>
                    </a:lnTo>
                    <a:lnTo>
                      <a:pt x="974" y="780"/>
                    </a:lnTo>
                    <a:lnTo>
                      <a:pt x="990" y="791"/>
                    </a:lnTo>
                    <a:lnTo>
                      <a:pt x="1005" y="804"/>
                    </a:lnTo>
                    <a:lnTo>
                      <a:pt x="1019" y="818"/>
                    </a:lnTo>
                    <a:lnTo>
                      <a:pt x="1030" y="832"/>
                    </a:lnTo>
                    <a:lnTo>
                      <a:pt x="1030" y="832"/>
                    </a:lnTo>
                    <a:lnTo>
                      <a:pt x="1034" y="839"/>
                    </a:lnTo>
                    <a:lnTo>
                      <a:pt x="1038" y="847"/>
                    </a:lnTo>
                    <a:lnTo>
                      <a:pt x="1043" y="856"/>
                    </a:lnTo>
                    <a:lnTo>
                      <a:pt x="1048" y="865"/>
                    </a:lnTo>
                    <a:lnTo>
                      <a:pt x="1048" y="865"/>
                    </a:lnTo>
                    <a:lnTo>
                      <a:pt x="1049" y="868"/>
                    </a:lnTo>
                    <a:lnTo>
                      <a:pt x="1049" y="870"/>
                    </a:lnTo>
                    <a:lnTo>
                      <a:pt x="1047" y="875"/>
                    </a:lnTo>
                    <a:lnTo>
                      <a:pt x="1045" y="879"/>
                    </a:lnTo>
                    <a:lnTo>
                      <a:pt x="1044" y="882"/>
                    </a:lnTo>
                    <a:lnTo>
                      <a:pt x="1044" y="885"/>
                    </a:lnTo>
                    <a:lnTo>
                      <a:pt x="1044" y="885"/>
                    </a:lnTo>
                    <a:lnTo>
                      <a:pt x="1034" y="878"/>
                    </a:lnTo>
                    <a:lnTo>
                      <a:pt x="1023" y="871"/>
                    </a:lnTo>
                    <a:lnTo>
                      <a:pt x="1005" y="854"/>
                    </a:lnTo>
                    <a:lnTo>
                      <a:pt x="996" y="846"/>
                    </a:lnTo>
                    <a:lnTo>
                      <a:pt x="987" y="838"/>
                    </a:lnTo>
                    <a:lnTo>
                      <a:pt x="977" y="830"/>
                    </a:lnTo>
                    <a:lnTo>
                      <a:pt x="965" y="824"/>
                    </a:lnTo>
                    <a:lnTo>
                      <a:pt x="965" y="824"/>
                    </a:lnTo>
                    <a:lnTo>
                      <a:pt x="962" y="823"/>
                    </a:lnTo>
                    <a:lnTo>
                      <a:pt x="960" y="824"/>
                    </a:lnTo>
                    <a:lnTo>
                      <a:pt x="957" y="827"/>
                    </a:lnTo>
                    <a:lnTo>
                      <a:pt x="956" y="829"/>
                    </a:lnTo>
                    <a:lnTo>
                      <a:pt x="956" y="829"/>
                    </a:lnTo>
                    <a:lnTo>
                      <a:pt x="954" y="834"/>
                    </a:lnTo>
                    <a:lnTo>
                      <a:pt x="954" y="837"/>
                    </a:lnTo>
                    <a:lnTo>
                      <a:pt x="955" y="839"/>
                    </a:lnTo>
                    <a:lnTo>
                      <a:pt x="957" y="842"/>
                    </a:lnTo>
                    <a:lnTo>
                      <a:pt x="964" y="845"/>
                    </a:lnTo>
                    <a:lnTo>
                      <a:pt x="968" y="847"/>
                    </a:lnTo>
                    <a:lnTo>
                      <a:pt x="968" y="847"/>
                    </a:lnTo>
                    <a:lnTo>
                      <a:pt x="981" y="860"/>
                    </a:lnTo>
                    <a:lnTo>
                      <a:pt x="995" y="872"/>
                    </a:lnTo>
                    <a:lnTo>
                      <a:pt x="1010" y="885"/>
                    </a:lnTo>
                    <a:lnTo>
                      <a:pt x="1024" y="897"/>
                    </a:lnTo>
                    <a:lnTo>
                      <a:pt x="1037" y="910"/>
                    </a:lnTo>
                    <a:lnTo>
                      <a:pt x="1043" y="917"/>
                    </a:lnTo>
                    <a:lnTo>
                      <a:pt x="1048" y="923"/>
                    </a:lnTo>
                    <a:lnTo>
                      <a:pt x="1052" y="931"/>
                    </a:lnTo>
                    <a:lnTo>
                      <a:pt x="1055" y="939"/>
                    </a:lnTo>
                    <a:lnTo>
                      <a:pt x="1056" y="947"/>
                    </a:lnTo>
                    <a:lnTo>
                      <a:pt x="1057" y="955"/>
                    </a:lnTo>
                    <a:lnTo>
                      <a:pt x="1057" y="955"/>
                    </a:lnTo>
                    <a:lnTo>
                      <a:pt x="1056" y="972"/>
                    </a:lnTo>
                    <a:lnTo>
                      <a:pt x="1053" y="989"/>
                    </a:lnTo>
                    <a:lnTo>
                      <a:pt x="1046" y="1023"/>
                    </a:lnTo>
                    <a:lnTo>
                      <a:pt x="1043" y="1041"/>
                    </a:lnTo>
                    <a:lnTo>
                      <a:pt x="1043" y="1058"/>
                    </a:lnTo>
                    <a:lnTo>
                      <a:pt x="1043" y="1066"/>
                    </a:lnTo>
                    <a:lnTo>
                      <a:pt x="1044" y="1074"/>
                    </a:lnTo>
                    <a:lnTo>
                      <a:pt x="1046" y="1080"/>
                    </a:lnTo>
                    <a:lnTo>
                      <a:pt x="1049" y="1088"/>
                    </a:lnTo>
                    <a:lnTo>
                      <a:pt x="1049" y="1088"/>
                    </a:lnTo>
                    <a:lnTo>
                      <a:pt x="1051" y="1092"/>
                    </a:lnTo>
                    <a:lnTo>
                      <a:pt x="1051" y="1096"/>
                    </a:lnTo>
                    <a:lnTo>
                      <a:pt x="1049" y="1104"/>
                    </a:lnTo>
                    <a:lnTo>
                      <a:pt x="1051" y="1108"/>
                    </a:lnTo>
                    <a:lnTo>
                      <a:pt x="1053" y="1110"/>
                    </a:lnTo>
                    <a:lnTo>
                      <a:pt x="1056" y="1111"/>
                    </a:lnTo>
                    <a:lnTo>
                      <a:pt x="1063" y="1112"/>
                    </a:lnTo>
                    <a:lnTo>
                      <a:pt x="1063" y="1112"/>
                    </a:lnTo>
                    <a:lnTo>
                      <a:pt x="1063" y="1116"/>
                    </a:lnTo>
                    <a:lnTo>
                      <a:pt x="1063" y="1118"/>
                    </a:lnTo>
                    <a:lnTo>
                      <a:pt x="1064" y="1121"/>
                    </a:lnTo>
                    <a:lnTo>
                      <a:pt x="1065" y="1124"/>
                    </a:lnTo>
                    <a:lnTo>
                      <a:pt x="1070" y="1127"/>
                    </a:lnTo>
                    <a:lnTo>
                      <a:pt x="1071" y="1129"/>
                    </a:lnTo>
                    <a:lnTo>
                      <a:pt x="1072" y="1132"/>
                    </a:lnTo>
                    <a:lnTo>
                      <a:pt x="1072" y="1132"/>
                    </a:lnTo>
                    <a:lnTo>
                      <a:pt x="1073" y="1142"/>
                    </a:lnTo>
                    <a:lnTo>
                      <a:pt x="1073" y="1152"/>
                    </a:lnTo>
                    <a:lnTo>
                      <a:pt x="1072" y="1172"/>
                    </a:lnTo>
                    <a:lnTo>
                      <a:pt x="1071" y="1183"/>
                    </a:lnTo>
                    <a:lnTo>
                      <a:pt x="1071" y="1193"/>
                    </a:lnTo>
                    <a:lnTo>
                      <a:pt x="1072" y="1202"/>
                    </a:lnTo>
                    <a:lnTo>
                      <a:pt x="1074" y="1212"/>
                    </a:lnTo>
                    <a:lnTo>
                      <a:pt x="1074" y="1212"/>
                    </a:lnTo>
                    <a:lnTo>
                      <a:pt x="1080" y="1228"/>
                    </a:lnTo>
                    <a:lnTo>
                      <a:pt x="1087" y="1244"/>
                    </a:lnTo>
                    <a:lnTo>
                      <a:pt x="1095" y="1258"/>
                    </a:lnTo>
                    <a:lnTo>
                      <a:pt x="1099" y="1265"/>
                    </a:lnTo>
                    <a:lnTo>
                      <a:pt x="1105" y="1270"/>
                    </a:lnTo>
                    <a:lnTo>
                      <a:pt x="1105" y="1270"/>
                    </a:lnTo>
                    <a:lnTo>
                      <a:pt x="1119" y="1284"/>
                    </a:lnTo>
                    <a:lnTo>
                      <a:pt x="1134" y="1296"/>
                    </a:lnTo>
                    <a:lnTo>
                      <a:pt x="1163" y="1321"/>
                    </a:lnTo>
                    <a:lnTo>
                      <a:pt x="1178" y="1333"/>
                    </a:lnTo>
                    <a:lnTo>
                      <a:pt x="1193" y="1345"/>
                    </a:lnTo>
                    <a:lnTo>
                      <a:pt x="1208" y="1359"/>
                    </a:lnTo>
                    <a:lnTo>
                      <a:pt x="1220" y="1374"/>
                    </a:lnTo>
                    <a:lnTo>
                      <a:pt x="1220" y="1374"/>
                    </a:lnTo>
                    <a:lnTo>
                      <a:pt x="1219" y="1389"/>
                    </a:lnTo>
                    <a:lnTo>
                      <a:pt x="1219" y="1402"/>
                    </a:lnTo>
                    <a:lnTo>
                      <a:pt x="1221" y="1416"/>
                    </a:lnTo>
                    <a:lnTo>
                      <a:pt x="1226" y="1428"/>
                    </a:lnTo>
                    <a:lnTo>
                      <a:pt x="1231" y="1440"/>
                    </a:lnTo>
                    <a:lnTo>
                      <a:pt x="1238" y="1452"/>
                    </a:lnTo>
                    <a:lnTo>
                      <a:pt x="1245" y="1463"/>
                    </a:lnTo>
                    <a:lnTo>
                      <a:pt x="1254" y="1474"/>
                    </a:lnTo>
                    <a:lnTo>
                      <a:pt x="1273" y="1495"/>
                    </a:lnTo>
                    <a:lnTo>
                      <a:pt x="1293" y="1517"/>
                    </a:lnTo>
                    <a:lnTo>
                      <a:pt x="1312" y="1539"/>
                    </a:lnTo>
                    <a:lnTo>
                      <a:pt x="1321" y="1550"/>
                    </a:lnTo>
                    <a:lnTo>
                      <a:pt x="1328" y="1561"/>
                    </a:lnTo>
                    <a:lnTo>
                      <a:pt x="1328" y="1561"/>
                    </a:lnTo>
                    <a:lnTo>
                      <a:pt x="1335" y="1571"/>
                    </a:lnTo>
                    <a:lnTo>
                      <a:pt x="1344" y="1579"/>
                    </a:lnTo>
                    <a:lnTo>
                      <a:pt x="1354" y="1585"/>
                    </a:lnTo>
                    <a:lnTo>
                      <a:pt x="1366" y="1591"/>
                    </a:lnTo>
                    <a:lnTo>
                      <a:pt x="1378" y="1596"/>
                    </a:lnTo>
                    <a:lnTo>
                      <a:pt x="1391" y="1599"/>
                    </a:lnTo>
                    <a:lnTo>
                      <a:pt x="1403" y="1601"/>
                    </a:lnTo>
                    <a:lnTo>
                      <a:pt x="1417" y="1604"/>
                    </a:lnTo>
                    <a:lnTo>
                      <a:pt x="1417" y="1604"/>
                    </a:lnTo>
                    <a:lnTo>
                      <a:pt x="1420" y="1602"/>
                    </a:lnTo>
                    <a:lnTo>
                      <a:pt x="1426" y="1598"/>
                    </a:lnTo>
                    <a:lnTo>
                      <a:pt x="1428" y="1596"/>
                    </a:lnTo>
                    <a:lnTo>
                      <a:pt x="1429" y="1593"/>
                    </a:lnTo>
                    <a:lnTo>
                      <a:pt x="1430" y="1590"/>
                    </a:lnTo>
                    <a:lnTo>
                      <a:pt x="1429" y="1586"/>
                    </a:lnTo>
                    <a:lnTo>
                      <a:pt x="1429" y="1586"/>
                    </a:lnTo>
                    <a:lnTo>
                      <a:pt x="1428" y="1585"/>
                    </a:lnTo>
                    <a:lnTo>
                      <a:pt x="1426" y="1585"/>
                    </a:lnTo>
                    <a:lnTo>
                      <a:pt x="1421" y="1585"/>
                    </a:lnTo>
                    <a:lnTo>
                      <a:pt x="1417" y="1585"/>
                    </a:lnTo>
                    <a:lnTo>
                      <a:pt x="1412" y="1584"/>
                    </a:lnTo>
                    <a:lnTo>
                      <a:pt x="1412" y="1584"/>
                    </a:lnTo>
                    <a:lnTo>
                      <a:pt x="1404" y="1580"/>
                    </a:lnTo>
                    <a:lnTo>
                      <a:pt x="1397" y="1574"/>
                    </a:lnTo>
                    <a:lnTo>
                      <a:pt x="1385" y="1560"/>
                    </a:lnTo>
                    <a:lnTo>
                      <a:pt x="1361" y="1531"/>
                    </a:lnTo>
                    <a:lnTo>
                      <a:pt x="1361" y="1531"/>
                    </a:lnTo>
                    <a:lnTo>
                      <a:pt x="1358" y="1528"/>
                    </a:lnTo>
                    <a:lnTo>
                      <a:pt x="1352" y="1527"/>
                    </a:lnTo>
                    <a:lnTo>
                      <a:pt x="1347" y="1525"/>
                    </a:lnTo>
                    <a:lnTo>
                      <a:pt x="1344" y="1524"/>
                    </a:lnTo>
                    <a:lnTo>
                      <a:pt x="1344" y="1524"/>
                    </a:lnTo>
                    <a:lnTo>
                      <a:pt x="1336" y="1511"/>
                    </a:lnTo>
                    <a:lnTo>
                      <a:pt x="1328" y="1499"/>
                    </a:lnTo>
                    <a:lnTo>
                      <a:pt x="1321" y="1485"/>
                    </a:lnTo>
                    <a:lnTo>
                      <a:pt x="1314" y="1473"/>
                    </a:lnTo>
                    <a:lnTo>
                      <a:pt x="1310" y="1458"/>
                    </a:lnTo>
                    <a:lnTo>
                      <a:pt x="1306" y="1444"/>
                    </a:lnTo>
                    <a:lnTo>
                      <a:pt x="1305" y="1430"/>
                    </a:lnTo>
                    <a:lnTo>
                      <a:pt x="1304" y="1415"/>
                    </a:lnTo>
                    <a:lnTo>
                      <a:pt x="1304" y="1415"/>
                    </a:lnTo>
                    <a:lnTo>
                      <a:pt x="1305" y="1411"/>
                    </a:lnTo>
                    <a:lnTo>
                      <a:pt x="1308" y="1408"/>
                    </a:lnTo>
                    <a:lnTo>
                      <a:pt x="1311" y="1406"/>
                    </a:lnTo>
                    <a:lnTo>
                      <a:pt x="1312" y="1406"/>
                    </a:lnTo>
                    <a:lnTo>
                      <a:pt x="1312" y="1406"/>
                    </a:lnTo>
                    <a:lnTo>
                      <a:pt x="1319" y="1409"/>
                    </a:lnTo>
                    <a:lnTo>
                      <a:pt x="1325" y="1412"/>
                    </a:lnTo>
                    <a:lnTo>
                      <a:pt x="1329" y="1417"/>
                    </a:lnTo>
                    <a:lnTo>
                      <a:pt x="1334" y="1422"/>
                    </a:lnTo>
                    <a:lnTo>
                      <a:pt x="1339" y="1434"/>
                    </a:lnTo>
                    <a:lnTo>
                      <a:pt x="1344" y="1447"/>
                    </a:lnTo>
                    <a:lnTo>
                      <a:pt x="1352" y="1474"/>
                    </a:lnTo>
                    <a:lnTo>
                      <a:pt x="1357" y="1486"/>
                    </a:lnTo>
                    <a:lnTo>
                      <a:pt x="1360" y="1493"/>
                    </a:lnTo>
                    <a:lnTo>
                      <a:pt x="1363" y="1499"/>
                    </a:lnTo>
                    <a:lnTo>
                      <a:pt x="1363" y="1499"/>
                    </a:lnTo>
                    <a:lnTo>
                      <a:pt x="1371" y="1509"/>
                    </a:lnTo>
                    <a:lnTo>
                      <a:pt x="1379" y="1517"/>
                    </a:lnTo>
                    <a:lnTo>
                      <a:pt x="1384" y="1522"/>
                    </a:lnTo>
                    <a:lnTo>
                      <a:pt x="1388" y="1524"/>
                    </a:lnTo>
                    <a:lnTo>
                      <a:pt x="1394" y="1527"/>
                    </a:lnTo>
                    <a:lnTo>
                      <a:pt x="1400" y="1530"/>
                    </a:lnTo>
                    <a:lnTo>
                      <a:pt x="1400" y="1530"/>
                    </a:lnTo>
                    <a:lnTo>
                      <a:pt x="1405" y="1531"/>
                    </a:lnTo>
                    <a:lnTo>
                      <a:pt x="1410" y="1533"/>
                    </a:lnTo>
                    <a:lnTo>
                      <a:pt x="1419" y="1540"/>
                    </a:lnTo>
                    <a:lnTo>
                      <a:pt x="1426" y="1548"/>
                    </a:lnTo>
                    <a:lnTo>
                      <a:pt x="1433" y="1557"/>
                    </a:lnTo>
                    <a:lnTo>
                      <a:pt x="1445" y="1576"/>
                    </a:lnTo>
                    <a:lnTo>
                      <a:pt x="1452" y="1586"/>
                    </a:lnTo>
                    <a:lnTo>
                      <a:pt x="1459" y="1597"/>
                    </a:lnTo>
                    <a:lnTo>
                      <a:pt x="1459" y="1597"/>
                    </a:lnTo>
                    <a:lnTo>
                      <a:pt x="1467" y="1609"/>
                    </a:lnTo>
                    <a:lnTo>
                      <a:pt x="1473" y="1622"/>
                    </a:lnTo>
                    <a:lnTo>
                      <a:pt x="1477" y="1634"/>
                    </a:lnTo>
                    <a:lnTo>
                      <a:pt x="1482" y="1647"/>
                    </a:lnTo>
                    <a:lnTo>
                      <a:pt x="1485" y="1660"/>
                    </a:lnTo>
                    <a:lnTo>
                      <a:pt x="1491" y="1673"/>
                    </a:lnTo>
                    <a:lnTo>
                      <a:pt x="1496" y="1685"/>
                    </a:lnTo>
                    <a:lnTo>
                      <a:pt x="1504" y="1697"/>
                    </a:lnTo>
                    <a:lnTo>
                      <a:pt x="1504" y="1697"/>
                    </a:lnTo>
                    <a:lnTo>
                      <a:pt x="1509" y="1691"/>
                    </a:lnTo>
                    <a:lnTo>
                      <a:pt x="1509" y="1691"/>
                    </a:lnTo>
                    <a:lnTo>
                      <a:pt x="1509" y="1700"/>
                    </a:lnTo>
                    <a:lnTo>
                      <a:pt x="1508" y="1710"/>
                    </a:lnTo>
                    <a:lnTo>
                      <a:pt x="1508" y="1718"/>
                    </a:lnTo>
                    <a:lnTo>
                      <a:pt x="1509" y="1722"/>
                    </a:lnTo>
                    <a:lnTo>
                      <a:pt x="1510" y="1725"/>
                    </a:lnTo>
                    <a:lnTo>
                      <a:pt x="1510" y="1725"/>
                    </a:lnTo>
                    <a:lnTo>
                      <a:pt x="1518" y="1732"/>
                    </a:lnTo>
                    <a:lnTo>
                      <a:pt x="1525" y="1738"/>
                    </a:lnTo>
                    <a:lnTo>
                      <a:pt x="1533" y="1742"/>
                    </a:lnTo>
                    <a:lnTo>
                      <a:pt x="1541" y="1746"/>
                    </a:lnTo>
                    <a:lnTo>
                      <a:pt x="1550" y="1747"/>
                    </a:lnTo>
                    <a:lnTo>
                      <a:pt x="1559" y="1747"/>
                    </a:lnTo>
                    <a:lnTo>
                      <a:pt x="1568" y="1746"/>
                    </a:lnTo>
                    <a:lnTo>
                      <a:pt x="1577" y="1742"/>
                    </a:lnTo>
                    <a:lnTo>
                      <a:pt x="1577" y="1742"/>
                    </a:lnTo>
                    <a:lnTo>
                      <a:pt x="1583" y="1755"/>
                    </a:lnTo>
                    <a:lnTo>
                      <a:pt x="1589" y="1766"/>
                    </a:lnTo>
                    <a:lnTo>
                      <a:pt x="1593" y="1771"/>
                    </a:lnTo>
                    <a:lnTo>
                      <a:pt x="1596" y="1775"/>
                    </a:lnTo>
                    <a:lnTo>
                      <a:pt x="1602" y="1779"/>
                    </a:lnTo>
                    <a:lnTo>
                      <a:pt x="1608" y="1781"/>
                    </a:lnTo>
                    <a:lnTo>
                      <a:pt x="1608" y="1781"/>
                    </a:lnTo>
                    <a:lnTo>
                      <a:pt x="1612" y="1782"/>
                    </a:lnTo>
                    <a:lnTo>
                      <a:pt x="1618" y="1782"/>
                    </a:lnTo>
                    <a:lnTo>
                      <a:pt x="1628" y="1781"/>
                    </a:lnTo>
                    <a:lnTo>
                      <a:pt x="1637" y="1780"/>
                    </a:lnTo>
                    <a:lnTo>
                      <a:pt x="1641" y="1780"/>
                    </a:lnTo>
                    <a:lnTo>
                      <a:pt x="1643" y="1781"/>
                    </a:lnTo>
                    <a:lnTo>
                      <a:pt x="1643" y="1781"/>
                    </a:lnTo>
                    <a:lnTo>
                      <a:pt x="1651" y="1788"/>
                    </a:lnTo>
                    <a:lnTo>
                      <a:pt x="1659" y="1795"/>
                    </a:lnTo>
                    <a:lnTo>
                      <a:pt x="1667" y="1800"/>
                    </a:lnTo>
                    <a:lnTo>
                      <a:pt x="1675" y="1806"/>
                    </a:lnTo>
                    <a:lnTo>
                      <a:pt x="1691" y="1814"/>
                    </a:lnTo>
                    <a:lnTo>
                      <a:pt x="1708" y="1821"/>
                    </a:lnTo>
                    <a:lnTo>
                      <a:pt x="1741" y="1832"/>
                    </a:lnTo>
                    <a:lnTo>
                      <a:pt x="1758" y="1838"/>
                    </a:lnTo>
                    <a:lnTo>
                      <a:pt x="1774" y="1847"/>
                    </a:lnTo>
                    <a:lnTo>
                      <a:pt x="1774" y="1847"/>
                    </a:lnTo>
                    <a:lnTo>
                      <a:pt x="1811" y="1836"/>
                    </a:lnTo>
                    <a:lnTo>
                      <a:pt x="1811" y="1836"/>
                    </a:lnTo>
                    <a:lnTo>
                      <a:pt x="1806" y="1832"/>
                    </a:lnTo>
                    <a:lnTo>
                      <a:pt x="1799" y="1830"/>
                    </a:lnTo>
                    <a:lnTo>
                      <a:pt x="1791" y="1828"/>
                    </a:lnTo>
                    <a:lnTo>
                      <a:pt x="1783" y="1828"/>
                    </a:lnTo>
                    <a:lnTo>
                      <a:pt x="1783" y="182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0" name="Freeform: Shape 240">
                <a:extLst>
                  <a:ext uri="{FF2B5EF4-FFF2-40B4-BE49-F238E27FC236}">
                    <a16:creationId xmlns:a16="http://schemas.microsoft.com/office/drawing/2014/main" id="{35807B38-A776-4572-AFFF-97BA0950DEA0}"/>
                  </a:ext>
                </a:extLst>
              </p:cNvPr>
              <p:cNvSpPr>
                <a:spLocks/>
              </p:cNvSpPr>
              <p:nvPr/>
            </p:nvSpPr>
            <p:spPr bwMode="auto">
              <a:xfrm>
                <a:off x="7126288" y="2543175"/>
                <a:ext cx="7938" cy="4762"/>
              </a:xfrm>
              <a:custGeom>
                <a:avLst/>
                <a:gdLst>
                  <a:gd name="T0" fmla="*/ 0 w 11"/>
                  <a:gd name="T1" fmla="*/ 5 h 6"/>
                  <a:gd name="T2" fmla="*/ 0 w 11"/>
                  <a:gd name="T3" fmla="*/ 5 h 6"/>
                  <a:gd name="T4" fmla="*/ 4 w 11"/>
                  <a:gd name="T5" fmla="*/ 6 h 6"/>
                  <a:gd name="T6" fmla="*/ 6 w 11"/>
                  <a:gd name="T7" fmla="*/ 5 h 6"/>
                  <a:gd name="T8" fmla="*/ 8 w 11"/>
                  <a:gd name="T9" fmla="*/ 2 h 6"/>
                  <a:gd name="T10" fmla="*/ 11 w 11"/>
                  <a:gd name="T11" fmla="*/ 0 h 6"/>
                  <a:gd name="T12" fmla="*/ 11 w 11"/>
                  <a:gd name="T13" fmla="*/ 0 h 6"/>
                  <a:gd name="T14" fmla="*/ 4 w 11"/>
                  <a:gd name="T15" fmla="*/ 1 h 6"/>
                  <a:gd name="T16" fmla="*/ 4 w 11"/>
                  <a:gd name="T17" fmla="*/ 1 h 6"/>
                  <a:gd name="T18" fmla="*/ 0 w 11"/>
                  <a:gd name="T19" fmla="*/ 5 h 6"/>
                  <a:gd name="T20" fmla="*/ 0 w 11"/>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0" y="5"/>
                    </a:moveTo>
                    <a:lnTo>
                      <a:pt x="0" y="5"/>
                    </a:lnTo>
                    <a:lnTo>
                      <a:pt x="4" y="6"/>
                    </a:lnTo>
                    <a:lnTo>
                      <a:pt x="6" y="5"/>
                    </a:lnTo>
                    <a:lnTo>
                      <a:pt x="8" y="2"/>
                    </a:lnTo>
                    <a:lnTo>
                      <a:pt x="11" y="0"/>
                    </a:lnTo>
                    <a:lnTo>
                      <a:pt x="11" y="0"/>
                    </a:lnTo>
                    <a:lnTo>
                      <a:pt x="4" y="1"/>
                    </a:lnTo>
                    <a:lnTo>
                      <a:pt x="4" y="1"/>
                    </a:lnTo>
                    <a:lnTo>
                      <a:pt x="0" y="5"/>
                    </a:lnTo>
                    <a:lnTo>
                      <a:pt x="0" y="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1" name="Freeform: Shape 241">
                <a:extLst>
                  <a:ext uri="{FF2B5EF4-FFF2-40B4-BE49-F238E27FC236}">
                    <a16:creationId xmlns:a16="http://schemas.microsoft.com/office/drawing/2014/main" id="{360AB98C-E6AF-400A-8C17-2D81A56E0176}"/>
                  </a:ext>
                </a:extLst>
              </p:cNvPr>
              <p:cNvSpPr>
                <a:spLocks/>
              </p:cNvSpPr>
              <p:nvPr/>
            </p:nvSpPr>
            <p:spPr bwMode="auto">
              <a:xfrm>
                <a:off x="6699250" y="2300288"/>
                <a:ext cx="131763" cy="76200"/>
              </a:xfrm>
              <a:custGeom>
                <a:avLst/>
                <a:gdLst>
                  <a:gd name="T0" fmla="*/ 16 w 168"/>
                  <a:gd name="T1" fmla="*/ 93 h 98"/>
                  <a:gd name="T2" fmla="*/ 25 w 168"/>
                  <a:gd name="T3" fmla="*/ 95 h 98"/>
                  <a:gd name="T4" fmla="*/ 33 w 168"/>
                  <a:gd name="T5" fmla="*/ 91 h 98"/>
                  <a:gd name="T6" fmla="*/ 46 w 168"/>
                  <a:gd name="T7" fmla="*/ 84 h 98"/>
                  <a:gd name="T8" fmla="*/ 50 w 168"/>
                  <a:gd name="T9" fmla="*/ 83 h 98"/>
                  <a:gd name="T10" fmla="*/ 79 w 168"/>
                  <a:gd name="T11" fmla="*/ 88 h 98"/>
                  <a:gd name="T12" fmla="*/ 124 w 168"/>
                  <a:gd name="T13" fmla="*/ 98 h 98"/>
                  <a:gd name="T14" fmla="*/ 147 w 168"/>
                  <a:gd name="T15" fmla="*/ 98 h 98"/>
                  <a:gd name="T16" fmla="*/ 161 w 168"/>
                  <a:gd name="T17" fmla="*/ 93 h 98"/>
                  <a:gd name="T18" fmla="*/ 168 w 168"/>
                  <a:gd name="T19" fmla="*/ 90 h 98"/>
                  <a:gd name="T20" fmla="*/ 157 w 168"/>
                  <a:gd name="T21" fmla="*/ 81 h 98"/>
                  <a:gd name="T22" fmla="*/ 155 w 168"/>
                  <a:gd name="T23" fmla="*/ 80 h 98"/>
                  <a:gd name="T24" fmla="*/ 149 w 168"/>
                  <a:gd name="T25" fmla="*/ 83 h 98"/>
                  <a:gd name="T26" fmla="*/ 148 w 168"/>
                  <a:gd name="T27" fmla="*/ 85 h 98"/>
                  <a:gd name="T28" fmla="*/ 148 w 168"/>
                  <a:gd name="T29" fmla="*/ 73 h 98"/>
                  <a:gd name="T30" fmla="*/ 147 w 168"/>
                  <a:gd name="T31" fmla="*/ 72 h 98"/>
                  <a:gd name="T32" fmla="*/ 118 w 168"/>
                  <a:gd name="T33" fmla="*/ 67 h 98"/>
                  <a:gd name="T34" fmla="*/ 97 w 168"/>
                  <a:gd name="T35" fmla="*/ 64 h 98"/>
                  <a:gd name="T36" fmla="*/ 91 w 168"/>
                  <a:gd name="T37" fmla="*/ 62 h 98"/>
                  <a:gd name="T38" fmla="*/ 71 w 168"/>
                  <a:gd name="T39" fmla="*/ 46 h 98"/>
                  <a:gd name="T40" fmla="*/ 45 w 168"/>
                  <a:gd name="T41" fmla="*/ 16 h 98"/>
                  <a:gd name="T42" fmla="*/ 31 w 168"/>
                  <a:gd name="T43" fmla="*/ 6 h 98"/>
                  <a:gd name="T44" fmla="*/ 21 w 168"/>
                  <a:gd name="T45" fmla="*/ 1 h 98"/>
                  <a:gd name="T46" fmla="*/ 15 w 168"/>
                  <a:gd name="T47" fmla="*/ 0 h 98"/>
                  <a:gd name="T48" fmla="*/ 12 w 168"/>
                  <a:gd name="T49" fmla="*/ 1 h 98"/>
                  <a:gd name="T50" fmla="*/ 9 w 168"/>
                  <a:gd name="T51" fmla="*/ 6 h 98"/>
                  <a:gd name="T52" fmla="*/ 11 w 168"/>
                  <a:gd name="T53" fmla="*/ 21 h 98"/>
                  <a:gd name="T54" fmla="*/ 11 w 168"/>
                  <a:gd name="T55" fmla="*/ 39 h 98"/>
                  <a:gd name="T56" fmla="*/ 6 w 168"/>
                  <a:gd name="T57" fmla="*/ 52 h 98"/>
                  <a:gd name="T58" fmla="*/ 4 w 168"/>
                  <a:gd name="T59" fmla="*/ 57 h 98"/>
                  <a:gd name="T60" fmla="*/ 0 w 168"/>
                  <a:gd name="T61" fmla="*/ 66 h 98"/>
                  <a:gd name="T62" fmla="*/ 3 w 168"/>
                  <a:gd name="T63" fmla="*/ 76 h 98"/>
                  <a:gd name="T64" fmla="*/ 8 w 168"/>
                  <a:gd name="T65" fmla="*/ 87 h 98"/>
                  <a:gd name="T66" fmla="*/ 16 w 168"/>
                  <a:gd name="T6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98">
                    <a:moveTo>
                      <a:pt x="16" y="93"/>
                    </a:moveTo>
                    <a:lnTo>
                      <a:pt x="16" y="93"/>
                    </a:lnTo>
                    <a:lnTo>
                      <a:pt x="21" y="95"/>
                    </a:lnTo>
                    <a:lnTo>
                      <a:pt x="25" y="95"/>
                    </a:lnTo>
                    <a:lnTo>
                      <a:pt x="30" y="93"/>
                    </a:lnTo>
                    <a:lnTo>
                      <a:pt x="33" y="91"/>
                    </a:lnTo>
                    <a:lnTo>
                      <a:pt x="42" y="85"/>
                    </a:lnTo>
                    <a:lnTo>
                      <a:pt x="46" y="84"/>
                    </a:lnTo>
                    <a:lnTo>
                      <a:pt x="50" y="83"/>
                    </a:lnTo>
                    <a:lnTo>
                      <a:pt x="50" y="83"/>
                    </a:lnTo>
                    <a:lnTo>
                      <a:pt x="64" y="84"/>
                    </a:lnTo>
                    <a:lnTo>
                      <a:pt x="79" y="88"/>
                    </a:lnTo>
                    <a:lnTo>
                      <a:pt x="110" y="95"/>
                    </a:lnTo>
                    <a:lnTo>
                      <a:pt x="124" y="98"/>
                    </a:lnTo>
                    <a:lnTo>
                      <a:pt x="140" y="98"/>
                    </a:lnTo>
                    <a:lnTo>
                      <a:pt x="147" y="98"/>
                    </a:lnTo>
                    <a:lnTo>
                      <a:pt x="154" y="96"/>
                    </a:lnTo>
                    <a:lnTo>
                      <a:pt x="161" y="93"/>
                    </a:lnTo>
                    <a:lnTo>
                      <a:pt x="168" y="90"/>
                    </a:lnTo>
                    <a:lnTo>
                      <a:pt x="168" y="90"/>
                    </a:lnTo>
                    <a:lnTo>
                      <a:pt x="163" y="85"/>
                    </a:lnTo>
                    <a:lnTo>
                      <a:pt x="157" y="81"/>
                    </a:lnTo>
                    <a:lnTo>
                      <a:pt x="157" y="81"/>
                    </a:lnTo>
                    <a:lnTo>
                      <a:pt x="155" y="80"/>
                    </a:lnTo>
                    <a:lnTo>
                      <a:pt x="152" y="81"/>
                    </a:lnTo>
                    <a:lnTo>
                      <a:pt x="149" y="83"/>
                    </a:lnTo>
                    <a:lnTo>
                      <a:pt x="148" y="85"/>
                    </a:lnTo>
                    <a:lnTo>
                      <a:pt x="148" y="85"/>
                    </a:lnTo>
                    <a:lnTo>
                      <a:pt x="148" y="76"/>
                    </a:lnTo>
                    <a:lnTo>
                      <a:pt x="148" y="73"/>
                    </a:lnTo>
                    <a:lnTo>
                      <a:pt x="147" y="72"/>
                    </a:lnTo>
                    <a:lnTo>
                      <a:pt x="147" y="72"/>
                    </a:lnTo>
                    <a:lnTo>
                      <a:pt x="132" y="69"/>
                    </a:lnTo>
                    <a:lnTo>
                      <a:pt x="118" y="67"/>
                    </a:lnTo>
                    <a:lnTo>
                      <a:pt x="104" y="65"/>
                    </a:lnTo>
                    <a:lnTo>
                      <a:pt x="97" y="64"/>
                    </a:lnTo>
                    <a:lnTo>
                      <a:pt x="91" y="62"/>
                    </a:lnTo>
                    <a:lnTo>
                      <a:pt x="91" y="62"/>
                    </a:lnTo>
                    <a:lnTo>
                      <a:pt x="81" y="55"/>
                    </a:lnTo>
                    <a:lnTo>
                      <a:pt x="71" y="46"/>
                    </a:lnTo>
                    <a:lnTo>
                      <a:pt x="54" y="25"/>
                    </a:lnTo>
                    <a:lnTo>
                      <a:pt x="45" y="16"/>
                    </a:lnTo>
                    <a:lnTo>
                      <a:pt x="36" y="8"/>
                    </a:lnTo>
                    <a:lnTo>
                      <a:pt x="31" y="6"/>
                    </a:lnTo>
                    <a:lnTo>
                      <a:pt x="25" y="2"/>
                    </a:lnTo>
                    <a:lnTo>
                      <a:pt x="21" y="1"/>
                    </a:lnTo>
                    <a:lnTo>
                      <a:pt x="15" y="0"/>
                    </a:lnTo>
                    <a:lnTo>
                      <a:pt x="15" y="0"/>
                    </a:lnTo>
                    <a:lnTo>
                      <a:pt x="13" y="1"/>
                    </a:lnTo>
                    <a:lnTo>
                      <a:pt x="12" y="1"/>
                    </a:lnTo>
                    <a:lnTo>
                      <a:pt x="11" y="4"/>
                    </a:lnTo>
                    <a:lnTo>
                      <a:pt x="9" y="6"/>
                    </a:lnTo>
                    <a:lnTo>
                      <a:pt x="9" y="13"/>
                    </a:lnTo>
                    <a:lnTo>
                      <a:pt x="11" y="21"/>
                    </a:lnTo>
                    <a:lnTo>
                      <a:pt x="11" y="30"/>
                    </a:lnTo>
                    <a:lnTo>
                      <a:pt x="11" y="39"/>
                    </a:lnTo>
                    <a:lnTo>
                      <a:pt x="8" y="48"/>
                    </a:lnTo>
                    <a:lnTo>
                      <a:pt x="6" y="52"/>
                    </a:lnTo>
                    <a:lnTo>
                      <a:pt x="4" y="57"/>
                    </a:lnTo>
                    <a:lnTo>
                      <a:pt x="4" y="57"/>
                    </a:lnTo>
                    <a:lnTo>
                      <a:pt x="2" y="62"/>
                    </a:lnTo>
                    <a:lnTo>
                      <a:pt x="0" y="66"/>
                    </a:lnTo>
                    <a:lnTo>
                      <a:pt x="2" y="71"/>
                    </a:lnTo>
                    <a:lnTo>
                      <a:pt x="3" y="76"/>
                    </a:lnTo>
                    <a:lnTo>
                      <a:pt x="6" y="82"/>
                    </a:lnTo>
                    <a:lnTo>
                      <a:pt x="8" y="87"/>
                    </a:lnTo>
                    <a:lnTo>
                      <a:pt x="13" y="90"/>
                    </a:lnTo>
                    <a:lnTo>
                      <a:pt x="16" y="93"/>
                    </a:lnTo>
                    <a:lnTo>
                      <a:pt x="16" y="93"/>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2" name="Freeform: Shape 242">
                <a:extLst>
                  <a:ext uri="{FF2B5EF4-FFF2-40B4-BE49-F238E27FC236}">
                    <a16:creationId xmlns:a16="http://schemas.microsoft.com/office/drawing/2014/main" id="{F32B1434-D5AF-4423-82E7-E0F3C84B3BBD}"/>
                  </a:ext>
                </a:extLst>
              </p:cNvPr>
              <p:cNvSpPr>
                <a:spLocks/>
              </p:cNvSpPr>
              <p:nvPr/>
            </p:nvSpPr>
            <p:spPr bwMode="auto">
              <a:xfrm>
                <a:off x="6113463" y="2027238"/>
                <a:ext cx="6350" cy="3175"/>
              </a:xfrm>
              <a:custGeom>
                <a:avLst/>
                <a:gdLst>
                  <a:gd name="T0" fmla="*/ 8 w 8"/>
                  <a:gd name="T1" fmla="*/ 0 h 4"/>
                  <a:gd name="T2" fmla="*/ 0 w 8"/>
                  <a:gd name="T3" fmla="*/ 2 h 4"/>
                  <a:gd name="T4" fmla="*/ 0 w 8"/>
                  <a:gd name="T5" fmla="*/ 2 h 4"/>
                  <a:gd name="T6" fmla="*/ 3 w 8"/>
                  <a:gd name="T7" fmla="*/ 3 h 4"/>
                  <a:gd name="T8" fmla="*/ 4 w 8"/>
                  <a:gd name="T9" fmla="*/ 4 h 4"/>
                  <a:gd name="T10" fmla="*/ 6 w 8"/>
                  <a:gd name="T11" fmla="*/ 3 h 4"/>
                  <a:gd name="T12" fmla="*/ 8 w 8"/>
                  <a:gd name="T13" fmla="*/ 0 h 4"/>
                  <a:gd name="T14" fmla="*/ 8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0"/>
                    </a:moveTo>
                    <a:lnTo>
                      <a:pt x="0" y="2"/>
                    </a:lnTo>
                    <a:lnTo>
                      <a:pt x="0" y="2"/>
                    </a:lnTo>
                    <a:lnTo>
                      <a:pt x="3" y="3"/>
                    </a:lnTo>
                    <a:lnTo>
                      <a:pt x="4" y="4"/>
                    </a:lnTo>
                    <a:lnTo>
                      <a:pt x="6" y="3"/>
                    </a:lnTo>
                    <a:lnTo>
                      <a:pt x="8" y="0"/>
                    </a:lnTo>
                    <a:lnTo>
                      <a:pt x="8"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Freeform: Shape 243">
                <a:extLst>
                  <a:ext uri="{FF2B5EF4-FFF2-40B4-BE49-F238E27FC236}">
                    <a16:creationId xmlns:a16="http://schemas.microsoft.com/office/drawing/2014/main" id="{1D9A8B75-DDE2-473E-9ECC-4C2ABDB65567}"/>
                  </a:ext>
                </a:extLst>
              </p:cNvPr>
              <p:cNvSpPr>
                <a:spLocks/>
              </p:cNvSpPr>
              <p:nvPr/>
            </p:nvSpPr>
            <p:spPr bwMode="auto">
              <a:xfrm>
                <a:off x="5940425" y="1992313"/>
                <a:ext cx="168275" cy="133350"/>
              </a:xfrm>
              <a:custGeom>
                <a:avLst/>
                <a:gdLst>
                  <a:gd name="T0" fmla="*/ 15 w 212"/>
                  <a:gd name="T1" fmla="*/ 110 h 169"/>
                  <a:gd name="T2" fmla="*/ 22 w 212"/>
                  <a:gd name="T3" fmla="*/ 127 h 169"/>
                  <a:gd name="T4" fmla="*/ 29 w 212"/>
                  <a:gd name="T5" fmla="*/ 152 h 169"/>
                  <a:gd name="T6" fmla="*/ 38 w 212"/>
                  <a:gd name="T7" fmla="*/ 164 h 169"/>
                  <a:gd name="T8" fmla="*/ 46 w 212"/>
                  <a:gd name="T9" fmla="*/ 168 h 169"/>
                  <a:gd name="T10" fmla="*/ 54 w 212"/>
                  <a:gd name="T11" fmla="*/ 169 h 169"/>
                  <a:gd name="T12" fmla="*/ 67 w 212"/>
                  <a:gd name="T13" fmla="*/ 166 h 169"/>
                  <a:gd name="T14" fmla="*/ 79 w 212"/>
                  <a:gd name="T15" fmla="*/ 160 h 169"/>
                  <a:gd name="T16" fmla="*/ 93 w 212"/>
                  <a:gd name="T17" fmla="*/ 144 h 169"/>
                  <a:gd name="T18" fmla="*/ 113 w 212"/>
                  <a:gd name="T19" fmla="*/ 122 h 169"/>
                  <a:gd name="T20" fmla="*/ 124 w 212"/>
                  <a:gd name="T21" fmla="*/ 115 h 169"/>
                  <a:gd name="T22" fmla="*/ 138 w 212"/>
                  <a:gd name="T23" fmla="*/ 112 h 169"/>
                  <a:gd name="T24" fmla="*/ 151 w 212"/>
                  <a:gd name="T25" fmla="*/ 110 h 169"/>
                  <a:gd name="T26" fmla="*/ 175 w 212"/>
                  <a:gd name="T27" fmla="*/ 102 h 169"/>
                  <a:gd name="T28" fmla="*/ 195 w 212"/>
                  <a:gd name="T29" fmla="*/ 85 h 169"/>
                  <a:gd name="T30" fmla="*/ 207 w 212"/>
                  <a:gd name="T31" fmla="*/ 62 h 169"/>
                  <a:gd name="T32" fmla="*/ 212 w 212"/>
                  <a:gd name="T33" fmla="*/ 48 h 169"/>
                  <a:gd name="T34" fmla="*/ 206 w 212"/>
                  <a:gd name="T35" fmla="*/ 47 h 169"/>
                  <a:gd name="T36" fmla="*/ 201 w 212"/>
                  <a:gd name="T37" fmla="*/ 39 h 169"/>
                  <a:gd name="T38" fmla="*/ 197 w 212"/>
                  <a:gd name="T39" fmla="*/ 25 h 169"/>
                  <a:gd name="T40" fmla="*/ 191 w 212"/>
                  <a:gd name="T41" fmla="*/ 20 h 169"/>
                  <a:gd name="T42" fmla="*/ 188 w 212"/>
                  <a:gd name="T43" fmla="*/ 19 h 169"/>
                  <a:gd name="T44" fmla="*/ 174 w 212"/>
                  <a:gd name="T45" fmla="*/ 20 h 169"/>
                  <a:gd name="T46" fmla="*/ 157 w 212"/>
                  <a:gd name="T47" fmla="*/ 28 h 169"/>
                  <a:gd name="T48" fmla="*/ 152 w 212"/>
                  <a:gd name="T49" fmla="*/ 29 h 169"/>
                  <a:gd name="T50" fmla="*/ 142 w 212"/>
                  <a:gd name="T51" fmla="*/ 29 h 169"/>
                  <a:gd name="T52" fmla="*/ 140 w 212"/>
                  <a:gd name="T53" fmla="*/ 28 h 169"/>
                  <a:gd name="T54" fmla="*/ 134 w 212"/>
                  <a:gd name="T55" fmla="*/ 19 h 169"/>
                  <a:gd name="T56" fmla="*/ 119 w 212"/>
                  <a:gd name="T57" fmla="*/ 8 h 169"/>
                  <a:gd name="T58" fmla="*/ 113 w 212"/>
                  <a:gd name="T59" fmla="*/ 5 h 169"/>
                  <a:gd name="T60" fmla="*/ 92 w 212"/>
                  <a:gd name="T61" fmla="*/ 0 h 169"/>
                  <a:gd name="T62" fmla="*/ 71 w 212"/>
                  <a:gd name="T63" fmla="*/ 3 h 169"/>
                  <a:gd name="T64" fmla="*/ 50 w 212"/>
                  <a:gd name="T65" fmla="*/ 8 h 169"/>
                  <a:gd name="T66" fmla="*/ 32 w 212"/>
                  <a:gd name="T67" fmla="*/ 16 h 169"/>
                  <a:gd name="T68" fmla="*/ 30 w 212"/>
                  <a:gd name="T69" fmla="*/ 20 h 169"/>
                  <a:gd name="T70" fmla="*/ 26 w 212"/>
                  <a:gd name="T71" fmla="*/ 35 h 169"/>
                  <a:gd name="T72" fmla="*/ 24 w 212"/>
                  <a:gd name="T73" fmla="*/ 53 h 169"/>
                  <a:gd name="T74" fmla="*/ 23 w 212"/>
                  <a:gd name="T75" fmla="*/ 56 h 169"/>
                  <a:gd name="T76" fmla="*/ 14 w 212"/>
                  <a:gd name="T77" fmla="*/ 65 h 169"/>
                  <a:gd name="T78" fmla="*/ 2 w 212"/>
                  <a:gd name="T79" fmla="*/ 77 h 169"/>
                  <a:gd name="T80" fmla="*/ 0 w 212"/>
                  <a:gd name="T81" fmla="*/ 87 h 169"/>
                  <a:gd name="T82" fmla="*/ 1 w 212"/>
                  <a:gd name="T83" fmla="*/ 94 h 169"/>
                  <a:gd name="T84" fmla="*/ 8 w 212"/>
                  <a:gd name="T85" fmla="*/ 102 h 169"/>
                  <a:gd name="T86" fmla="*/ 15 w 212"/>
                  <a:gd name="T8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169">
                    <a:moveTo>
                      <a:pt x="15" y="110"/>
                    </a:moveTo>
                    <a:lnTo>
                      <a:pt x="15" y="110"/>
                    </a:lnTo>
                    <a:lnTo>
                      <a:pt x="19" y="118"/>
                    </a:lnTo>
                    <a:lnTo>
                      <a:pt x="22" y="127"/>
                    </a:lnTo>
                    <a:lnTo>
                      <a:pt x="26" y="144"/>
                    </a:lnTo>
                    <a:lnTo>
                      <a:pt x="29" y="152"/>
                    </a:lnTo>
                    <a:lnTo>
                      <a:pt x="32" y="159"/>
                    </a:lnTo>
                    <a:lnTo>
                      <a:pt x="38" y="164"/>
                    </a:lnTo>
                    <a:lnTo>
                      <a:pt x="41" y="165"/>
                    </a:lnTo>
                    <a:lnTo>
                      <a:pt x="46" y="168"/>
                    </a:lnTo>
                    <a:lnTo>
                      <a:pt x="46" y="168"/>
                    </a:lnTo>
                    <a:lnTo>
                      <a:pt x="54" y="169"/>
                    </a:lnTo>
                    <a:lnTo>
                      <a:pt x="60" y="169"/>
                    </a:lnTo>
                    <a:lnTo>
                      <a:pt x="67" y="166"/>
                    </a:lnTo>
                    <a:lnTo>
                      <a:pt x="73" y="164"/>
                    </a:lnTo>
                    <a:lnTo>
                      <a:pt x="79" y="160"/>
                    </a:lnTo>
                    <a:lnTo>
                      <a:pt x="83" y="155"/>
                    </a:lnTo>
                    <a:lnTo>
                      <a:pt x="93" y="144"/>
                    </a:lnTo>
                    <a:lnTo>
                      <a:pt x="102" y="132"/>
                    </a:lnTo>
                    <a:lnTo>
                      <a:pt x="113" y="122"/>
                    </a:lnTo>
                    <a:lnTo>
                      <a:pt x="118" y="118"/>
                    </a:lnTo>
                    <a:lnTo>
                      <a:pt x="124" y="115"/>
                    </a:lnTo>
                    <a:lnTo>
                      <a:pt x="131" y="113"/>
                    </a:lnTo>
                    <a:lnTo>
                      <a:pt x="138" y="112"/>
                    </a:lnTo>
                    <a:lnTo>
                      <a:pt x="138" y="112"/>
                    </a:lnTo>
                    <a:lnTo>
                      <a:pt x="151" y="110"/>
                    </a:lnTo>
                    <a:lnTo>
                      <a:pt x="165" y="106"/>
                    </a:lnTo>
                    <a:lnTo>
                      <a:pt x="175" y="102"/>
                    </a:lnTo>
                    <a:lnTo>
                      <a:pt x="185" y="94"/>
                    </a:lnTo>
                    <a:lnTo>
                      <a:pt x="195" y="85"/>
                    </a:lnTo>
                    <a:lnTo>
                      <a:pt x="201" y="74"/>
                    </a:lnTo>
                    <a:lnTo>
                      <a:pt x="207" y="62"/>
                    </a:lnTo>
                    <a:lnTo>
                      <a:pt x="212" y="48"/>
                    </a:lnTo>
                    <a:lnTo>
                      <a:pt x="212" y="48"/>
                    </a:lnTo>
                    <a:lnTo>
                      <a:pt x="212" y="48"/>
                    </a:lnTo>
                    <a:lnTo>
                      <a:pt x="206" y="47"/>
                    </a:lnTo>
                    <a:lnTo>
                      <a:pt x="203" y="44"/>
                    </a:lnTo>
                    <a:lnTo>
                      <a:pt x="201" y="39"/>
                    </a:lnTo>
                    <a:lnTo>
                      <a:pt x="199" y="35"/>
                    </a:lnTo>
                    <a:lnTo>
                      <a:pt x="197" y="25"/>
                    </a:lnTo>
                    <a:lnTo>
                      <a:pt x="195" y="22"/>
                    </a:lnTo>
                    <a:lnTo>
                      <a:pt x="191" y="20"/>
                    </a:lnTo>
                    <a:lnTo>
                      <a:pt x="191" y="20"/>
                    </a:lnTo>
                    <a:lnTo>
                      <a:pt x="188" y="19"/>
                    </a:lnTo>
                    <a:lnTo>
                      <a:pt x="183" y="17"/>
                    </a:lnTo>
                    <a:lnTo>
                      <a:pt x="174" y="20"/>
                    </a:lnTo>
                    <a:lnTo>
                      <a:pt x="166" y="23"/>
                    </a:lnTo>
                    <a:lnTo>
                      <a:pt x="157" y="28"/>
                    </a:lnTo>
                    <a:lnTo>
                      <a:pt x="157" y="28"/>
                    </a:lnTo>
                    <a:lnTo>
                      <a:pt x="152" y="29"/>
                    </a:lnTo>
                    <a:lnTo>
                      <a:pt x="147" y="30"/>
                    </a:lnTo>
                    <a:lnTo>
                      <a:pt x="142" y="29"/>
                    </a:lnTo>
                    <a:lnTo>
                      <a:pt x="140" y="28"/>
                    </a:lnTo>
                    <a:lnTo>
                      <a:pt x="140" y="28"/>
                    </a:lnTo>
                    <a:lnTo>
                      <a:pt x="138" y="23"/>
                    </a:lnTo>
                    <a:lnTo>
                      <a:pt x="134" y="19"/>
                    </a:lnTo>
                    <a:lnTo>
                      <a:pt x="127" y="13"/>
                    </a:lnTo>
                    <a:lnTo>
                      <a:pt x="119" y="8"/>
                    </a:lnTo>
                    <a:lnTo>
                      <a:pt x="113" y="5"/>
                    </a:lnTo>
                    <a:lnTo>
                      <a:pt x="113" y="5"/>
                    </a:lnTo>
                    <a:lnTo>
                      <a:pt x="102" y="3"/>
                    </a:lnTo>
                    <a:lnTo>
                      <a:pt x="92" y="0"/>
                    </a:lnTo>
                    <a:lnTo>
                      <a:pt x="82" y="0"/>
                    </a:lnTo>
                    <a:lnTo>
                      <a:pt x="71" y="3"/>
                    </a:lnTo>
                    <a:lnTo>
                      <a:pt x="60" y="5"/>
                    </a:lnTo>
                    <a:lnTo>
                      <a:pt x="50" y="8"/>
                    </a:lnTo>
                    <a:lnTo>
                      <a:pt x="41" y="12"/>
                    </a:lnTo>
                    <a:lnTo>
                      <a:pt x="32" y="16"/>
                    </a:lnTo>
                    <a:lnTo>
                      <a:pt x="32" y="16"/>
                    </a:lnTo>
                    <a:lnTo>
                      <a:pt x="30" y="20"/>
                    </a:lnTo>
                    <a:lnTo>
                      <a:pt x="27" y="23"/>
                    </a:lnTo>
                    <a:lnTo>
                      <a:pt x="26" y="35"/>
                    </a:lnTo>
                    <a:lnTo>
                      <a:pt x="25" y="47"/>
                    </a:lnTo>
                    <a:lnTo>
                      <a:pt x="24" y="53"/>
                    </a:lnTo>
                    <a:lnTo>
                      <a:pt x="23" y="56"/>
                    </a:lnTo>
                    <a:lnTo>
                      <a:pt x="23" y="56"/>
                    </a:lnTo>
                    <a:lnTo>
                      <a:pt x="18" y="62"/>
                    </a:lnTo>
                    <a:lnTo>
                      <a:pt x="14" y="65"/>
                    </a:lnTo>
                    <a:lnTo>
                      <a:pt x="5" y="73"/>
                    </a:lnTo>
                    <a:lnTo>
                      <a:pt x="2" y="77"/>
                    </a:lnTo>
                    <a:lnTo>
                      <a:pt x="0" y="81"/>
                    </a:lnTo>
                    <a:lnTo>
                      <a:pt x="0" y="87"/>
                    </a:lnTo>
                    <a:lnTo>
                      <a:pt x="1" y="94"/>
                    </a:lnTo>
                    <a:lnTo>
                      <a:pt x="1" y="94"/>
                    </a:lnTo>
                    <a:lnTo>
                      <a:pt x="5" y="98"/>
                    </a:lnTo>
                    <a:lnTo>
                      <a:pt x="8" y="102"/>
                    </a:lnTo>
                    <a:lnTo>
                      <a:pt x="11" y="105"/>
                    </a:lnTo>
                    <a:lnTo>
                      <a:pt x="15" y="110"/>
                    </a:lnTo>
                    <a:lnTo>
                      <a:pt x="15" y="11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Freeform: Shape 244">
                <a:extLst>
                  <a:ext uri="{FF2B5EF4-FFF2-40B4-BE49-F238E27FC236}">
                    <a16:creationId xmlns:a16="http://schemas.microsoft.com/office/drawing/2014/main" id="{F1F6A725-EF58-4DE1-8288-B7705A4276B8}"/>
                  </a:ext>
                </a:extLst>
              </p:cNvPr>
              <p:cNvSpPr>
                <a:spLocks/>
              </p:cNvSpPr>
              <p:nvPr/>
            </p:nvSpPr>
            <p:spPr bwMode="auto">
              <a:xfrm>
                <a:off x="6108700" y="2025650"/>
                <a:ext cx="4763" cy="4762"/>
              </a:xfrm>
              <a:custGeom>
                <a:avLst/>
                <a:gdLst>
                  <a:gd name="T0" fmla="*/ 1 w 6"/>
                  <a:gd name="T1" fmla="*/ 1 h 5"/>
                  <a:gd name="T2" fmla="*/ 1 w 6"/>
                  <a:gd name="T3" fmla="*/ 1 h 5"/>
                  <a:gd name="T4" fmla="*/ 0 w 6"/>
                  <a:gd name="T5" fmla="*/ 5 h 5"/>
                  <a:gd name="T6" fmla="*/ 6 w 6"/>
                  <a:gd name="T7" fmla="*/ 3 h 5"/>
                  <a:gd name="T8" fmla="*/ 6 w 6"/>
                  <a:gd name="T9" fmla="*/ 3 h 5"/>
                  <a:gd name="T10" fmla="*/ 3 w 6"/>
                  <a:gd name="T11" fmla="*/ 0 h 5"/>
                  <a:gd name="T12" fmla="*/ 2 w 6"/>
                  <a:gd name="T13" fmla="*/ 0 h 5"/>
                  <a:gd name="T14" fmla="*/ 1 w 6"/>
                  <a:gd name="T15" fmla="*/ 1 h 5"/>
                  <a:gd name="T16" fmla="*/ 1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1"/>
                    </a:moveTo>
                    <a:lnTo>
                      <a:pt x="1" y="1"/>
                    </a:lnTo>
                    <a:lnTo>
                      <a:pt x="0" y="5"/>
                    </a:lnTo>
                    <a:lnTo>
                      <a:pt x="6" y="3"/>
                    </a:lnTo>
                    <a:lnTo>
                      <a:pt x="6" y="3"/>
                    </a:lnTo>
                    <a:lnTo>
                      <a:pt x="3" y="0"/>
                    </a:lnTo>
                    <a:lnTo>
                      <a:pt x="2" y="0"/>
                    </a:lnTo>
                    <a:lnTo>
                      <a:pt x="1" y="1"/>
                    </a:lnTo>
                    <a:lnTo>
                      <a:pt x="1" y="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5" name="Freeform: Shape 245">
                <a:extLst>
                  <a:ext uri="{FF2B5EF4-FFF2-40B4-BE49-F238E27FC236}">
                    <a16:creationId xmlns:a16="http://schemas.microsoft.com/office/drawing/2014/main" id="{441EF29D-769C-4DED-B03D-3B1A1CA7B5E4}"/>
                  </a:ext>
                </a:extLst>
              </p:cNvPr>
              <p:cNvSpPr>
                <a:spLocks/>
              </p:cNvSpPr>
              <p:nvPr/>
            </p:nvSpPr>
            <p:spPr bwMode="auto">
              <a:xfrm>
                <a:off x="6189663" y="2047875"/>
                <a:ext cx="38100" cy="6350"/>
              </a:xfrm>
              <a:custGeom>
                <a:avLst/>
                <a:gdLst>
                  <a:gd name="T0" fmla="*/ 30 w 48"/>
                  <a:gd name="T1" fmla="*/ 8 h 9"/>
                  <a:gd name="T2" fmla="*/ 30 w 48"/>
                  <a:gd name="T3" fmla="*/ 8 h 9"/>
                  <a:gd name="T4" fmla="*/ 39 w 48"/>
                  <a:gd name="T5" fmla="*/ 2 h 9"/>
                  <a:gd name="T6" fmla="*/ 48 w 48"/>
                  <a:gd name="T7" fmla="*/ 0 h 9"/>
                  <a:gd name="T8" fmla="*/ 0 w 48"/>
                  <a:gd name="T9" fmla="*/ 1 h 9"/>
                  <a:gd name="T10" fmla="*/ 0 w 48"/>
                  <a:gd name="T11" fmla="*/ 1 h 9"/>
                  <a:gd name="T12" fmla="*/ 1 w 48"/>
                  <a:gd name="T13" fmla="*/ 3 h 9"/>
                  <a:gd name="T14" fmla="*/ 1 w 48"/>
                  <a:gd name="T15" fmla="*/ 3 h 9"/>
                  <a:gd name="T16" fmla="*/ 8 w 48"/>
                  <a:gd name="T17" fmla="*/ 7 h 9"/>
                  <a:gd name="T18" fmla="*/ 15 w 48"/>
                  <a:gd name="T19" fmla="*/ 9 h 9"/>
                  <a:gd name="T20" fmla="*/ 23 w 48"/>
                  <a:gd name="T21" fmla="*/ 9 h 9"/>
                  <a:gd name="T22" fmla="*/ 30 w 48"/>
                  <a:gd name="T23" fmla="*/ 8 h 9"/>
                  <a:gd name="T24" fmla="*/ 30 w 48"/>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
                    <a:moveTo>
                      <a:pt x="30" y="8"/>
                    </a:moveTo>
                    <a:lnTo>
                      <a:pt x="30" y="8"/>
                    </a:lnTo>
                    <a:lnTo>
                      <a:pt x="39" y="2"/>
                    </a:lnTo>
                    <a:lnTo>
                      <a:pt x="48" y="0"/>
                    </a:lnTo>
                    <a:lnTo>
                      <a:pt x="0" y="1"/>
                    </a:lnTo>
                    <a:lnTo>
                      <a:pt x="0" y="1"/>
                    </a:lnTo>
                    <a:lnTo>
                      <a:pt x="1" y="3"/>
                    </a:lnTo>
                    <a:lnTo>
                      <a:pt x="1" y="3"/>
                    </a:lnTo>
                    <a:lnTo>
                      <a:pt x="8" y="7"/>
                    </a:lnTo>
                    <a:lnTo>
                      <a:pt x="15" y="9"/>
                    </a:lnTo>
                    <a:lnTo>
                      <a:pt x="23" y="9"/>
                    </a:lnTo>
                    <a:lnTo>
                      <a:pt x="30" y="8"/>
                    </a:lnTo>
                    <a:lnTo>
                      <a:pt x="30" y="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6" name="Freeform: Shape 246">
                <a:extLst>
                  <a:ext uri="{FF2B5EF4-FFF2-40B4-BE49-F238E27FC236}">
                    <a16:creationId xmlns:a16="http://schemas.microsoft.com/office/drawing/2014/main" id="{66D1D7F8-6959-4283-9DAE-A84BA7EC62DB}"/>
                  </a:ext>
                </a:extLst>
              </p:cNvPr>
              <p:cNvSpPr>
                <a:spLocks/>
              </p:cNvSpPr>
              <p:nvPr/>
            </p:nvSpPr>
            <p:spPr bwMode="auto">
              <a:xfrm>
                <a:off x="6057900" y="2041525"/>
                <a:ext cx="352425" cy="168275"/>
              </a:xfrm>
              <a:custGeom>
                <a:avLst/>
                <a:gdLst>
                  <a:gd name="T0" fmla="*/ 25 w 443"/>
                  <a:gd name="T1" fmla="*/ 65 h 210"/>
                  <a:gd name="T2" fmla="*/ 0 w 443"/>
                  <a:gd name="T3" fmla="*/ 72 h 210"/>
                  <a:gd name="T4" fmla="*/ 2 w 443"/>
                  <a:gd name="T5" fmla="*/ 76 h 210"/>
                  <a:gd name="T6" fmla="*/ 14 w 443"/>
                  <a:gd name="T7" fmla="*/ 99 h 210"/>
                  <a:gd name="T8" fmla="*/ 22 w 443"/>
                  <a:gd name="T9" fmla="*/ 114 h 210"/>
                  <a:gd name="T10" fmla="*/ 70 w 443"/>
                  <a:gd name="T11" fmla="*/ 138 h 210"/>
                  <a:gd name="T12" fmla="*/ 101 w 443"/>
                  <a:gd name="T13" fmla="*/ 136 h 210"/>
                  <a:gd name="T14" fmla="*/ 136 w 443"/>
                  <a:gd name="T15" fmla="*/ 133 h 210"/>
                  <a:gd name="T16" fmla="*/ 136 w 443"/>
                  <a:gd name="T17" fmla="*/ 141 h 210"/>
                  <a:gd name="T18" fmla="*/ 115 w 443"/>
                  <a:gd name="T19" fmla="*/ 156 h 210"/>
                  <a:gd name="T20" fmla="*/ 118 w 443"/>
                  <a:gd name="T21" fmla="*/ 176 h 210"/>
                  <a:gd name="T22" fmla="*/ 141 w 443"/>
                  <a:gd name="T23" fmla="*/ 189 h 210"/>
                  <a:gd name="T24" fmla="*/ 186 w 443"/>
                  <a:gd name="T25" fmla="*/ 188 h 210"/>
                  <a:gd name="T26" fmla="*/ 190 w 443"/>
                  <a:gd name="T27" fmla="*/ 202 h 210"/>
                  <a:gd name="T28" fmla="*/ 206 w 443"/>
                  <a:gd name="T29" fmla="*/ 210 h 210"/>
                  <a:gd name="T30" fmla="*/ 248 w 443"/>
                  <a:gd name="T31" fmla="*/ 196 h 210"/>
                  <a:gd name="T32" fmla="*/ 326 w 443"/>
                  <a:gd name="T33" fmla="*/ 184 h 210"/>
                  <a:gd name="T34" fmla="*/ 376 w 443"/>
                  <a:gd name="T35" fmla="*/ 184 h 210"/>
                  <a:gd name="T36" fmla="*/ 391 w 443"/>
                  <a:gd name="T37" fmla="*/ 174 h 210"/>
                  <a:gd name="T38" fmla="*/ 397 w 443"/>
                  <a:gd name="T39" fmla="*/ 160 h 210"/>
                  <a:gd name="T40" fmla="*/ 418 w 443"/>
                  <a:gd name="T41" fmla="*/ 149 h 210"/>
                  <a:gd name="T42" fmla="*/ 442 w 443"/>
                  <a:gd name="T43" fmla="*/ 135 h 210"/>
                  <a:gd name="T44" fmla="*/ 442 w 443"/>
                  <a:gd name="T45" fmla="*/ 125 h 210"/>
                  <a:gd name="T46" fmla="*/ 425 w 443"/>
                  <a:gd name="T47" fmla="*/ 115 h 210"/>
                  <a:gd name="T48" fmla="*/ 372 w 443"/>
                  <a:gd name="T49" fmla="*/ 105 h 210"/>
                  <a:gd name="T50" fmla="*/ 345 w 443"/>
                  <a:gd name="T51" fmla="*/ 85 h 210"/>
                  <a:gd name="T52" fmla="*/ 324 w 443"/>
                  <a:gd name="T53" fmla="*/ 51 h 210"/>
                  <a:gd name="T54" fmla="*/ 318 w 443"/>
                  <a:gd name="T55" fmla="*/ 11 h 210"/>
                  <a:gd name="T56" fmla="*/ 300 w 443"/>
                  <a:gd name="T57" fmla="*/ 3 h 210"/>
                  <a:gd name="T58" fmla="*/ 284 w 443"/>
                  <a:gd name="T59" fmla="*/ 6 h 210"/>
                  <a:gd name="T60" fmla="*/ 276 w 443"/>
                  <a:gd name="T61" fmla="*/ 25 h 210"/>
                  <a:gd name="T62" fmla="*/ 264 w 443"/>
                  <a:gd name="T63" fmla="*/ 40 h 210"/>
                  <a:gd name="T64" fmla="*/ 249 w 443"/>
                  <a:gd name="T65" fmla="*/ 42 h 210"/>
                  <a:gd name="T66" fmla="*/ 243 w 443"/>
                  <a:gd name="T67" fmla="*/ 35 h 210"/>
                  <a:gd name="T68" fmla="*/ 250 w 443"/>
                  <a:gd name="T69" fmla="*/ 10 h 210"/>
                  <a:gd name="T70" fmla="*/ 248 w 443"/>
                  <a:gd name="T71" fmla="*/ 5 h 210"/>
                  <a:gd name="T72" fmla="*/ 222 w 443"/>
                  <a:gd name="T73" fmla="*/ 6 h 210"/>
                  <a:gd name="T74" fmla="*/ 219 w 443"/>
                  <a:gd name="T75" fmla="*/ 6 h 210"/>
                  <a:gd name="T76" fmla="*/ 190 w 443"/>
                  <a:gd name="T77" fmla="*/ 19 h 210"/>
                  <a:gd name="T78" fmla="*/ 176 w 443"/>
                  <a:gd name="T79" fmla="*/ 27 h 210"/>
                  <a:gd name="T80" fmla="*/ 166 w 443"/>
                  <a:gd name="T81" fmla="*/ 24 h 210"/>
                  <a:gd name="T82" fmla="*/ 156 w 443"/>
                  <a:gd name="T83" fmla="*/ 14 h 210"/>
                  <a:gd name="T84" fmla="*/ 101 w 443"/>
                  <a:gd name="T85" fmla="*/ 9 h 210"/>
                  <a:gd name="T86" fmla="*/ 118 w 443"/>
                  <a:gd name="T87" fmla="*/ 0 h 210"/>
                  <a:gd name="T88" fmla="*/ 95 w 443"/>
                  <a:gd name="T89" fmla="*/ 7 h 210"/>
                  <a:gd name="T90" fmla="*/ 50 w 443"/>
                  <a:gd name="T91" fmla="*/ 33 h 210"/>
                  <a:gd name="T92" fmla="*/ 49 w 443"/>
                  <a:gd name="T93" fmla="*/ 43 h 210"/>
                  <a:gd name="T94" fmla="*/ 48 w 443"/>
                  <a:gd name="T95" fmla="*/ 5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210">
                    <a:moveTo>
                      <a:pt x="48" y="55"/>
                    </a:moveTo>
                    <a:lnTo>
                      <a:pt x="48" y="55"/>
                    </a:lnTo>
                    <a:lnTo>
                      <a:pt x="37" y="60"/>
                    </a:lnTo>
                    <a:lnTo>
                      <a:pt x="25" y="65"/>
                    </a:lnTo>
                    <a:lnTo>
                      <a:pt x="12" y="67"/>
                    </a:lnTo>
                    <a:lnTo>
                      <a:pt x="0" y="66"/>
                    </a:lnTo>
                    <a:lnTo>
                      <a:pt x="0" y="66"/>
                    </a:lnTo>
                    <a:lnTo>
                      <a:pt x="0" y="72"/>
                    </a:lnTo>
                    <a:lnTo>
                      <a:pt x="0" y="74"/>
                    </a:lnTo>
                    <a:lnTo>
                      <a:pt x="0" y="76"/>
                    </a:lnTo>
                    <a:lnTo>
                      <a:pt x="0" y="76"/>
                    </a:lnTo>
                    <a:lnTo>
                      <a:pt x="2" y="76"/>
                    </a:lnTo>
                    <a:lnTo>
                      <a:pt x="4" y="76"/>
                    </a:lnTo>
                    <a:lnTo>
                      <a:pt x="9" y="76"/>
                    </a:lnTo>
                    <a:lnTo>
                      <a:pt x="9" y="76"/>
                    </a:lnTo>
                    <a:lnTo>
                      <a:pt x="14" y="99"/>
                    </a:lnTo>
                    <a:lnTo>
                      <a:pt x="17" y="108"/>
                    </a:lnTo>
                    <a:lnTo>
                      <a:pt x="19" y="111"/>
                    </a:lnTo>
                    <a:lnTo>
                      <a:pt x="22" y="114"/>
                    </a:lnTo>
                    <a:lnTo>
                      <a:pt x="22" y="114"/>
                    </a:lnTo>
                    <a:lnTo>
                      <a:pt x="32" y="119"/>
                    </a:lnTo>
                    <a:lnTo>
                      <a:pt x="43" y="125"/>
                    </a:lnTo>
                    <a:lnTo>
                      <a:pt x="70" y="138"/>
                    </a:lnTo>
                    <a:lnTo>
                      <a:pt x="70" y="138"/>
                    </a:lnTo>
                    <a:lnTo>
                      <a:pt x="77" y="140"/>
                    </a:lnTo>
                    <a:lnTo>
                      <a:pt x="85" y="140"/>
                    </a:lnTo>
                    <a:lnTo>
                      <a:pt x="93" y="139"/>
                    </a:lnTo>
                    <a:lnTo>
                      <a:pt x="101" y="136"/>
                    </a:lnTo>
                    <a:lnTo>
                      <a:pt x="110" y="134"/>
                    </a:lnTo>
                    <a:lnTo>
                      <a:pt x="119" y="132"/>
                    </a:lnTo>
                    <a:lnTo>
                      <a:pt x="127" y="132"/>
                    </a:lnTo>
                    <a:lnTo>
                      <a:pt x="136" y="133"/>
                    </a:lnTo>
                    <a:lnTo>
                      <a:pt x="136" y="133"/>
                    </a:lnTo>
                    <a:lnTo>
                      <a:pt x="138" y="136"/>
                    </a:lnTo>
                    <a:lnTo>
                      <a:pt x="138" y="140"/>
                    </a:lnTo>
                    <a:lnTo>
                      <a:pt x="136" y="141"/>
                    </a:lnTo>
                    <a:lnTo>
                      <a:pt x="136" y="141"/>
                    </a:lnTo>
                    <a:lnTo>
                      <a:pt x="124" y="149"/>
                    </a:lnTo>
                    <a:lnTo>
                      <a:pt x="119" y="152"/>
                    </a:lnTo>
                    <a:lnTo>
                      <a:pt x="115" y="156"/>
                    </a:lnTo>
                    <a:lnTo>
                      <a:pt x="113" y="160"/>
                    </a:lnTo>
                    <a:lnTo>
                      <a:pt x="113" y="164"/>
                    </a:lnTo>
                    <a:lnTo>
                      <a:pt x="114" y="169"/>
                    </a:lnTo>
                    <a:lnTo>
                      <a:pt x="118" y="176"/>
                    </a:lnTo>
                    <a:lnTo>
                      <a:pt x="118" y="176"/>
                    </a:lnTo>
                    <a:lnTo>
                      <a:pt x="126" y="183"/>
                    </a:lnTo>
                    <a:lnTo>
                      <a:pt x="133" y="186"/>
                    </a:lnTo>
                    <a:lnTo>
                      <a:pt x="141" y="189"/>
                    </a:lnTo>
                    <a:lnTo>
                      <a:pt x="149" y="190"/>
                    </a:lnTo>
                    <a:lnTo>
                      <a:pt x="167" y="188"/>
                    </a:lnTo>
                    <a:lnTo>
                      <a:pt x="176" y="188"/>
                    </a:lnTo>
                    <a:lnTo>
                      <a:pt x="186" y="188"/>
                    </a:lnTo>
                    <a:lnTo>
                      <a:pt x="186" y="188"/>
                    </a:lnTo>
                    <a:lnTo>
                      <a:pt x="185" y="193"/>
                    </a:lnTo>
                    <a:lnTo>
                      <a:pt x="188" y="199"/>
                    </a:lnTo>
                    <a:lnTo>
                      <a:pt x="190" y="202"/>
                    </a:lnTo>
                    <a:lnTo>
                      <a:pt x="194" y="206"/>
                    </a:lnTo>
                    <a:lnTo>
                      <a:pt x="198" y="208"/>
                    </a:lnTo>
                    <a:lnTo>
                      <a:pt x="202" y="210"/>
                    </a:lnTo>
                    <a:lnTo>
                      <a:pt x="206" y="210"/>
                    </a:lnTo>
                    <a:lnTo>
                      <a:pt x="209" y="209"/>
                    </a:lnTo>
                    <a:lnTo>
                      <a:pt x="209" y="209"/>
                    </a:lnTo>
                    <a:lnTo>
                      <a:pt x="229" y="201"/>
                    </a:lnTo>
                    <a:lnTo>
                      <a:pt x="248" y="196"/>
                    </a:lnTo>
                    <a:lnTo>
                      <a:pt x="267" y="191"/>
                    </a:lnTo>
                    <a:lnTo>
                      <a:pt x="288" y="188"/>
                    </a:lnTo>
                    <a:lnTo>
                      <a:pt x="307" y="185"/>
                    </a:lnTo>
                    <a:lnTo>
                      <a:pt x="326" y="184"/>
                    </a:lnTo>
                    <a:lnTo>
                      <a:pt x="347" y="184"/>
                    </a:lnTo>
                    <a:lnTo>
                      <a:pt x="367" y="185"/>
                    </a:lnTo>
                    <a:lnTo>
                      <a:pt x="367" y="185"/>
                    </a:lnTo>
                    <a:lnTo>
                      <a:pt x="376" y="184"/>
                    </a:lnTo>
                    <a:lnTo>
                      <a:pt x="380" y="183"/>
                    </a:lnTo>
                    <a:lnTo>
                      <a:pt x="384" y="181"/>
                    </a:lnTo>
                    <a:lnTo>
                      <a:pt x="388" y="177"/>
                    </a:lnTo>
                    <a:lnTo>
                      <a:pt x="391" y="174"/>
                    </a:lnTo>
                    <a:lnTo>
                      <a:pt x="393" y="169"/>
                    </a:lnTo>
                    <a:lnTo>
                      <a:pt x="396" y="164"/>
                    </a:lnTo>
                    <a:lnTo>
                      <a:pt x="396" y="164"/>
                    </a:lnTo>
                    <a:lnTo>
                      <a:pt x="397" y="160"/>
                    </a:lnTo>
                    <a:lnTo>
                      <a:pt x="399" y="158"/>
                    </a:lnTo>
                    <a:lnTo>
                      <a:pt x="404" y="155"/>
                    </a:lnTo>
                    <a:lnTo>
                      <a:pt x="410" y="151"/>
                    </a:lnTo>
                    <a:lnTo>
                      <a:pt x="418" y="149"/>
                    </a:lnTo>
                    <a:lnTo>
                      <a:pt x="426" y="147"/>
                    </a:lnTo>
                    <a:lnTo>
                      <a:pt x="433" y="143"/>
                    </a:lnTo>
                    <a:lnTo>
                      <a:pt x="440" y="138"/>
                    </a:lnTo>
                    <a:lnTo>
                      <a:pt x="442" y="135"/>
                    </a:lnTo>
                    <a:lnTo>
                      <a:pt x="443" y="131"/>
                    </a:lnTo>
                    <a:lnTo>
                      <a:pt x="443" y="131"/>
                    </a:lnTo>
                    <a:lnTo>
                      <a:pt x="443" y="128"/>
                    </a:lnTo>
                    <a:lnTo>
                      <a:pt x="442" y="125"/>
                    </a:lnTo>
                    <a:lnTo>
                      <a:pt x="438" y="121"/>
                    </a:lnTo>
                    <a:lnTo>
                      <a:pt x="431" y="116"/>
                    </a:lnTo>
                    <a:lnTo>
                      <a:pt x="425" y="115"/>
                    </a:lnTo>
                    <a:lnTo>
                      <a:pt x="425" y="115"/>
                    </a:lnTo>
                    <a:lnTo>
                      <a:pt x="404" y="113"/>
                    </a:lnTo>
                    <a:lnTo>
                      <a:pt x="392" y="110"/>
                    </a:lnTo>
                    <a:lnTo>
                      <a:pt x="382" y="108"/>
                    </a:lnTo>
                    <a:lnTo>
                      <a:pt x="372" y="105"/>
                    </a:lnTo>
                    <a:lnTo>
                      <a:pt x="362" y="99"/>
                    </a:lnTo>
                    <a:lnTo>
                      <a:pt x="352" y="93"/>
                    </a:lnTo>
                    <a:lnTo>
                      <a:pt x="345" y="85"/>
                    </a:lnTo>
                    <a:lnTo>
                      <a:pt x="345" y="85"/>
                    </a:lnTo>
                    <a:lnTo>
                      <a:pt x="338" y="77"/>
                    </a:lnTo>
                    <a:lnTo>
                      <a:pt x="332" y="69"/>
                    </a:lnTo>
                    <a:lnTo>
                      <a:pt x="327" y="60"/>
                    </a:lnTo>
                    <a:lnTo>
                      <a:pt x="324" y="51"/>
                    </a:lnTo>
                    <a:lnTo>
                      <a:pt x="321" y="42"/>
                    </a:lnTo>
                    <a:lnTo>
                      <a:pt x="318" y="32"/>
                    </a:lnTo>
                    <a:lnTo>
                      <a:pt x="318" y="22"/>
                    </a:lnTo>
                    <a:lnTo>
                      <a:pt x="318" y="11"/>
                    </a:lnTo>
                    <a:lnTo>
                      <a:pt x="318" y="11"/>
                    </a:lnTo>
                    <a:lnTo>
                      <a:pt x="313" y="10"/>
                    </a:lnTo>
                    <a:lnTo>
                      <a:pt x="308" y="9"/>
                    </a:lnTo>
                    <a:lnTo>
                      <a:pt x="300" y="3"/>
                    </a:lnTo>
                    <a:lnTo>
                      <a:pt x="297" y="1"/>
                    </a:lnTo>
                    <a:lnTo>
                      <a:pt x="293" y="0"/>
                    </a:lnTo>
                    <a:lnTo>
                      <a:pt x="289" y="1"/>
                    </a:lnTo>
                    <a:lnTo>
                      <a:pt x="284" y="6"/>
                    </a:lnTo>
                    <a:lnTo>
                      <a:pt x="284" y="6"/>
                    </a:lnTo>
                    <a:lnTo>
                      <a:pt x="282" y="10"/>
                    </a:lnTo>
                    <a:lnTo>
                      <a:pt x="280" y="15"/>
                    </a:lnTo>
                    <a:lnTo>
                      <a:pt x="276" y="25"/>
                    </a:lnTo>
                    <a:lnTo>
                      <a:pt x="274" y="30"/>
                    </a:lnTo>
                    <a:lnTo>
                      <a:pt x="272" y="34"/>
                    </a:lnTo>
                    <a:lnTo>
                      <a:pt x="268" y="38"/>
                    </a:lnTo>
                    <a:lnTo>
                      <a:pt x="264" y="40"/>
                    </a:lnTo>
                    <a:lnTo>
                      <a:pt x="264" y="40"/>
                    </a:lnTo>
                    <a:lnTo>
                      <a:pt x="259" y="42"/>
                    </a:lnTo>
                    <a:lnTo>
                      <a:pt x="254" y="42"/>
                    </a:lnTo>
                    <a:lnTo>
                      <a:pt x="249" y="42"/>
                    </a:lnTo>
                    <a:lnTo>
                      <a:pt x="246" y="40"/>
                    </a:lnTo>
                    <a:lnTo>
                      <a:pt x="246" y="40"/>
                    </a:lnTo>
                    <a:lnTo>
                      <a:pt x="244" y="38"/>
                    </a:lnTo>
                    <a:lnTo>
                      <a:pt x="243" y="35"/>
                    </a:lnTo>
                    <a:lnTo>
                      <a:pt x="243" y="30"/>
                    </a:lnTo>
                    <a:lnTo>
                      <a:pt x="244" y="25"/>
                    </a:lnTo>
                    <a:lnTo>
                      <a:pt x="247" y="19"/>
                    </a:lnTo>
                    <a:lnTo>
                      <a:pt x="250" y="10"/>
                    </a:lnTo>
                    <a:lnTo>
                      <a:pt x="250" y="7"/>
                    </a:lnTo>
                    <a:lnTo>
                      <a:pt x="250" y="6"/>
                    </a:lnTo>
                    <a:lnTo>
                      <a:pt x="248" y="5"/>
                    </a:lnTo>
                    <a:lnTo>
                      <a:pt x="248" y="5"/>
                    </a:lnTo>
                    <a:lnTo>
                      <a:pt x="242" y="2"/>
                    </a:lnTo>
                    <a:lnTo>
                      <a:pt x="235" y="2"/>
                    </a:lnTo>
                    <a:lnTo>
                      <a:pt x="229" y="3"/>
                    </a:lnTo>
                    <a:lnTo>
                      <a:pt x="222" y="6"/>
                    </a:lnTo>
                    <a:lnTo>
                      <a:pt x="222" y="6"/>
                    </a:lnTo>
                    <a:lnTo>
                      <a:pt x="230" y="6"/>
                    </a:lnTo>
                    <a:lnTo>
                      <a:pt x="219" y="6"/>
                    </a:lnTo>
                    <a:lnTo>
                      <a:pt x="219" y="6"/>
                    </a:lnTo>
                    <a:lnTo>
                      <a:pt x="208" y="10"/>
                    </a:lnTo>
                    <a:lnTo>
                      <a:pt x="196" y="15"/>
                    </a:lnTo>
                    <a:lnTo>
                      <a:pt x="196" y="15"/>
                    </a:lnTo>
                    <a:lnTo>
                      <a:pt x="190" y="19"/>
                    </a:lnTo>
                    <a:lnTo>
                      <a:pt x="184" y="25"/>
                    </a:lnTo>
                    <a:lnTo>
                      <a:pt x="184" y="25"/>
                    </a:lnTo>
                    <a:lnTo>
                      <a:pt x="182" y="26"/>
                    </a:lnTo>
                    <a:lnTo>
                      <a:pt x="176" y="27"/>
                    </a:lnTo>
                    <a:lnTo>
                      <a:pt x="172" y="26"/>
                    </a:lnTo>
                    <a:lnTo>
                      <a:pt x="167" y="25"/>
                    </a:lnTo>
                    <a:lnTo>
                      <a:pt x="167" y="25"/>
                    </a:lnTo>
                    <a:lnTo>
                      <a:pt x="166" y="24"/>
                    </a:lnTo>
                    <a:lnTo>
                      <a:pt x="166" y="20"/>
                    </a:lnTo>
                    <a:lnTo>
                      <a:pt x="166" y="17"/>
                    </a:lnTo>
                    <a:lnTo>
                      <a:pt x="166" y="17"/>
                    </a:lnTo>
                    <a:lnTo>
                      <a:pt x="156" y="14"/>
                    </a:lnTo>
                    <a:lnTo>
                      <a:pt x="145" y="9"/>
                    </a:lnTo>
                    <a:lnTo>
                      <a:pt x="93" y="11"/>
                    </a:lnTo>
                    <a:lnTo>
                      <a:pt x="93" y="11"/>
                    </a:lnTo>
                    <a:lnTo>
                      <a:pt x="101" y="9"/>
                    </a:lnTo>
                    <a:lnTo>
                      <a:pt x="110" y="7"/>
                    </a:lnTo>
                    <a:lnTo>
                      <a:pt x="127" y="1"/>
                    </a:lnTo>
                    <a:lnTo>
                      <a:pt x="127" y="1"/>
                    </a:lnTo>
                    <a:lnTo>
                      <a:pt x="118" y="0"/>
                    </a:lnTo>
                    <a:lnTo>
                      <a:pt x="114" y="0"/>
                    </a:lnTo>
                    <a:lnTo>
                      <a:pt x="109" y="1"/>
                    </a:lnTo>
                    <a:lnTo>
                      <a:pt x="109" y="1"/>
                    </a:lnTo>
                    <a:lnTo>
                      <a:pt x="95" y="7"/>
                    </a:lnTo>
                    <a:lnTo>
                      <a:pt x="80" y="14"/>
                    </a:lnTo>
                    <a:lnTo>
                      <a:pt x="65" y="22"/>
                    </a:lnTo>
                    <a:lnTo>
                      <a:pt x="57" y="27"/>
                    </a:lnTo>
                    <a:lnTo>
                      <a:pt x="50" y="33"/>
                    </a:lnTo>
                    <a:lnTo>
                      <a:pt x="50" y="33"/>
                    </a:lnTo>
                    <a:lnTo>
                      <a:pt x="49" y="34"/>
                    </a:lnTo>
                    <a:lnTo>
                      <a:pt x="49" y="38"/>
                    </a:lnTo>
                    <a:lnTo>
                      <a:pt x="49" y="43"/>
                    </a:lnTo>
                    <a:lnTo>
                      <a:pt x="49" y="50"/>
                    </a:lnTo>
                    <a:lnTo>
                      <a:pt x="49" y="52"/>
                    </a:lnTo>
                    <a:lnTo>
                      <a:pt x="48" y="55"/>
                    </a:lnTo>
                    <a:lnTo>
                      <a:pt x="48" y="5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Freeform: Shape 247">
                <a:extLst>
                  <a:ext uri="{FF2B5EF4-FFF2-40B4-BE49-F238E27FC236}">
                    <a16:creationId xmlns:a16="http://schemas.microsoft.com/office/drawing/2014/main" id="{A736A56C-A3CB-4592-862E-8A7E488CC89A}"/>
                  </a:ext>
                </a:extLst>
              </p:cNvPr>
              <p:cNvSpPr>
                <a:spLocks/>
              </p:cNvSpPr>
              <p:nvPr/>
            </p:nvSpPr>
            <p:spPr bwMode="auto">
              <a:xfrm>
                <a:off x="6159500" y="2039938"/>
                <a:ext cx="30163" cy="9525"/>
              </a:xfrm>
              <a:custGeom>
                <a:avLst/>
                <a:gdLst>
                  <a:gd name="T0" fmla="*/ 39 w 39"/>
                  <a:gd name="T1" fmla="*/ 10 h 11"/>
                  <a:gd name="T2" fmla="*/ 39 w 39"/>
                  <a:gd name="T3" fmla="*/ 10 h 11"/>
                  <a:gd name="T4" fmla="*/ 39 w 39"/>
                  <a:gd name="T5" fmla="*/ 7 h 11"/>
                  <a:gd name="T6" fmla="*/ 39 w 39"/>
                  <a:gd name="T7" fmla="*/ 3 h 11"/>
                  <a:gd name="T8" fmla="*/ 39 w 39"/>
                  <a:gd name="T9" fmla="*/ 3 h 11"/>
                  <a:gd name="T10" fmla="*/ 34 w 39"/>
                  <a:gd name="T11" fmla="*/ 2 h 11"/>
                  <a:gd name="T12" fmla="*/ 29 w 39"/>
                  <a:gd name="T13" fmla="*/ 1 h 11"/>
                  <a:gd name="T14" fmla="*/ 20 w 39"/>
                  <a:gd name="T15" fmla="*/ 0 h 11"/>
                  <a:gd name="T16" fmla="*/ 9 w 39"/>
                  <a:gd name="T17" fmla="*/ 1 h 11"/>
                  <a:gd name="T18" fmla="*/ 0 w 39"/>
                  <a:gd name="T19" fmla="*/ 3 h 11"/>
                  <a:gd name="T20" fmla="*/ 0 w 39"/>
                  <a:gd name="T21" fmla="*/ 3 h 11"/>
                  <a:gd name="T22" fmla="*/ 9 w 39"/>
                  <a:gd name="T23" fmla="*/ 7 h 11"/>
                  <a:gd name="T24" fmla="*/ 18 w 39"/>
                  <a:gd name="T25" fmla="*/ 11 h 11"/>
                  <a:gd name="T26" fmla="*/ 39 w 39"/>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
                    <a:moveTo>
                      <a:pt x="39" y="10"/>
                    </a:moveTo>
                    <a:lnTo>
                      <a:pt x="39" y="10"/>
                    </a:lnTo>
                    <a:lnTo>
                      <a:pt x="39" y="7"/>
                    </a:lnTo>
                    <a:lnTo>
                      <a:pt x="39" y="3"/>
                    </a:lnTo>
                    <a:lnTo>
                      <a:pt x="39" y="3"/>
                    </a:lnTo>
                    <a:lnTo>
                      <a:pt x="34" y="2"/>
                    </a:lnTo>
                    <a:lnTo>
                      <a:pt x="29" y="1"/>
                    </a:lnTo>
                    <a:lnTo>
                      <a:pt x="20" y="0"/>
                    </a:lnTo>
                    <a:lnTo>
                      <a:pt x="9" y="1"/>
                    </a:lnTo>
                    <a:lnTo>
                      <a:pt x="0" y="3"/>
                    </a:lnTo>
                    <a:lnTo>
                      <a:pt x="0" y="3"/>
                    </a:lnTo>
                    <a:lnTo>
                      <a:pt x="9" y="7"/>
                    </a:lnTo>
                    <a:lnTo>
                      <a:pt x="18" y="11"/>
                    </a:lnTo>
                    <a:lnTo>
                      <a:pt x="39" y="1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8" name="Freeform: Shape 248">
                <a:extLst>
                  <a:ext uri="{FF2B5EF4-FFF2-40B4-BE49-F238E27FC236}">
                    <a16:creationId xmlns:a16="http://schemas.microsoft.com/office/drawing/2014/main" id="{A31B0E56-E6CD-4679-B504-BAD74117E02A}"/>
                  </a:ext>
                </a:extLst>
              </p:cNvPr>
              <p:cNvSpPr>
                <a:spLocks/>
              </p:cNvSpPr>
              <p:nvPr/>
            </p:nvSpPr>
            <p:spPr bwMode="auto">
              <a:xfrm>
                <a:off x="6132513" y="2043113"/>
                <a:ext cx="41275" cy="7937"/>
              </a:xfrm>
              <a:custGeom>
                <a:avLst/>
                <a:gdLst>
                  <a:gd name="T0" fmla="*/ 52 w 52"/>
                  <a:gd name="T1" fmla="*/ 8 h 10"/>
                  <a:gd name="T2" fmla="*/ 52 w 52"/>
                  <a:gd name="T3" fmla="*/ 8 h 10"/>
                  <a:gd name="T4" fmla="*/ 43 w 52"/>
                  <a:gd name="T5" fmla="*/ 4 h 10"/>
                  <a:gd name="T6" fmla="*/ 34 w 52"/>
                  <a:gd name="T7" fmla="*/ 0 h 10"/>
                  <a:gd name="T8" fmla="*/ 34 w 52"/>
                  <a:gd name="T9" fmla="*/ 0 h 10"/>
                  <a:gd name="T10" fmla="*/ 17 w 52"/>
                  <a:gd name="T11" fmla="*/ 6 h 10"/>
                  <a:gd name="T12" fmla="*/ 8 w 52"/>
                  <a:gd name="T13" fmla="*/ 8 h 10"/>
                  <a:gd name="T14" fmla="*/ 0 w 52"/>
                  <a:gd name="T15" fmla="*/ 10 h 10"/>
                  <a:gd name="T16" fmla="*/ 52 w 5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8"/>
                    </a:moveTo>
                    <a:lnTo>
                      <a:pt x="52" y="8"/>
                    </a:lnTo>
                    <a:lnTo>
                      <a:pt x="43" y="4"/>
                    </a:lnTo>
                    <a:lnTo>
                      <a:pt x="34" y="0"/>
                    </a:lnTo>
                    <a:lnTo>
                      <a:pt x="34" y="0"/>
                    </a:lnTo>
                    <a:lnTo>
                      <a:pt x="17" y="6"/>
                    </a:lnTo>
                    <a:lnTo>
                      <a:pt x="8" y="8"/>
                    </a:lnTo>
                    <a:lnTo>
                      <a:pt x="0" y="10"/>
                    </a:lnTo>
                    <a:lnTo>
                      <a:pt x="52" y="8"/>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9" name="Freeform: Shape 249">
                <a:extLst>
                  <a:ext uri="{FF2B5EF4-FFF2-40B4-BE49-F238E27FC236}">
                    <a16:creationId xmlns:a16="http://schemas.microsoft.com/office/drawing/2014/main" id="{5A077341-38D1-4324-B442-B3DB3C15F6A5}"/>
                  </a:ext>
                </a:extLst>
              </p:cNvPr>
              <p:cNvSpPr>
                <a:spLocks/>
              </p:cNvSpPr>
              <p:nvPr/>
            </p:nvSpPr>
            <p:spPr bwMode="auto">
              <a:xfrm>
                <a:off x="6232525" y="2046288"/>
                <a:ext cx="7938" cy="0"/>
              </a:xfrm>
              <a:custGeom>
                <a:avLst/>
                <a:gdLst>
                  <a:gd name="T0" fmla="*/ 11 w 11"/>
                  <a:gd name="T1" fmla="*/ 11 w 11"/>
                  <a:gd name="T2" fmla="*/ 3 w 11"/>
                  <a:gd name="T3" fmla="*/ 3 w 11"/>
                  <a:gd name="T4" fmla="*/ 0 w 11"/>
                  <a:gd name="T5" fmla="*/ 11 w 11"/>
                </a:gdLst>
                <a:ahLst/>
                <a:cxnLst>
                  <a:cxn ang="0">
                    <a:pos x="T0" y="0"/>
                  </a:cxn>
                  <a:cxn ang="0">
                    <a:pos x="T1" y="0"/>
                  </a:cxn>
                  <a:cxn ang="0">
                    <a:pos x="T2" y="0"/>
                  </a:cxn>
                  <a:cxn ang="0">
                    <a:pos x="T3" y="0"/>
                  </a:cxn>
                  <a:cxn ang="0">
                    <a:pos x="T4" y="0"/>
                  </a:cxn>
                  <a:cxn ang="0">
                    <a:pos x="T5" y="0"/>
                  </a:cxn>
                </a:cxnLst>
                <a:rect l="0" t="0" r="r" b="b"/>
                <a:pathLst>
                  <a:path w="11">
                    <a:moveTo>
                      <a:pt x="11" y="0"/>
                    </a:moveTo>
                    <a:lnTo>
                      <a:pt x="11" y="0"/>
                    </a:lnTo>
                    <a:lnTo>
                      <a:pt x="3" y="0"/>
                    </a:lnTo>
                    <a:lnTo>
                      <a:pt x="3" y="0"/>
                    </a:lnTo>
                    <a:lnTo>
                      <a:pt x="0" y="0"/>
                    </a:lnTo>
                    <a:lnTo>
                      <a:pt x="11"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Freeform: Shape 250">
                <a:extLst>
                  <a:ext uri="{FF2B5EF4-FFF2-40B4-BE49-F238E27FC236}">
                    <a16:creationId xmlns:a16="http://schemas.microsoft.com/office/drawing/2014/main" id="{59163B15-A156-4790-96D4-566D8B0342F1}"/>
                  </a:ext>
                </a:extLst>
              </p:cNvPr>
              <p:cNvSpPr>
                <a:spLocks/>
              </p:cNvSpPr>
              <p:nvPr/>
            </p:nvSpPr>
            <p:spPr bwMode="auto">
              <a:xfrm>
                <a:off x="6227763" y="2046288"/>
                <a:ext cx="6350" cy="1587"/>
              </a:xfrm>
              <a:custGeom>
                <a:avLst/>
                <a:gdLst>
                  <a:gd name="T0" fmla="*/ 8 w 8"/>
                  <a:gd name="T1" fmla="*/ 0 h 1"/>
                  <a:gd name="T2" fmla="*/ 8 w 8"/>
                  <a:gd name="T3" fmla="*/ 0 h 1"/>
                  <a:gd name="T4" fmla="*/ 0 w 8"/>
                  <a:gd name="T5" fmla="*/ 1 h 1"/>
                  <a:gd name="T6" fmla="*/ 5 w 8"/>
                  <a:gd name="T7" fmla="*/ 0 h 1"/>
                  <a:gd name="T8" fmla="*/ 5 w 8"/>
                  <a:gd name="T9" fmla="*/ 0 h 1"/>
                  <a:gd name="T10" fmla="*/ 8 w 8"/>
                  <a:gd name="T11" fmla="*/ 0 h 1"/>
                  <a:gd name="T12" fmla="*/ 8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8" y="0"/>
                    </a:moveTo>
                    <a:lnTo>
                      <a:pt x="8" y="0"/>
                    </a:lnTo>
                    <a:lnTo>
                      <a:pt x="0" y="1"/>
                    </a:lnTo>
                    <a:lnTo>
                      <a:pt x="5" y="0"/>
                    </a:lnTo>
                    <a:lnTo>
                      <a:pt x="5" y="0"/>
                    </a:lnTo>
                    <a:lnTo>
                      <a:pt x="8" y="0"/>
                    </a:lnTo>
                    <a:lnTo>
                      <a:pt x="8"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1" name="Freeform: Shape 251">
                <a:extLst>
                  <a:ext uri="{FF2B5EF4-FFF2-40B4-BE49-F238E27FC236}">
                    <a16:creationId xmlns:a16="http://schemas.microsoft.com/office/drawing/2014/main" id="{22CF529B-76ED-45DB-ACC5-B2B5393C5032}"/>
                  </a:ext>
                </a:extLst>
              </p:cNvPr>
              <p:cNvSpPr>
                <a:spLocks/>
              </p:cNvSpPr>
              <p:nvPr/>
            </p:nvSpPr>
            <p:spPr bwMode="auto">
              <a:xfrm>
                <a:off x="6370638" y="2000250"/>
                <a:ext cx="123825" cy="107950"/>
              </a:xfrm>
              <a:custGeom>
                <a:avLst/>
                <a:gdLst>
                  <a:gd name="T0" fmla="*/ 41 w 154"/>
                  <a:gd name="T1" fmla="*/ 93 h 136"/>
                  <a:gd name="T2" fmla="*/ 47 w 154"/>
                  <a:gd name="T3" fmla="*/ 96 h 136"/>
                  <a:gd name="T4" fmla="*/ 52 w 154"/>
                  <a:gd name="T5" fmla="*/ 104 h 136"/>
                  <a:gd name="T6" fmla="*/ 59 w 154"/>
                  <a:gd name="T7" fmla="*/ 118 h 136"/>
                  <a:gd name="T8" fmla="*/ 62 w 154"/>
                  <a:gd name="T9" fmla="*/ 122 h 136"/>
                  <a:gd name="T10" fmla="*/ 73 w 154"/>
                  <a:gd name="T11" fmla="*/ 134 h 136"/>
                  <a:gd name="T12" fmla="*/ 81 w 154"/>
                  <a:gd name="T13" fmla="*/ 136 h 136"/>
                  <a:gd name="T14" fmla="*/ 89 w 154"/>
                  <a:gd name="T15" fmla="*/ 134 h 136"/>
                  <a:gd name="T16" fmla="*/ 97 w 154"/>
                  <a:gd name="T17" fmla="*/ 128 h 136"/>
                  <a:gd name="T18" fmla="*/ 126 w 154"/>
                  <a:gd name="T19" fmla="*/ 117 h 136"/>
                  <a:gd name="T20" fmla="*/ 143 w 154"/>
                  <a:gd name="T21" fmla="*/ 111 h 136"/>
                  <a:gd name="T22" fmla="*/ 153 w 154"/>
                  <a:gd name="T23" fmla="*/ 101 h 136"/>
                  <a:gd name="T24" fmla="*/ 154 w 154"/>
                  <a:gd name="T25" fmla="*/ 97 h 136"/>
                  <a:gd name="T26" fmla="*/ 154 w 154"/>
                  <a:gd name="T27" fmla="*/ 89 h 136"/>
                  <a:gd name="T28" fmla="*/ 146 w 154"/>
                  <a:gd name="T29" fmla="*/ 79 h 136"/>
                  <a:gd name="T30" fmla="*/ 130 w 154"/>
                  <a:gd name="T31" fmla="*/ 64 h 136"/>
                  <a:gd name="T32" fmla="*/ 114 w 154"/>
                  <a:gd name="T33" fmla="*/ 48 h 136"/>
                  <a:gd name="T34" fmla="*/ 109 w 154"/>
                  <a:gd name="T35" fmla="*/ 38 h 136"/>
                  <a:gd name="T36" fmla="*/ 120 w 154"/>
                  <a:gd name="T37" fmla="*/ 35 h 136"/>
                  <a:gd name="T38" fmla="*/ 130 w 154"/>
                  <a:gd name="T39" fmla="*/ 28 h 136"/>
                  <a:gd name="T40" fmla="*/ 137 w 154"/>
                  <a:gd name="T41" fmla="*/ 20 h 136"/>
                  <a:gd name="T42" fmla="*/ 137 w 154"/>
                  <a:gd name="T43" fmla="*/ 9 h 136"/>
                  <a:gd name="T44" fmla="*/ 136 w 154"/>
                  <a:gd name="T45" fmla="*/ 5 h 136"/>
                  <a:gd name="T46" fmla="*/ 131 w 154"/>
                  <a:gd name="T47" fmla="*/ 1 h 136"/>
                  <a:gd name="T48" fmla="*/ 121 w 154"/>
                  <a:gd name="T49" fmla="*/ 0 h 136"/>
                  <a:gd name="T50" fmla="*/ 113 w 154"/>
                  <a:gd name="T51" fmla="*/ 2 h 136"/>
                  <a:gd name="T52" fmla="*/ 86 w 154"/>
                  <a:gd name="T53" fmla="*/ 11 h 136"/>
                  <a:gd name="T54" fmla="*/ 67 w 154"/>
                  <a:gd name="T55" fmla="*/ 13 h 136"/>
                  <a:gd name="T56" fmla="*/ 50 w 154"/>
                  <a:gd name="T57" fmla="*/ 10 h 136"/>
                  <a:gd name="T58" fmla="*/ 41 w 154"/>
                  <a:gd name="T59" fmla="*/ 3 h 136"/>
                  <a:gd name="T60" fmla="*/ 38 w 154"/>
                  <a:gd name="T61" fmla="*/ 9 h 136"/>
                  <a:gd name="T62" fmla="*/ 36 w 154"/>
                  <a:gd name="T63" fmla="*/ 19 h 136"/>
                  <a:gd name="T64" fmla="*/ 37 w 154"/>
                  <a:gd name="T65" fmla="*/ 35 h 136"/>
                  <a:gd name="T66" fmla="*/ 34 w 154"/>
                  <a:gd name="T67" fmla="*/ 40 h 136"/>
                  <a:gd name="T68" fmla="*/ 29 w 154"/>
                  <a:gd name="T69" fmla="*/ 44 h 136"/>
                  <a:gd name="T70" fmla="*/ 12 w 154"/>
                  <a:gd name="T71" fmla="*/ 48 h 136"/>
                  <a:gd name="T72" fmla="*/ 3 w 154"/>
                  <a:gd name="T73" fmla="*/ 53 h 136"/>
                  <a:gd name="T74" fmla="*/ 0 w 154"/>
                  <a:gd name="T75" fmla="*/ 63 h 136"/>
                  <a:gd name="T76" fmla="*/ 2 w 154"/>
                  <a:gd name="T77" fmla="*/ 70 h 136"/>
                  <a:gd name="T78" fmla="*/ 9 w 154"/>
                  <a:gd name="T79" fmla="*/ 79 h 136"/>
                  <a:gd name="T80" fmla="*/ 19 w 154"/>
                  <a:gd name="T81" fmla="*/ 86 h 136"/>
                  <a:gd name="T82" fmla="*/ 41 w 154"/>
                  <a:gd name="T83"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36">
                    <a:moveTo>
                      <a:pt x="41" y="93"/>
                    </a:moveTo>
                    <a:lnTo>
                      <a:pt x="41" y="93"/>
                    </a:lnTo>
                    <a:lnTo>
                      <a:pt x="44" y="94"/>
                    </a:lnTo>
                    <a:lnTo>
                      <a:pt x="47" y="96"/>
                    </a:lnTo>
                    <a:lnTo>
                      <a:pt x="50" y="101"/>
                    </a:lnTo>
                    <a:lnTo>
                      <a:pt x="52" y="104"/>
                    </a:lnTo>
                    <a:lnTo>
                      <a:pt x="56" y="113"/>
                    </a:lnTo>
                    <a:lnTo>
                      <a:pt x="59" y="118"/>
                    </a:lnTo>
                    <a:lnTo>
                      <a:pt x="62" y="122"/>
                    </a:lnTo>
                    <a:lnTo>
                      <a:pt x="62" y="122"/>
                    </a:lnTo>
                    <a:lnTo>
                      <a:pt x="67" y="128"/>
                    </a:lnTo>
                    <a:lnTo>
                      <a:pt x="73" y="134"/>
                    </a:lnTo>
                    <a:lnTo>
                      <a:pt x="77" y="135"/>
                    </a:lnTo>
                    <a:lnTo>
                      <a:pt x="81" y="136"/>
                    </a:lnTo>
                    <a:lnTo>
                      <a:pt x="85" y="135"/>
                    </a:lnTo>
                    <a:lnTo>
                      <a:pt x="89" y="134"/>
                    </a:lnTo>
                    <a:lnTo>
                      <a:pt x="89" y="134"/>
                    </a:lnTo>
                    <a:lnTo>
                      <a:pt x="97" y="128"/>
                    </a:lnTo>
                    <a:lnTo>
                      <a:pt x="106" y="123"/>
                    </a:lnTo>
                    <a:lnTo>
                      <a:pt x="126" y="117"/>
                    </a:lnTo>
                    <a:lnTo>
                      <a:pt x="135" y="114"/>
                    </a:lnTo>
                    <a:lnTo>
                      <a:pt x="143" y="111"/>
                    </a:lnTo>
                    <a:lnTo>
                      <a:pt x="149" y="106"/>
                    </a:lnTo>
                    <a:lnTo>
                      <a:pt x="153" y="101"/>
                    </a:lnTo>
                    <a:lnTo>
                      <a:pt x="153" y="101"/>
                    </a:lnTo>
                    <a:lnTo>
                      <a:pt x="154" y="97"/>
                    </a:lnTo>
                    <a:lnTo>
                      <a:pt x="154" y="93"/>
                    </a:lnTo>
                    <a:lnTo>
                      <a:pt x="154" y="89"/>
                    </a:lnTo>
                    <a:lnTo>
                      <a:pt x="152" y="86"/>
                    </a:lnTo>
                    <a:lnTo>
                      <a:pt x="146" y="79"/>
                    </a:lnTo>
                    <a:lnTo>
                      <a:pt x="139" y="71"/>
                    </a:lnTo>
                    <a:lnTo>
                      <a:pt x="130" y="64"/>
                    </a:lnTo>
                    <a:lnTo>
                      <a:pt x="121" y="56"/>
                    </a:lnTo>
                    <a:lnTo>
                      <a:pt x="114" y="48"/>
                    </a:lnTo>
                    <a:lnTo>
                      <a:pt x="111" y="44"/>
                    </a:lnTo>
                    <a:lnTo>
                      <a:pt x="109" y="38"/>
                    </a:lnTo>
                    <a:lnTo>
                      <a:pt x="109" y="38"/>
                    </a:lnTo>
                    <a:lnTo>
                      <a:pt x="120" y="35"/>
                    </a:lnTo>
                    <a:lnTo>
                      <a:pt x="126" y="31"/>
                    </a:lnTo>
                    <a:lnTo>
                      <a:pt x="130" y="28"/>
                    </a:lnTo>
                    <a:lnTo>
                      <a:pt x="134" y="25"/>
                    </a:lnTo>
                    <a:lnTo>
                      <a:pt x="137" y="20"/>
                    </a:lnTo>
                    <a:lnTo>
                      <a:pt x="138" y="14"/>
                    </a:lnTo>
                    <a:lnTo>
                      <a:pt x="137" y="9"/>
                    </a:lnTo>
                    <a:lnTo>
                      <a:pt x="137" y="9"/>
                    </a:lnTo>
                    <a:lnTo>
                      <a:pt x="136" y="5"/>
                    </a:lnTo>
                    <a:lnTo>
                      <a:pt x="134" y="3"/>
                    </a:lnTo>
                    <a:lnTo>
                      <a:pt x="131" y="1"/>
                    </a:lnTo>
                    <a:lnTo>
                      <a:pt x="129" y="0"/>
                    </a:lnTo>
                    <a:lnTo>
                      <a:pt x="121" y="0"/>
                    </a:lnTo>
                    <a:lnTo>
                      <a:pt x="113" y="2"/>
                    </a:lnTo>
                    <a:lnTo>
                      <a:pt x="113" y="2"/>
                    </a:lnTo>
                    <a:lnTo>
                      <a:pt x="95" y="7"/>
                    </a:lnTo>
                    <a:lnTo>
                      <a:pt x="86" y="11"/>
                    </a:lnTo>
                    <a:lnTo>
                      <a:pt x="77" y="13"/>
                    </a:lnTo>
                    <a:lnTo>
                      <a:pt x="67" y="13"/>
                    </a:lnTo>
                    <a:lnTo>
                      <a:pt x="58" y="12"/>
                    </a:lnTo>
                    <a:lnTo>
                      <a:pt x="50" y="10"/>
                    </a:lnTo>
                    <a:lnTo>
                      <a:pt x="45" y="6"/>
                    </a:lnTo>
                    <a:lnTo>
                      <a:pt x="41" y="3"/>
                    </a:lnTo>
                    <a:lnTo>
                      <a:pt x="41" y="3"/>
                    </a:lnTo>
                    <a:lnTo>
                      <a:pt x="38" y="9"/>
                    </a:lnTo>
                    <a:lnTo>
                      <a:pt x="36" y="13"/>
                    </a:lnTo>
                    <a:lnTo>
                      <a:pt x="36" y="19"/>
                    </a:lnTo>
                    <a:lnTo>
                      <a:pt x="36" y="25"/>
                    </a:lnTo>
                    <a:lnTo>
                      <a:pt x="37" y="35"/>
                    </a:lnTo>
                    <a:lnTo>
                      <a:pt x="36" y="38"/>
                    </a:lnTo>
                    <a:lnTo>
                      <a:pt x="34" y="40"/>
                    </a:lnTo>
                    <a:lnTo>
                      <a:pt x="34" y="40"/>
                    </a:lnTo>
                    <a:lnTo>
                      <a:pt x="29" y="44"/>
                    </a:lnTo>
                    <a:lnTo>
                      <a:pt x="23" y="45"/>
                    </a:lnTo>
                    <a:lnTo>
                      <a:pt x="12" y="48"/>
                    </a:lnTo>
                    <a:lnTo>
                      <a:pt x="6" y="51"/>
                    </a:lnTo>
                    <a:lnTo>
                      <a:pt x="3" y="53"/>
                    </a:lnTo>
                    <a:lnTo>
                      <a:pt x="1" y="58"/>
                    </a:lnTo>
                    <a:lnTo>
                      <a:pt x="0" y="63"/>
                    </a:lnTo>
                    <a:lnTo>
                      <a:pt x="0" y="63"/>
                    </a:lnTo>
                    <a:lnTo>
                      <a:pt x="2" y="70"/>
                    </a:lnTo>
                    <a:lnTo>
                      <a:pt x="4" y="75"/>
                    </a:lnTo>
                    <a:lnTo>
                      <a:pt x="9" y="79"/>
                    </a:lnTo>
                    <a:lnTo>
                      <a:pt x="13" y="84"/>
                    </a:lnTo>
                    <a:lnTo>
                      <a:pt x="19" y="86"/>
                    </a:lnTo>
                    <a:lnTo>
                      <a:pt x="26" y="89"/>
                    </a:lnTo>
                    <a:lnTo>
                      <a:pt x="41" y="93"/>
                    </a:lnTo>
                    <a:lnTo>
                      <a:pt x="41" y="93"/>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Freeform: Shape 252">
                <a:extLst>
                  <a:ext uri="{FF2B5EF4-FFF2-40B4-BE49-F238E27FC236}">
                    <a16:creationId xmlns:a16="http://schemas.microsoft.com/office/drawing/2014/main" id="{94A4E868-C5F3-4D78-B5E4-EE0F38B74D25}"/>
                  </a:ext>
                </a:extLst>
              </p:cNvPr>
              <p:cNvSpPr>
                <a:spLocks/>
              </p:cNvSpPr>
              <p:nvPr/>
            </p:nvSpPr>
            <p:spPr bwMode="auto">
              <a:xfrm>
                <a:off x="6511925" y="1998663"/>
                <a:ext cx="103188" cy="84137"/>
              </a:xfrm>
              <a:custGeom>
                <a:avLst/>
                <a:gdLst>
                  <a:gd name="T0" fmla="*/ 22 w 131"/>
                  <a:gd name="T1" fmla="*/ 104 h 106"/>
                  <a:gd name="T2" fmla="*/ 36 w 131"/>
                  <a:gd name="T3" fmla="*/ 105 h 106"/>
                  <a:gd name="T4" fmla="*/ 50 w 131"/>
                  <a:gd name="T5" fmla="*/ 100 h 106"/>
                  <a:gd name="T6" fmla="*/ 64 w 131"/>
                  <a:gd name="T7" fmla="*/ 90 h 106"/>
                  <a:gd name="T8" fmla="*/ 76 w 131"/>
                  <a:gd name="T9" fmla="*/ 79 h 106"/>
                  <a:gd name="T10" fmla="*/ 82 w 131"/>
                  <a:gd name="T11" fmla="*/ 73 h 106"/>
                  <a:gd name="T12" fmla="*/ 98 w 131"/>
                  <a:gd name="T13" fmla="*/ 70 h 106"/>
                  <a:gd name="T14" fmla="*/ 114 w 131"/>
                  <a:gd name="T15" fmla="*/ 67 h 106"/>
                  <a:gd name="T16" fmla="*/ 124 w 131"/>
                  <a:gd name="T17" fmla="*/ 64 h 106"/>
                  <a:gd name="T18" fmla="*/ 128 w 131"/>
                  <a:gd name="T19" fmla="*/ 59 h 106"/>
                  <a:gd name="T20" fmla="*/ 130 w 131"/>
                  <a:gd name="T21" fmla="*/ 56 h 106"/>
                  <a:gd name="T22" fmla="*/ 131 w 131"/>
                  <a:gd name="T23" fmla="*/ 46 h 106"/>
                  <a:gd name="T24" fmla="*/ 123 w 131"/>
                  <a:gd name="T25" fmla="*/ 24 h 106"/>
                  <a:gd name="T26" fmla="*/ 123 w 131"/>
                  <a:gd name="T27" fmla="*/ 12 h 106"/>
                  <a:gd name="T28" fmla="*/ 94 w 131"/>
                  <a:gd name="T29" fmla="*/ 12 h 106"/>
                  <a:gd name="T30" fmla="*/ 89 w 131"/>
                  <a:gd name="T31" fmla="*/ 12 h 106"/>
                  <a:gd name="T32" fmla="*/ 94 w 131"/>
                  <a:gd name="T33" fmla="*/ 12 h 106"/>
                  <a:gd name="T34" fmla="*/ 88 w 131"/>
                  <a:gd name="T35" fmla="*/ 10 h 106"/>
                  <a:gd name="T36" fmla="*/ 73 w 131"/>
                  <a:gd name="T37" fmla="*/ 4 h 106"/>
                  <a:gd name="T38" fmla="*/ 61 w 131"/>
                  <a:gd name="T39" fmla="*/ 0 h 106"/>
                  <a:gd name="T40" fmla="*/ 50 w 131"/>
                  <a:gd name="T41" fmla="*/ 1 h 106"/>
                  <a:gd name="T42" fmla="*/ 50 w 131"/>
                  <a:gd name="T43" fmla="*/ 4 h 106"/>
                  <a:gd name="T44" fmla="*/ 48 w 131"/>
                  <a:gd name="T45" fmla="*/ 12 h 106"/>
                  <a:gd name="T46" fmla="*/ 44 w 131"/>
                  <a:gd name="T47" fmla="*/ 18 h 106"/>
                  <a:gd name="T48" fmla="*/ 45 w 131"/>
                  <a:gd name="T49" fmla="*/ 22 h 106"/>
                  <a:gd name="T50" fmla="*/ 34 w 131"/>
                  <a:gd name="T51" fmla="*/ 22 h 106"/>
                  <a:gd name="T52" fmla="*/ 17 w 131"/>
                  <a:gd name="T53" fmla="*/ 17 h 106"/>
                  <a:gd name="T54" fmla="*/ 7 w 131"/>
                  <a:gd name="T55" fmla="*/ 18 h 106"/>
                  <a:gd name="T56" fmla="*/ 2 w 131"/>
                  <a:gd name="T57" fmla="*/ 23 h 106"/>
                  <a:gd name="T58" fmla="*/ 0 w 131"/>
                  <a:gd name="T59" fmla="*/ 30 h 106"/>
                  <a:gd name="T60" fmla="*/ 2 w 131"/>
                  <a:gd name="T61" fmla="*/ 39 h 106"/>
                  <a:gd name="T62" fmla="*/ 12 w 131"/>
                  <a:gd name="T63" fmla="*/ 55 h 106"/>
                  <a:gd name="T64" fmla="*/ 15 w 131"/>
                  <a:gd name="T65" fmla="*/ 57 h 106"/>
                  <a:gd name="T66" fmla="*/ 17 w 131"/>
                  <a:gd name="T67" fmla="*/ 66 h 106"/>
                  <a:gd name="T68" fmla="*/ 15 w 131"/>
                  <a:gd name="T69" fmla="*/ 81 h 106"/>
                  <a:gd name="T70" fmla="*/ 14 w 131"/>
                  <a:gd name="T71" fmla="*/ 95 h 106"/>
                  <a:gd name="T72" fmla="*/ 16 w 131"/>
                  <a:gd name="T73" fmla="*/ 100 h 106"/>
                  <a:gd name="T74" fmla="*/ 22 w 131"/>
                  <a:gd name="T7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06">
                    <a:moveTo>
                      <a:pt x="22" y="104"/>
                    </a:moveTo>
                    <a:lnTo>
                      <a:pt x="22" y="104"/>
                    </a:lnTo>
                    <a:lnTo>
                      <a:pt x="28" y="106"/>
                    </a:lnTo>
                    <a:lnTo>
                      <a:pt x="36" y="105"/>
                    </a:lnTo>
                    <a:lnTo>
                      <a:pt x="43" y="103"/>
                    </a:lnTo>
                    <a:lnTo>
                      <a:pt x="50" y="100"/>
                    </a:lnTo>
                    <a:lnTo>
                      <a:pt x="57" y="96"/>
                    </a:lnTo>
                    <a:lnTo>
                      <a:pt x="64" y="90"/>
                    </a:lnTo>
                    <a:lnTo>
                      <a:pt x="76" y="79"/>
                    </a:lnTo>
                    <a:lnTo>
                      <a:pt x="76" y="79"/>
                    </a:lnTo>
                    <a:lnTo>
                      <a:pt x="78" y="75"/>
                    </a:lnTo>
                    <a:lnTo>
                      <a:pt x="82" y="73"/>
                    </a:lnTo>
                    <a:lnTo>
                      <a:pt x="89" y="71"/>
                    </a:lnTo>
                    <a:lnTo>
                      <a:pt x="98" y="70"/>
                    </a:lnTo>
                    <a:lnTo>
                      <a:pt x="106" y="68"/>
                    </a:lnTo>
                    <a:lnTo>
                      <a:pt x="114" y="67"/>
                    </a:lnTo>
                    <a:lnTo>
                      <a:pt x="121" y="65"/>
                    </a:lnTo>
                    <a:lnTo>
                      <a:pt x="124" y="64"/>
                    </a:lnTo>
                    <a:lnTo>
                      <a:pt x="126" y="62"/>
                    </a:lnTo>
                    <a:lnTo>
                      <a:pt x="128" y="59"/>
                    </a:lnTo>
                    <a:lnTo>
                      <a:pt x="130" y="56"/>
                    </a:lnTo>
                    <a:lnTo>
                      <a:pt x="130" y="56"/>
                    </a:lnTo>
                    <a:lnTo>
                      <a:pt x="131" y="50"/>
                    </a:lnTo>
                    <a:lnTo>
                      <a:pt x="131" y="46"/>
                    </a:lnTo>
                    <a:lnTo>
                      <a:pt x="126" y="36"/>
                    </a:lnTo>
                    <a:lnTo>
                      <a:pt x="123" y="24"/>
                    </a:lnTo>
                    <a:lnTo>
                      <a:pt x="123" y="17"/>
                    </a:lnTo>
                    <a:lnTo>
                      <a:pt x="123" y="12"/>
                    </a:lnTo>
                    <a:lnTo>
                      <a:pt x="123" y="12"/>
                    </a:lnTo>
                    <a:lnTo>
                      <a:pt x="94" y="12"/>
                    </a:lnTo>
                    <a:lnTo>
                      <a:pt x="94" y="12"/>
                    </a:lnTo>
                    <a:lnTo>
                      <a:pt x="89" y="12"/>
                    </a:lnTo>
                    <a:lnTo>
                      <a:pt x="89" y="12"/>
                    </a:lnTo>
                    <a:lnTo>
                      <a:pt x="94" y="12"/>
                    </a:lnTo>
                    <a:lnTo>
                      <a:pt x="94" y="12"/>
                    </a:lnTo>
                    <a:lnTo>
                      <a:pt x="88" y="10"/>
                    </a:lnTo>
                    <a:lnTo>
                      <a:pt x="83" y="8"/>
                    </a:lnTo>
                    <a:lnTo>
                      <a:pt x="73" y="4"/>
                    </a:lnTo>
                    <a:lnTo>
                      <a:pt x="67" y="1"/>
                    </a:lnTo>
                    <a:lnTo>
                      <a:pt x="61" y="0"/>
                    </a:lnTo>
                    <a:lnTo>
                      <a:pt x="56" y="0"/>
                    </a:lnTo>
                    <a:lnTo>
                      <a:pt x="50" y="1"/>
                    </a:lnTo>
                    <a:lnTo>
                      <a:pt x="50" y="1"/>
                    </a:lnTo>
                    <a:lnTo>
                      <a:pt x="50" y="4"/>
                    </a:lnTo>
                    <a:lnTo>
                      <a:pt x="50" y="7"/>
                    </a:lnTo>
                    <a:lnTo>
                      <a:pt x="48" y="12"/>
                    </a:lnTo>
                    <a:lnTo>
                      <a:pt x="44" y="16"/>
                    </a:lnTo>
                    <a:lnTo>
                      <a:pt x="44" y="18"/>
                    </a:lnTo>
                    <a:lnTo>
                      <a:pt x="45" y="22"/>
                    </a:lnTo>
                    <a:lnTo>
                      <a:pt x="45" y="22"/>
                    </a:lnTo>
                    <a:lnTo>
                      <a:pt x="40" y="23"/>
                    </a:lnTo>
                    <a:lnTo>
                      <a:pt x="34" y="22"/>
                    </a:lnTo>
                    <a:lnTo>
                      <a:pt x="23" y="18"/>
                    </a:lnTo>
                    <a:lnTo>
                      <a:pt x="17" y="17"/>
                    </a:lnTo>
                    <a:lnTo>
                      <a:pt x="11" y="17"/>
                    </a:lnTo>
                    <a:lnTo>
                      <a:pt x="7" y="18"/>
                    </a:lnTo>
                    <a:lnTo>
                      <a:pt x="2" y="23"/>
                    </a:lnTo>
                    <a:lnTo>
                      <a:pt x="2" y="23"/>
                    </a:lnTo>
                    <a:lnTo>
                      <a:pt x="1" y="26"/>
                    </a:lnTo>
                    <a:lnTo>
                      <a:pt x="0" y="30"/>
                    </a:lnTo>
                    <a:lnTo>
                      <a:pt x="1" y="34"/>
                    </a:lnTo>
                    <a:lnTo>
                      <a:pt x="2" y="39"/>
                    </a:lnTo>
                    <a:lnTo>
                      <a:pt x="7" y="47"/>
                    </a:lnTo>
                    <a:lnTo>
                      <a:pt x="12" y="55"/>
                    </a:lnTo>
                    <a:lnTo>
                      <a:pt x="12" y="55"/>
                    </a:lnTo>
                    <a:lnTo>
                      <a:pt x="15" y="57"/>
                    </a:lnTo>
                    <a:lnTo>
                      <a:pt x="16" y="59"/>
                    </a:lnTo>
                    <a:lnTo>
                      <a:pt x="17" y="66"/>
                    </a:lnTo>
                    <a:lnTo>
                      <a:pt x="16" y="74"/>
                    </a:lnTo>
                    <a:lnTo>
                      <a:pt x="15" y="81"/>
                    </a:lnTo>
                    <a:lnTo>
                      <a:pt x="14" y="89"/>
                    </a:lnTo>
                    <a:lnTo>
                      <a:pt x="14" y="95"/>
                    </a:lnTo>
                    <a:lnTo>
                      <a:pt x="15" y="98"/>
                    </a:lnTo>
                    <a:lnTo>
                      <a:pt x="16" y="100"/>
                    </a:lnTo>
                    <a:lnTo>
                      <a:pt x="18" y="103"/>
                    </a:lnTo>
                    <a:lnTo>
                      <a:pt x="22" y="104"/>
                    </a:lnTo>
                    <a:lnTo>
                      <a:pt x="22" y="10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3" name="Freeform: Shape 253">
                <a:extLst>
                  <a:ext uri="{FF2B5EF4-FFF2-40B4-BE49-F238E27FC236}">
                    <a16:creationId xmlns:a16="http://schemas.microsoft.com/office/drawing/2014/main" id="{03C5AA5C-9AA3-4214-AC8D-2F0BAE21116B}"/>
                  </a:ext>
                </a:extLst>
              </p:cNvPr>
              <p:cNvSpPr>
                <a:spLocks/>
              </p:cNvSpPr>
              <p:nvPr/>
            </p:nvSpPr>
            <p:spPr bwMode="auto">
              <a:xfrm>
                <a:off x="6799263" y="1966913"/>
                <a:ext cx="4763" cy="4762"/>
              </a:xfrm>
              <a:custGeom>
                <a:avLst/>
                <a:gdLst>
                  <a:gd name="T0" fmla="*/ 1 w 5"/>
                  <a:gd name="T1" fmla="*/ 6 h 6"/>
                  <a:gd name="T2" fmla="*/ 1 w 5"/>
                  <a:gd name="T3" fmla="*/ 6 h 6"/>
                  <a:gd name="T4" fmla="*/ 5 w 5"/>
                  <a:gd name="T5" fmla="*/ 0 h 6"/>
                  <a:gd name="T6" fmla="*/ 5 w 5"/>
                  <a:gd name="T7" fmla="*/ 0 h 6"/>
                  <a:gd name="T8" fmla="*/ 0 w 5"/>
                  <a:gd name="T9" fmla="*/ 0 h 6"/>
                  <a:gd name="T10" fmla="*/ 0 w 5"/>
                  <a:gd name="T11" fmla="*/ 0 h 6"/>
                  <a:gd name="T12" fmla="*/ 1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lnTo>
                      <a:pt x="1" y="6"/>
                    </a:lnTo>
                    <a:lnTo>
                      <a:pt x="5" y="0"/>
                    </a:lnTo>
                    <a:lnTo>
                      <a:pt x="5" y="0"/>
                    </a:lnTo>
                    <a:lnTo>
                      <a:pt x="0" y="0"/>
                    </a:lnTo>
                    <a:lnTo>
                      <a:pt x="0" y="0"/>
                    </a:lnTo>
                    <a:lnTo>
                      <a:pt x="1" y="6"/>
                    </a:lnTo>
                    <a:lnTo>
                      <a:pt x="1" y="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Freeform: Shape 254">
                <a:extLst>
                  <a:ext uri="{FF2B5EF4-FFF2-40B4-BE49-F238E27FC236}">
                    <a16:creationId xmlns:a16="http://schemas.microsoft.com/office/drawing/2014/main" id="{CF80FED2-3871-4B46-BF22-C837D259A139}"/>
                  </a:ext>
                </a:extLst>
              </p:cNvPr>
              <p:cNvSpPr>
                <a:spLocks/>
              </p:cNvSpPr>
              <p:nvPr/>
            </p:nvSpPr>
            <p:spPr bwMode="auto">
              <a:xfrm>
                <a:off x="6567488" y="1914525"/>
                <a:ext cx="231775" cy="84137"/>
              </a:xfrm>
              <a:custGeom>
                <a:avLst/>
                <a:gdLst>
                  <a:gd name="T0" fmla="*/ 187 w 294"/>
                  <a:gd name="T1" fmla="*/ 35 h 107"/>
                  <a:gd name="T2" fmla="*/ 183 w 294"/>
                  <a:gd name="T3" fmla="*/ 33 h 107"/>
                  <a:gd name="T4" fmla="*/ 175 w 294"/>
                  <a:gd name="T5" fmla="*/ 25 h 107"/>
                  <a:gd name="T6" fmla="*/ 172 w 294"/>
                  <a:gd name="T7" fmla="*/ 22 h 107"/>
                  <a:gd name="T8" fmla="*/ 164 w 294"/>
                  <a:gd name="T9" fmla="*/ 21 h 107"/>
                  <a:gd name="T10" fmla="*/ 157 w 294"/>
                  <a:gd name="T11" fmla="*/ 22 h 107"/>
                  <a:gd name="T12" fmla="*/ 148 w 294"/>
                  <a:gd name="T13" fmla="*/ 31 h 107"/>
                  <a:gd name="T14" fmla="*/ 135 w 294"/>
                  <a:gd name="T15" fmla="*/ 48 h 107"/>
                  <a:gd name="T16" fmla="*/ 128 w 294"/>
                  <a:gd name="T17" fmla="*/ 52 h 107"/>
                  <a:gd name="T18" fmla="*/ 113 w 294"/>
                  <a:gd name="T19" fmla="*/ 53 h 107"/>
                  <a:gd name="T20" fmla="*/ 100 w 294"/>
                  <a:gd name="T21" fmla="*/ 47 h 107"/>
                  <a:gd name="T22" fmla="*/ 92 w 294"/>
                  <a:gd name="T23" fmla="*/ 37 h 107"/>
                  <a:gd name="T24" fmla="*/ 89 w 294"/>
                  <a:gd name="T25" fmla="*/ 22 h 107"/>
                  <a:gd name="T26" fmla="*/ 83 w 294"/>
                  <a:gd name="T27" fmla="*/ 27 h 107"/>
                  <a:gd name="T28" fmla="*/ 73 w 294"/>
                  <a:gd name="T29" fmla="*/ 36 h 107"/>
                  <a:gd name="T30" fmla="*/ 69 w 294"/>
                  <a:gd name="T31" fmla="*/ 39 h 107"/>
                  <a:gd name="T32" fmla="*/ 61 w 294"/>
                  <a:gd name="T33" fmla="*/ 41 h 107"/>
                  <a:gd name="T34" fmla="*/ 54 w 294"/>
                  <a:gd name="T35" fmla="*/ 40 h 107"/>
                  <a:gd name="T36" fmla="*/ 44 w 294"/>
                  <a:gd name="T37" fmla="*/ 31 h 107"/>
                  <a:gd name="T38" fmla="*/ 34 w 294"/>
                  <a:gd name="T39" fmla="*/ 18 h 107"/>
                  <a:gd name="T40" fmla="*/ 28 w 294"/>
                  <a:gd name="T41" fmla="*/ 3 h 107"/>
                  <a:gd name="T42" fmla="*/ 21 w 294"/>
                  <a:gd name="T43" fmla="*/ 0 h 107"/>
                  <a:gd name="T44" fmla="*/ 12 w 294"/>
                  <a:gd name="T45" fmla="*/ 3 h 107"/>
                  <a:gd name="T46" fmla="*/ 6 w 294"/>
                  <a:gd name="T47" fmla="*/ 10 h 107"/>
                  <a:gd name="T48" fmla="*/ 0 w 294"/>
                  <a:gd name="T49" fmla="*/ 27 h 107"/>
                  <a:gd name="T50" fmla="*/ 1 w 294"/>
                  <a:gd name="T51" fmla="*/ 43 h 107"/>
                  <a:gd name="T52" fmla="*/ 7 w 294"/>
                  <a:gd name="T53" fmla="*/ 58 h 107"/>
                  <a:gd name="T54" fmla="*/ 13 w 294"/>
                  <a:gd name="T55" fmla="*/ 65 h 107"/>
                  <a:gd name="T56" fmla="*/ 25 w 294"/>
                  <a:gd name="T57" fmla="*/ 76 h 107"/>
                  <a:gd name="T58" fmla="*/ 41 w 294"/>
                  <a:gd name="T59" fmla="*/ 85 h 107"/>
                  <a:gd name="T60" fmla="*/ 70 w 294"/>
                  <a:gd name="T61" fmla="*/ 101 h 107"/>
                  <a:gd name="T62" fmla="*/ 85 w 294"/>
                  <a:gd name="T63" fmla="*/ 105 h 107"/>
                  <a:gd name="T64" fmla="*/ 98 w 294"/>
                  <a:gd name="T65" fmla="*/ 107 h 107"/>
                  <a:gd name="T66" fmla="*/ 111 w 294"/>
                  <a:gd name="T67" fmla="*/ 106 h 107"/>
                  <a:gd name="T68" fmla="*/ 149 w 294"/>
                  <a:gd name="T69" fmla="*/ 94 h 107"/>
                  <a:gd name="T70" fmla="*/ 175 w 294"/>
                  <a:gd name="T71" fmla="*/ 88 h 107"/>
                  <a:gd name="T72" fmla="*/ 188 w 294"/>
                  <a:gd name="T73" fmla="*/ 87 h 107"/>
                  <a:gd name="T74" fmla="*/ 201 w 294"/>
                  <a:gd name="T75" fmla="*/ 90 h 107"/>
                  <a:gd name="T76" fmla="*/ 212 w 294"/>
                  <a:gd name="T77" fmla="*/ 94 h 107"/>
                  <a:gd name="T78" fmla="*/ 236 w 294"/>
                  <a:gd name="T79" fmla="*/ 95 h 107"/>
                  <a:gd name="T80" fmla="*/ 259 w 294"/>
                  <a:gd name="T81" fmla="*/ 89 h 107"/>
                  <a:gd name="T82" fmla="*/ 278 w 294"/>
                  <a:gd name="T83" fmla="*/ 77 h 107"/>
                  <a:gd name="T84" fmla="*/ 286 w 294"/>
                  <a:gd name="T85" fmla="*/ 68 h 107"/>
                  <a:gd name="T86" fmla="*/ 288 w 294"/>
                  <a:gd name="T87" fmla="*/ 66 h 107"/>
                  <a:gd name="T88" fmla="*/ 294 w 294"/>
                  <a:gd name="T89" fmla="*/ 66 h 107"/>
                  <a:gd name="T90" fmla="*/ 287 w 294"/>
                  <a:gd name="T91" fmla="*/ 53 h 107"/>
                  <a:gd name="T92" fmla="*/ 278 w 294"/>
                  <a:gd name="T93" fmla="*/ 43 h 107"/>
                  <a:gd name="T94" fmla="*/ 265 w 294"/>
                  <a:gd name="T95" fmla="*/ 37 h 107"/>
                  <a:gd name="T96" fmla="*/ 251 w 294"/>
                  <a:gd name="T97" fmla="*/ 33 h 107"/>
                  <a:gd name="T98" fmla="*/ 218 w 294"/>
                  <a:gd name="T99" fmla="*/ 33 h 107"/>
                  <a:gd name="T100" fmla="*/ 187 w 294"/>
                  <a:gd name="T101"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107">
                    <a:moveTo>
                      <a:pt x="187" y="35"/>
                    </a:moveTo>
                    <a:lnTo>
                      <a:pt x="187" y="35"/>
                    </a:lnTo>
                    <a:lnTo>
                      <a:pt x="185" y="35"/>
                    </a:lnTo>
                    <a:lnTo>
                      <a:pt x="183" y="33"/>
                    </a:lnTo>
                    <a:lnTo>
                      <a:pt x="180" y="30"/>
                    </a:lnTo>
                    <a:lnTo>
                      <a:pt x="175" y="25"/>
                    </a:lnTo>
                    <a:lnTo>
                      <a:pt x="172" y="22"/>
                    </a:lnTo>
                    <a:lnTo>
                      <a:pt x="172" y="22"/>
                    </a:lnTo>
                    <a:lnTo>
                      <a:pt x="168" y="21"/>
                    </a:lnTo>
                    <a:lnTo>
                      <a:pt x="164" y="21"/>
                    </a:lnTo>
                    <a:lnTo>
                      <a:pt x="161" y="21"/>
                    </a:lnTo>
                    <a:lnTo>
                      <a:pt x="157" y="22"/>
                    </a:lnTo>
                    <a:lnTo>
                      <a:pt x="153" y="25"/>
                    </a:lnTo>
                    <a:lnTo>
                      <a:pt x="148" y="31"/>
                    </a:lnTo>
                    <a:lnTo>
                      <a:pt x="139" y="43"/>
                    </a:lnTo>
                    <a:lnTo>
                      <a:pt x="135" y="48"/>
                    </a:lnTo>
                    <a:lnTo>
                      <a:pt x="128" y="52"/>
                    </a:lnTo>
                    <a:lnTo>
                      <a:pt x="128" y="52"/>
                    </a:lnTo>
                    <a:lnTo>
                      <a:pt x="120" y="53"/>
                    </a:lnTo>
                    <a:lnTo>
                      <a:pt x="113" y="53"/>
                    </a:lnTo>
                    <a:lnTo>
                      <a:pt x="106" y="51"/>
                    </a:lnTo>
                    <a:lnTo>
                      <a:pt x="100" y="47"/>
                    </a:lnTo>
                    <a:lnTo>
                      <a:pt x="96" y="43"/>
                    </a:lnTo>
                    <a:lnTo>
                      <a:pt x="92" y="37"/>
                    </a:lnTo>
                    <a:lnTo>
                      <a:pt x="90" y="30"/>
                    </a:lnTo>
                    <a:lnTo>
                      <a:pt x="89" y="22"/>
                    </a:lnTo>
                    <a:lnTo>
                      <a:pt x="89" y="22"/>
                    </a:lnTo>
                    <a:lnTo>
                      <a:pt x="83" y="27"/>
                    </a:lnTo>
                    <a:lnTo>
                      <a:pt x="78" y="31"/>
                    </a:lnTo>
                    <a:lnTo>
                      <a:pt x="73" y="36"/>
                    </a:lnTo>
                    <a:lnTo>
                      <a:pt x="69" y="39"/>
                    </a:lnTo>
                    <a:lnTo>
                      <a:pt x="69" y="39"/>
                    </a:lnTo>
                    <a:lnTo>
                      <a:pt x="64" y="41"/>
                    </a:lnTo>
                    <a:lnTo>
                      <a:pt x="61" y="41"/>
                    </a:lnTo>
                    <a:lnTo>
                      <a:pt x="57" y="41"/>
                    </a:lnTo>
                    <a:lnTo>
                      <a:pt x="54" y="40"/>
                    </a:lnTo>
                    <a:lnTo>
                      <a:pt x="48" y="37"/>
                    </a:lnTo>
                    <a:lnTo>
                      <a:pt x="44" y="31"/>
                    </a:lnTo>
                    <a:lnTo>
                      <a:pt x="39" y="24"/>
                    </a:lnTo>
                    <a:lnTo>
                      <a:pt x="34" y="18"/>
                    </a:lnTo>
                    <a:lnTo>
                      <a:pt x="28" y="3"/>
                    </a:lnTo>
                    <a:lnTo>
                      <a:pt x="28" y="3"/>
                    </a:lnTo>
                    <a:lnTo>
                      <a:pt x="25" y="0"/>
                    </a:lnTo>
                    <a:lnTo>
                      <a:pt x="21" y="0"/>
                    </a:lnTo>
                    <a:lnTo>
                      <a:pt x="15" y="0"/>
                    </a:lnTo>
                    <a:lnTo>
                      <a:pt x="12" y="3"/>
                    </a:lnTo>
                    <a:lnTo>
                      <a:pt x="12" y="3"/>
                    </a:lnTo>
                    <a:lnTo>
                      <a:pt x="6" y="10"/>
                    </a:lnTo>
                    <a:lnTo>
                      <a:pt x="3" y="18"/>
                    </a:lnTo>
                    <a:lnTo>
                      <a:pt x="0" y="27"/>
                    </a:lnTo>
                    <a:lnTo>
                      <a:pt x="0" y="35"/>
                    </a:lnTo>
                    <a:lnTo>
                      <a:pt x="1" y="43"/>
                    </a:lnTo>
                    <a:lnTo>
                      <a:pt x="4" y="51"/>
                    </a:lnTo>
                    <a:lnTo>
                      <a:pt x="7" y="58"/>
                    </a:lnTo>
                    <a:lnTo>
                      <a:pt x="13" y="65"/>
                    </a:lnTo>
                    <a:lnTo>
                      <a:pt x="13" y="65"/>
                    </a:lnTo>
                    <a:lnTo>
                      <a:pt x="19" y="71"/>
                    </a:lnTo>
                    <a:lnTo>
                      <a:pt x="25" y="76"/>
                    </a:lnTo>
                    <a:lnTo>
                      <a:pt x="41" y="85"/>
                    </a:lnTo>
                    <a:lnTo>
                      <a:pt x="41" y="85"/>
                    </a:lnTo>
                    <a:lnTo>
                      <a:pt x="56" y="94"/>
                    </a:lnTo>
                    <a:lnTo>
                      <a:pt x="70" y="101"/>
                    </a:lnTo>
                    <a:lnTo>
                      <a:pt x="77" y="104"/>
                    </a:lnTo>
                    <a:lnTo>
                      <a:pt x="85" y="105"/>
                    </a:lnTo>
                    <a:lnTo>
                      <a:pt x="91" y="106"/>
                    </a:lnTo>
                    <a:lnTo>
                      <a:pt x="98" y="107"/>
                    </a:lnTo>
                    <a:lnTo>
                      <a:pt x="98" y="107"/>
                    </a:lnTo>
                    <a:lnTo>
                      <a:pt x="111" y="106"/>
                    </a:lnTo>
                    <a:lnTo>
                      <a:pt x="123" y="103"/>
                    </a:lnTo>
                    <a:lnTo>
                      <a:pt x="149" y="94"/>
                    </a:lnTo>
                    <a:lnTo>
                      <a:pt x="162" y="90"/>
                    </a:lnTo>
                    <a:lnTo>
                      <a:pt x="175" y="88"/>
                    </a:lnTo>
                    <a:lnTo>
                      <a:pt x="181" y="87"/>
                    </a:lnTo>
                    <a:lnTo>
                      <a:pt x="188" y="87"/>
                    </a:lnTo>
                    <a:lnTo>
                      <a:pt x="194" y="88"/>
                    </a:lnTo>
                    <a:lnTo>
                      <a:pt x="201" y="90"/>
                    </a:lnTo>
                    <a:lnTo>
                      <a:pt x="201" y="90"/>
                    </a:lnTo>
                    <a:lnTo>
                      <a:pt x="212" y="94"/>
                    </a:lnTo>
                    <a:lnTo>
                      <a:pt x="223" y="95"/>
                    </a:lnTo>
                    <a:lnTo>
                      <a:pt x="236" y="95"/>
                    </a:lnTo>
                    <a:lnTo>
                      <a:pt x="247" y="93"/>
                    </a:lnTo>
                    <a:lnTo>
                      <a:pt x="259" y="89"/>
                    </a:lnTo>
                    <a:lnTo>
                      <a:pt x="269" y="84"/>
                    </a:lnTo>
                    <a:lnTo>
                      <a:pt x="278" y="77"/>
                    </a:lnTo>
                    <a:lnTo>
                      <a:pt x="286" y="68"/>
                    </a:lnTo>
                    <a:lnTo>
                      <a:pt x="286" y="68"/>
                    </a:lnTo>
                    <a:lnTo>
                      <a:pt x="287" y="66"/>
                    </a:lnTo>
                    <a:lnTo>
                      <a:pt x="288" y="66"/>
                    </a:lnTo>
                    <a:lnTo>
                      <a:pt x="294" y="66"/>
                    </a:lnTo>
                    <a:lnTo>
                      <a:pt x="294" y="66"/>
                    </a:lnTo>
                    <a:lnTo>
                      <a:pt x="290" y="58"/>
                    </a:lnTo>
                    <a:lnTo>
                      <a:pt x="287" y="53"/>
                    </a:lnTo>
                    <a:lnTo>
                      <a:pt x="282" y="47"/>
                    </a:lnTo>
                    <a:lnTo>
                      <a:pt x="278" y="43"/>
                    </a:lnTo>
                    <a:lnTo>
                      <a:pt x="271" y="39"/>
                    </a:lnTo>
                    <a:lnTo>
                      <a:pt x="265" y="37"/>
                    </a:lnTo>
                    <a:lnTo>
                      <a:pt x="257" y="35"/>
                    </a:lnTo>
                    <a:lnTo>
                      <a:pt x="251" y="33"/>
                    </a:lnTo>
                    <a:lnTo>
                      <a:pt x="235" y="32"/>
                    </a:lnTo>
                    <a:lnTo>
                      <a:pt x="218" y="33"/>
                    </a:lnTo>
                    <a:lnTo>
                      <a:pt x="187" y="35"/>
                    </a:lnTo>
                    <a:lnTo>
                      <a:pt x="187" y="3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5" name="Freeform: Shape 255">
                <a:extLst>
                  <a:ext uri="{FF2B5EF4-FFF2-40B4-BE49-F238E27FC236}">
                    <a16:creationId xmlns:a16="http://schemas.microsoft.com/office/drawing/2014/main" id="{AC91F8B0-A9EF-46A8-BBD6-B944C02E0A48}"/>
                  </a:ext>
                </a:extLst>
              </p:cNvPr>
              <p:cNvSpPr>
                <a:spLocks/>
              </p:cNvSpPr>
              <p:nvPr/>
            </p:nvSpPr>
            <p:spPr bwMode="auto">
              <a:xfrm>
                <a:off x="6804025" y="1998663"/>
                <a:ext cx="85725" cy="49212"/>
              </a:xfrm>
              <a:custGeom>
                <a:avLst/>
                <a:gdLst>
                  <a:gd name="T0" fmla="*/ 50 w 108"/>
                  <a:gd name="T1" fmla="*/ 15 h 62"/>
                  <a:gd name="T2" fmla="*/ 39 w 108"/>
                  <a:gd name="T3" fmla="*/ 17 h 62"/>
                  <a:gd name="T4" fmla="*/ 17 w 108"/>
                  <a:gd name="T5" fmla="*/ 16 h 62"/>
                  <a:gd name="T6" fmla="*/ 6 w 108"/>
                  <a:gd name="T7" fmla="*/ 16 h 62"/>
                  <a:gd name="T8" fmla="*/ 1 w 108"/>
                  <a:gd name="T9" fmla="*/ 20 h 62"/>
                  <a:gd name="T10" fmla="*/ 1 w 108"/>
                  <a:gd name="T11" fmla="*/ 25 h 62"/>
                  <a:gd name="T12" fmla="*/ 8 w 108"/>
                  <a:gd name="T13" fmla="*/ 33 h 62"/>
                  <a:gd name="T14" fmla="*/ 15 w 108"/>
                  <a:gd name="T15" fmla="*/ 50 h 62"/>
                  <a:gd name="T16" fmla="*/ 19 w 108"/>
                  <a:gd name="T17" fmla="*/ 60 h 62"/>
                  <a:gd name="T18" fmla="*/ 25 w 108"/>
                  <a:gd name="T19" fmla="*/ 62 h 62"/>
                  <a:gd name="T20" fmla="*/ 34 w 108"/>
                  <a:gd name="T21" fmla="*/ 58 h 62"/>
                  <a:gd name="T22" fmla="*/ 49 w 108"/>
                  <a:gd name="T23" fmla="*/ 52 h 62"/>
                  <a:gd name="T24" fmla="*/ 55 w 108"/>
                  <a:gd name="T25" fmla="*/ 50 h 62"/>
                  <a:gd name="T26" fmla="*/ 55 w 108"/>
                  <a:gd name="T27" fmla="*/ 42 h 62"/>
                  <a:gd name="T28" fmla="*/ 56 w 108"/>
                  <a:gd name="T29" fmla="*/ 41 h 62"/>
                  <a:gd name="T30" fmla="*/ 62 w 108"/>
                  <a:gd name="T31" fmla="*/ 40 h 62"/>
                  <a:gd name="T32" fmla="*/ 74 w 108"/>
                  <a:gd name="T33" fmla="*/ 44 h 62"/>
                  <a:gd name="T34" fmla="*/ 86 w 108"/>
                  <a:gd name="T35" fmla="*/ 49 h 62"/>
                  <a:gd name="T36" fmla="*/ 97 w 108"/>
                  <a:gd name="T37" fmla="*/ 52 h 62"/>
                  <a:gd name="T38" fmla="*/ 103 w 108"/>
                  <a:gd name="T39" fmla="*/ 49 h 62"/>
                  <a:gd name="T40" fmla="*/ 105 w 108"/>
                  <a:gd name="T41" fmla="*/ 47 h 62"/>
                  <a:gd name="T42" fmla="*/ 107 w 108"/>
                  <a:gd name="T43" fmla="*/ 36 h 62"/>
                  <a:gd name="T44" fmla="*/ 108 w 108"/>
                  <a:gd name="T45" fmla="*/ 30 h 62"/>
                  <a:gd name="T46" fmla="*/ 107 w 108"/>
                  <a:gd name="T47" fmla="*/ 27 h 62"/>
                  <a:gd name="T48" fmla="*/ 99 w 108"/>
                  <a:gd name="T49" fmla="*/ 30 h 62"/>
                  <a:gd name="T50" fmla="*/ 95 w 108"/>
                  <a:gd name="T51" fmla="*/ 30 h 62"/>
                  <a:gd name="T52" fmla="*/ 90 w 108"/>
                  <a:gd name="T53" fmla="*/ 29 h 62"/>
                  <a:gd name="T54" fmla="*/ 88 w 108"/>
                  <a:gd name="T55" fmla="*/ 23 h 62"/>
                  <a:gd name="T56" fmla="*/ 90 w 108"/>
                  <a:gd name="T57" fmla="*/ 15 h 62"/>
                  <a:gd name="T58" fmla="*/ 89 w 108"/>
                  <a:gd name="T59" fmla="*/ 12 h 62"/>
                  <a:gd name="T60" fmla="*/ 81 w 108"/>
                  <a:gd name="T61" fmla="*/ 9 h 62"/>
                  <a:gd name="T62" fmla="*/ 63 w 108"/>
                  <a:gd name="T63" fmla="*/ 5 h 62"/>
                  <a:gd name="T64" fmla="*/ 55 w 108"/>
                  <a:gd name="T65" fmla="*/ 0 h 62"/>
                  <a:gd name="T66" fmla="*/ 55 w 108"/>
                  <a:gd name="T67" fmla="*/ 9 h 62"/>
                  <a:gd name="T68" fmla="*/ 50 w 108"/>
                  <a:gd name="T69"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62">
                    <a:moveTo>
                      <a:pt x="50" y="15"/>
                    </a:moveTo>
                    <a:lnTo>
                      <a:pt x="50" y="15"/>
                    </a:lnTo>
                    <a:lnTo>
                      <a:pt x="45" y="16"/>
                    </a:lnTo>
                    <a:lnTo>
                      <a:pt x="39" y="17"/>
                    </a:lnTo>
                    <a:lnTo>
                      <a:pt x="29" y="16"/>
                    </a:lnTo>
                    <a:lnTo>
                      <a:pt x="17" y="16"/>
                    </a:lnTo>
                    <a:lnTo>
                      <a:pt x="6" y="16"/>
                    </a:lnTo>
                    <a:lnTo>
                      <a:pt x="6" y="16"/>
                    </a:lnTo>
                    <a:lnTo>
                      <a:pt x="4" y="17"/>
                    </a:lnTo>
                    <a:lnTo>
                      <a:pt x="1" y="20"/>
                    </a:lnTo>
                    <a:lnTo>
                      <a:pt x="0" y="22"/>
                    </a:lnTo>
                    <a:lnTo>
                      <a:pt x="1" y="25"/>
                    </a:lnTo>
                    <a:lnTo>
                      <a:pt x="1" y="25"/>
                    </a:lnTo>
                    <a:lnTo>
                      <a:pt x="8" y="33"/>
                    </a:lnTo>
                    <a:lnTo>
                      <a:pt x="12" y="42"/>
                    </a:lnTo>
                    <a:lnTo>
                      <a:pt x="15" y="50"/>
                    </a:lnTo>
                    <a:lnTo>
                      <a:pt x="19" y="60"/>
                    </a:lnTo>
                    <a:lnTo>
                      <a:pt x="19" y="60"/>
                    </a:lnTo>
                    <a:lnTo>
                      <a:pt x="22" y="62"/>
                    </a:lnTo>
                    <a:lnTo>
                      <a:pt x="25" y="62"/>
                    </a:lnTo>
                    <a:lnTo>
                      <a:pt x="30" y="61"/>
                    </a:lnTo>
                    <a:lnTo>
                      <a:pt x="34" y="58"/>
                    </a:lnTo>
                    <a:lnTo>
                      <a:pt x="45" y="53"/>
                    </a:lnTo>
                    <a:lnTo>
                      <a:pt x="49" y="52"/>
                    </a:lnTo>
                    <a:lnTo>
                      <a:pt x="55" y="50"/>
                    </a:lnTo>
                    <a:lnTo>
                      <a:pt x="55" y="50"/>
                    </a:lnTo>
                    <a:lnTo>
                      <a:pt x="55" y="45"/>
                    </a:lnTo>
                    <a:lnTo>
                      <a:pt x="55" y="42"/>
                    </a:lnTo>
                    <a:lnTo>
                      <a:pt x="56" y="41"/>
                    </a:lnTo>
                    <a:lnTo>
                      <a:pt x="56" y="41"/>
                    </a:lnTo>
                    <a:lnTo>
                      <a:pt x="58" y="40"/>
                    </a:lnTo>
                    <a:lnTo>
                      <a:pt x="62" y="40"/>
                    </a:lnTo>
                    <a:lnTo>
                      <a:pt x="67" y="41"/>
                    </a:lnTo>
                    <a:lnTo>
                      <a:pt x="74" y="44"/>
                    </a:lnTo>
                    <a:lnTo>
                      <a:pt x="80" y="47"/>
                    </a:lnTo>
                    <a:lnTo>
                      <a:pt x="86" y="49"/>
                    </a:lnTo>
                    <a:lnTo>
                      <a:pt x="91" y="52"/>
                    </a:lnTo>
                    <a:lnTo>
                      <a:pt x="97" y="52"/>
                    </a:lnTo>
                    <a:lnTo>
                      <a:pt x="100" y="50"/>
                    </a:lnTo>
                    <a:lnTo>
                      <a:pt x="103" y="49"/>
                    </a:lnTo>
                    <a:lnTo>
                      <a:pt x="103" y="49"/>
                    </a:lnTo>
                    <a:lnTo>
                      <a:pt x="105" y="47"/>
                    </a:lnTo>
                    <a:lnTo>
                      <a:pt x="105" y="44"/>
                    </a:lnTo>
                    <a:lnTo>
                      <a:pt x="107" y="36"/>
                    </a:lnTo>
                    <a:lnTo>
                      <a:pt x="107" y="36"/>
                    </a:lnTo>
                    <a:lnTo>
                      <a:pt x="108" y="30"/>
                    </a:lnTo>
                    <a:lnTo>
                      <a:pt x="108" y="28"/>
                    </a:lnTo>
                    <a:lnTo>
                      <a:pt x="107" y="27"/>
                    </a:lnTo>
                    <a:lnTo>
                      <a:pt x="105" y="28"/>
                    </a:lnTo>
                    <a:lnTo>
                      <a:pt x="99" y="30"/>
                    </a:lnTo>
                    <a:lnTo>
                      <a:pt x="97" y="30"/>
                    </a:lnTo>
                    <a:lnTo>
                      <a:pt x="95" y="30"/>
                    </a:lnTo>
                    <a:lnTo>
                      <a:pt x="95" y="30"/>
                    </a:lnTo>
                    <a:lnTo>
                      <a:pt x="90" y="29"/>
                    </a:lnTo>
                    <a:lnTo>
                      <a:pt x="88" y="27"/>
                    </a:lnTo>
                    <a:lnTo>
                      <a:pt x="88" y="23"/>
                    </a:lnTo>
                    <a:lnTo>
                      <a:pt x="89" y="21"/>
                    </a:lnTo>
                    <a:lnTo>
                      <a:pt x="90" y="15"/>
                    </a:lnTo>
                    <a:lnTo>
                      <a:pt x="90" y="13"/>
                    </a:lnTo>
                    <a:lnTo>
                      <a:pt x="89" y="12"/>
                    </a:lnTo>
                    <a:lnTo>
                      <a:pt x="89" y="12"/>
                    </a:lnTo>
                    <a:lnTo>
                      <a:pt x="81" y="9"/>
                    </a:lnTo>
                    <a:lnTo>
                      <a:pt x="72" y="7"/>
                    </a:lnTo>
                    <a:lnTo>
                      <a:pt x="63" y="5"/>
                    </a:lnTo>
                    <a:lnTo>
                      <a:pt x="55" y="0"/>
                    </a:lnTo>
                    <a:lnTo>
                      <a:pt x="55" y="0"/>
                    </a:lnTo>
                    <a:lnTo>
                      <a:pt x="56" y="5"/>
                    </a:lnTo>
                    <a:lnTo>
                      <a:pt x="55" y="9"/>
                    </a:lnTo>
                    <a:lnTo>
                      <a:pt x="54" y="13"/>
                    </a:lnTo>
                    <a:lnTo>
                      <a:pt x="50" y="15"/>
                    </a:lnTo>
                    <a:lnTo>
                      <a:pt x="50" y="1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Freeform: Shape 256">
                <a:extLst>
                  <a:ext uri="{FF2B5EF4-FFF2-40B4-BE49-F238E27FC236}">
                    <a16:creationId xmlns:a16="http://schemas.microsoft.com/office/drawing/2014/main" id="{0B00CE12-4BF1-4452-AAAB-D5E92B8F7455}"/>
                  </a:ext>
                </a:extLst>
              </p:cNvPr>
              <p:cNvSpPr>
                <a:spLocks/>
              </p:cNvSpPr>
              <p:nvPr/>
            </p:nvSpPr>
            <p:spPr bwMode="auto">
              <a:xfrm>
                <a:off x="6638925" y="2006600"/>
                <a:ext cx="565150" cy="433387"/>
              </a:xfrm>
              <a:custGeom>
                <a:avLst/>
                <a:gdLst>
                  <a:gd name="T0" fmla="*/ 485 w 712"/>
                  <a:gd name="T1" fmla="*/ 137 h 546"/>
                  <a:gd name="T2" fmla="*/ 450 w 712"/>
                  <a:gd name="T3" fmla="*/ 126 h 546"/>
                  <a:gd name="T4" fmla="*/ 401 w 712"/>
                  <a:gd name="T5" fmla="*/ 134 h 546"/>
                  <a:gd name="T6" fmla="*/ 354 w 712"/>
                  <a:gd name="T7" fmla="*/ 103 h 546"/>
                  <a:gd name="T8" fmla="*/ 317 w 712"/>
                  <a:gd name="T9" fmla="*/ 77 h 546"/>
                  <a:gd name="T10" fmla="*/ 232 w 712"/>
                  <a:gd name="T11" fmla="*/ 105 h 546"/>
                  <a:gd name="T12" fmla="*/ 214 w 712"/>
                  <a:gd name="T13" fmla="*/ 79 h 546"/>
                  <a:gd name="T14" fmla="*/ 179 w 712"/>
                  <a:gd name="T15" fmla="*/ 85 h 546"/>
                  <a:gd name="T16" fmla="*/ 189 w 712"/>
                  <a:gd name="T17" fmla="*/ 31 h 546"/>
                  <a:gd name="T18" fmla="*/ 127 w 712"/>
                  <a:gd name="T19" fmla="*/ 30 h 546"/>
                  <a:gd name="T20" fmla="*/ 100 w 712"/>
                  <a:gd name="T21" fmla="*/ 53 h 546"/>
                  <a:gd name="T22" fmla="*/ 97 w 712"/>
                  <a:gd name="T23" fmla="*/ 82 h 546"/>
                  <a:gd name="T24" fmla="*/ 78 w 712"/>
                  <a:gd name="T25" fmla="*/ 119 h 546"/>
                  <a:gd name="T26" fmla="*/ 52 w 712"/>
                  <a:gd name="T27" fmla="*/ 85 h 546"/>
                  <a:gd name="T28" fmla="*/ 59 w 712"/>
                  <a:gd name="T29" fmla="*/ 57 h 546"/>
                  <a:gd name="T30" fmla="*/ 89 w 712"/>
                  <a:gd name="T31" fmla="*/ 15 h 546"/>
                  <a:gd name="T32" fmla="*/ 72 w 712"/>
                  <a:gd name="T33" fmla="*/ 3 h 546"/>
                  <a:gd name="T34" fmla="*/ 41 w 712"/>
                  <a:gd name="T35" fmla="*/ 31 h 546"/>
                  <a:gd name="T36" fmla="*/ 11 w 712"/>
                  <a:gd name="T37" fmla="*/ 47 h 546"/>
                  <a:gd name="T38" fmla="*/ 11 w 712"/>
                  <a:gd name="T39" fmla="*/ 123 h 546"/>
                  <a:gd name="T40" fmla="*/ 49 w 712"/>
                  <a:gd name="T41" fmla="*/ 194 h 546"/>
                  <a:gd name="T42" fmla="*/ 124 w 712"/>
                  <a:gd name="T43" fmla="*/ 185 h 546"/>
                  <a:gd name="T44" fmla="*/ 166 w 712"/>
                  <a:gd name="T45" fmla="*/ 176 h 546"/>
                  <a:gd name="T46" fmla="*/ 196 w 712"/>
                  <a:gd name="T47" fmla="*/ 172 h 546"/>
                  <a:gd name="T48" fmla="*/ 214 w 712"/>
                  <a:gd name="T49" fmla="*/ 201 h 546"/>
                  <a:gd name="T50" fmla="*/ 229 w 712"/>
                  <a:gd name="T51" fmla="*/ 194 h 546"/>
                  <a:gd name="T52" fmla="*/ 252 w 712"/>
                  <a:gd name="T53" fmla="*/ 209 h 546"/>
                  <a:gd name="T54" fmla="*/ 277 w 712"/>
                  <a:gd name="T55" fmla="*/ 202 h 546"/>
                  <a:gd name="T56" fmla="*/ 303 w 712"/>
                  <a:gd name="T57" fmla="*/ 220 h 546"/>
                  <a:gd name="T58" fmla="*/ 328 w 712"/>
                  <a:gd name="T59" fmla="*/ 235 h 546"/>
                  <a:gd name="T60" fmla="*/ 347 w 712"/>
                  <a:gd name="T61" fmla="*/ 260 h 546"/>
                  <a:gd name="T62" fmla="*/ 370 w 712"/>
                  <a:gd name="T63" fmla="*/ 279 h 546"/>
                  <a:gd name="T64" fmla="*/ 357 w 712"/>
                  <a:gd name="T65" fmla="*/ 341 h 546"/>
                  <a:gd name="T66" fmla="*/ 364 w 712"/>
                  <a:gd name="T67" fmla="*/ 374 h 546"/>
                  <a:gd name="T68" fmla="*/ 266 w 712"/>
                  <a:gd name="T69" fmla="*/ 385 h 546"/>
                  <a:gd name="T70" fmla="*/ 296 w 712"/>
                  <a:gd name="T71" fmla="*/ 419 h 546"/>
                  <a:gd name="T72" fmla="*/ 336 w 712"/>
                  <a:gd name="T73" fmla="*/ 437 h 546"/>
                  <a:gd name="T74" fmla="*/ 378 w 712"/>
                  <a:gd name="T75" fmla="*/ 446 h 546"/>
                  <a:gd name="T76" fmla="*/ 442 w 712"/>
                  <a:gd name="T77" fmla="*/ 469 h 546"/>
                  <a:gd name="T78" fmla="*/ 484 w 712"/>
                  <a:gd name="T79" fmla="*/ 500 h 546"/>
                  <a:gd name="T80" fmla="*/ 522 w 712"/>
                  <a:gd name="T81" fmla="*/ 512 h 546"/>
                  <a:gd name="T82" fmla="*/ 563 w 712"/>
                  <a:gd name="T83" fmla="*/ 533 h 546"/>
                  <a:gd name="T84" fmla="*/ 505 w 712"/>
                  <a:gd name="T85" fmla="*/ 450 h 546"/>
                  <a:gd name="T86" fmla="*/ 531 w 712"/>
                  <a:gd name="T87" fmla="*/ 442 h 546"/>
                  <a:gd name="T88" fmla="*/ 589 w 712"/>
                  <a:gd name="T89" fmla="*/ 504 h 546"/>
                  <a:gd name="T90" fmla="*/ 617 w 712"/>
                  <a:gd name="T91" fmla="*/ 477 h 546"/>
                  <a:gd name="T92" fmla="*/ 587 w 712"/>
                  <a:gd name="T93" fmla="*/ 421 h 546"/>
                  <a:gd name="T94" fmla="*/ 514 w 712"/>
                  <a:gd name="T95" fmla="*/ 338 h 546"/>
                  <a:gd name="T96" fmla="*/ 537 w 712"/>
                  <a:gd name="T97" fmla="*/ 319 h 546"/>
                  <a:gd name="T98" fmla="*/ 599 w 712"/>
                  <a:gd name="T99" fmla="*/ 371 h 546"/>
                  <a:gd name="T100" fmla="*/ 627 w 712"/>
                  <a:gd name="T101" fmla="*/ 393 h 546"/>
                  <a:gd name="T102" fmla="*/ 662 w 712"/>
                  <a:gd name="T103" fmla="*/ 393 h 546"/>
                  <a:gd name="T104" fmla="*/ 712 w 712"/>
                  <a:gd name="T105" fmla="*/ 353 h 546"/>
                  <a:gd name="T106" fmla="*/ 683 w 712"/>
                  <a:gd name="T107" fmla="*/ 320 h 546"/>
                  <a:gd name="T108" fmla="*/ 647 w 712"/>
                  <a:gd name="T109" fmla="*/ 297 h 546"/>
                  <a:gd name="T110" fmla="*/ 581 w 712"/>
                  <a:gd name="T111" fmla="*/ 264 h 546"/>
                  <a:gd name="T112" fmla="*/ 526 w 712"/>
                  <a:gd name="T113" fmla="*/ 22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2" h="546">
                    <a:moveTo>
                      <a:pt x="523" y="169"/>
                    </a:moveTo>
                    <a:lnTo>
                      <a:pt x="523" y="169"/>
                    </a:lnTo>
                    <a:lnTo>
                      <a:pt x="520" y="162"/>
                    </a:lnTo>
                    <a:lnTo>
                      <a:pt x="516" y="157"/>
                    </a:lnTo>
                    <a:lnTo>
                      <a:pt x="509" y="153"/>
                    </a:lnTo>
                    <a:lnTo>
                      <a:pt x="503" y="149"/>
                    </a:lnTo>
                    <a:lnTo>
                      <a:pt x="496" y="146"/>
                    </a:lnTo>
                    <a:lnTo>
                      <a:pt x="491" y="143"/>
                    </a:lnTo>
                    <a:lnTo>
                      <a:pt x="485" y="137"/>
                    </a:lnTo>
                    <a:lnTo>
                      <a:pt x="479" y="129"/>
                    </a:lnTo>
                    <a:lnTo>
                      <a:pt x="479" y="129"/>
                    </a:lnTo>
                    <a:lnTo>
                      <a:pt x="477" y="127"/>
                    </a:lnTo>
                    <a:lnTo>
                      <a:pt x="475" y="124"/>
                    </a:lnTo>
                    <a:lnTo>
                      <a:pt x="472" y="122"/>
                    </a:lnTo>
                    <a:lnTo>
                      <a:pt x="470" y="121"/>
                    </a:lnTo>
                    <a:lnTo>
                      <a:pt x="463" y="121"/>
                    </a:lnTo>
                    <a:lnTo>
                      <a:pt x="456" y="123"/>
                    </a:lnTo>
                    <a:lnTo>
                      <a:pt x="450" y="126"/>
                    </a:lnTo>
                    <a:lnTo>
                      <a:pt x="442" y="129"/>
                    </a:lnTo>
                    <a:lnTo>
                      <a:pt x="428" y="136"/>
                    </a:lnTo>
                    <a:lnTo>
                      <a:pt x="428" y="136"/>
                    </a:lnTo>
                    <a:lnTo>
                      <a:pt x="422" y="138"/>
                    </a:lnTo>
                    <a:lnTo>
                      <a:pt x="417" y="139"/>
                    </a:lnTo>
                    <a:lnTo>
                      <a:pt x="412" y="139"/>
                    </a:lnTo>
                    <a:lnTo>
                      <a:pt x="407" y="138"/>
                    </a:lnTo>
                    <a:lnTo>
                      <a:pt x="404" y="137"/>
                    </a:lnTo>
                    <a:lnTo>
                      <a:pt x="401" y="134"/>
                    </a:lnTo>
                    <a:lnTo>
                      <a:pt x="394" y="127"/>
                    </a:lnTo>
                    <a:lnTo>
                      <a:pt x="380" y="111"/>
                    </a:lnTo>
                    <a:lnTo>
                      <a:pt x="373" y="104"/>
                    </a:lnTo>
                    <a:lnTo>
                      <a:pt x="369" y="102"/>
                    </a:lnTo>
                    <a:lnTo>
                      <a:pt x="364" y="99"/>
                    </a:lnTo>
                    <a:lnTo>
                      <a:pt x="364" y="99"/>
                    </a:lnTo>
                    <a:lnTo>
                      <a:pt x="362" y="101"/>
                    </a:lnTo>
                    <a:lnTo>
                      <a:pt x="357" y="102"/>
                    </a:lnTo>
                    <a:lnTo>
                      <a:pt x="354" y="103"/>
                    </a:lnTo>
                    <a:lnTo>
                      <a:pt x="353" y="103"/>
                    </a:lnTo>
                    <a:lnTo>
                      <a:pt x="352" y="102"/>
                    </a:lnTo>
                    <a:lnTo>
                      <a:pt x="352" y="102"/>
                    </a:lnTo>
                    <a:lnTo>
                      <a:pt x="348" y="91"/>
                    </a:lnTo>
                    <a:lnTo>
                      <a:pt x="343" y="85"/>
                    </a:lnTo>
                    <a:lnTo>
                      <a:pt x="337" y="80"/>
                    </a:lnTo>
                    <a:lnTo>
                      <a:pt x="331" y="78"/>
                    </a:lnTo>
                    <a:lnTo>
                      <a:pt x="323" y="77"/>
                    </a:lnTo>
                    <a:lnTo>
                      <a:pt x="317" y="77"/>
                    </a:lnTo>
                    <a:lnTo>
                      <a:pt x="307" y="79"/>
                    </a:lnTo>
                    <a:lnTo>
                      <a:pt x="299" y="82"/>
                    </a:lnTo>
                    <a:lnTo>
                      <a:pt x="282" y="89"/>
                    </a:lnTo>
                    <a:lnTo>
                      <a:pt x="264" y="97"/>
                    </a:lnTo>
                    <a:lnTo>
                      <a:pt x="256" y="101"/>
                    </a:lnTo>
                    <a:lnTo>
                      <a:pt x="248" y="103"/>
                    </a:lnTo>
                    <a:lnTo>
                      <a:pt x="240" y="105"/>
                    </a:lnTo>
                    <a:lnTo>
                      <a:pt x="232" y="105"/>
                    </a:lnTo>
                    <a:lnTo>
                      <a:pt x="232" y="105"/>
                    </a:lnTo>
                    <a:lnTo>
                      <a:pt x="229" y="104"/>
                    </a:lnTo>
                    <a:lnTo>
                      <a:pt x="226" y="102"/>
                    </a:lnTo>
                    <a:lnTo>
                      <a:pt x="224" y="97"/>
                    </a:lnTo>
                    <a:lnTo>
                      <a:pt x="223" y="93"/>
                    </a:lnTo>
                    <a:lnTo>
                      <a:pt x="222" y="82"/>
                    </a:lnTo>
                    <a:lnTo>
                      <a:pt x="223" y="72"/>
                    </a:lnTo>
                    <a:lnTo>
                      <a:pt x="223" y="72"/>
                    </a:lnTo>
                    <a:lnTo>
                      <a:pt x="219" y="76"/>
                    </a:lnTo>
                    <a:lnTo>
                      <a:pt x="214" y="79"/>
                    </a:lnTo>
                    <a:lnTo>
                      <a:pt x="207" y="87"/>
                    </a:lnTo>
                    <a:lnTo>
                      <a:pt x="200" y="95"/>
                    </a:lnTo>
                    <a:lnTo>
                      <a:pt x="197" y="97"/>
                    </a:lnTo>
                    <a:lnTo>
                      <a:pt x="193" y="99"/>
                    </a:lnTo>
                    <a:lnTo>
                      <a:pt x="193" y="99"/>
                    </a:lnTo>
                    <a:lnTo>
                      <a:pt x="190" y="99"/>
                    </a:lnTo>
                    <a:lnTo>
                      <a:pt x="188" y="98"/>
                    </a:lnTo>
                    <a:lnTo>
                      <a:pt x="183" y="93"/>
                    </a:lnTo>
                    <a:lnTo>
                      <a:pt x="179" y="85"/>
                    </a:lnTo>
                    <a:lnTo>
                      <a:pt x="175" y="77"/>
                    </a:lnTo>
                    <a:lnTo>
                      <a:pt x="175" y="77"/>
                    </a:lnTo>
                    <a:lnTo>
                      <a:pt x="173" y="70"/>
                    </a:lnTo>
                    <a:lnTo>
                      <a:pt x="173" y="64"/>
                    </a:lnTo>
                    <a:lnTo>
                      <a:pt x="173" y="58"/>
                    </a:lnTo>
                    <a:lnTo>
                      <a:pt x="175" y="53"/>
                    </a:lnTo>
                    <a:lnTo>
                      <a:pt x="181" y="43"/>
                    </a:lnTo>
                    <a:lnTo>
                      <a:pt x="189" y="31"/>
                    </a:lnTo>
                    <a:lnTo>
                      <a:pt x="189" y="31"/>
                    </a:lnTo>
                    <a:lnTo>
                      <a:pt x="182" y="32"/>
                    </a:lnTo>
                    <a:lnTo>
                      <a:pt x="177" y="30"/>
                    </a:lnTo>
                    <a:lnTo>
                      <a:pt x="164" y="27"/>
                    </a:lnTo>
                    <a:lnTo>
                      <a:pt x="164" y="27"/>
                    </a:lnTo>
                    <a:lnTo>
                      <a:pt x="150" y="26"/>
                    </a:lnTo>
                    <a:lnTo>
                      <a:pt x="145" y="26"/>
                    </a:lnTo>
                    <a:lnTo>
                      <a:pt x="138" y="27"/>
                    </a:lnTo>
                    <a:lnTo>
                      <a:pt x="132" y="28"/>
                    </a:lnTo>
                    <a:lnTo>
                      <a:pt x="127" y="30"/>
                    </a:lnTo>
                    <a:lnTo>
                      <a:pt x="121" y="33"/>
                    </a:lnTo>
                    <a:lnTo>
                      <a:pt x="116" y="38"/>
                    </a:lnTo>
                    <a:lnTo>
                      <a:pt x="116" y="38"/>
                    </a:lnTo>
                    <a:lnTo>
                      <a:pt x="117" y="41"/>
                    </a:lnTo>
                    <a:lnTo>
                      <a:pt x="120" y="47"/>
                    </a:lnTo>
                    <a:lnTo>
                      <a:pt x="120" y="47"/>
                    </a:lnTo>
                    <a:lnTo>
                      <a:pt x="113" y="49"/>
                    </a:lnTo>
                    <a:lnTo>
                      <a:pt x="106" y="51"/>
                    </a:lnTo>
                    <a:lnTo>
                      <a:pt x="100" y="53"/>
                    </a:lnTo>
                    <a:lnTo>
                      <a:pt x="95" y="54"/>
                    </a:lnTo>
                    <a:lnTo>
                      <a:pt x="91" y="57"/>
                    </a:lnTo>
                    <a:lnTo>
                      <a:pt x="89" y="62"/>
                    </a:lnTo>
                    <a:lnTo>
                      <a:pt x="89" y="68"/>
                    </a:lnTo>
                    <a:lnTo>
                      <a:pt x="91" y="77"/>
                    </a:lnTo>
                    <a:lnTo>
                      <a:pt x="91" y="77"/>
                    </a:lnTo>
                    <a:lnTo>
                      <a:pt x="92" y="80"/>
                    </a:lnTo>
                    <a:lnTo>
                      <a:pt x="95" y="81"/>
                    </a:lnTo>
                    <a:lnTo>
                      <a:pt x="97" y="82"/>
                    </a:lnTo>
                    <a:lnTo>
                      <a:pt x="100" y="82"/>
                    </a:lnTo>
                    <a:lnTo>
                      <a:pt x="100" y="82"/>
                    </a:lnTo>
                    <a:lnTo>
                      <a:pt x="102" y="90"/>
                    </a:lnTo>
                    <a:lnTo>
                      <a:pt x="99" y="99"/>
                    </a:lnTo>
                    <a:lnTo>
                      <a:pt x="97" y="106"/>
                    </a:lnTo>
                    <a:lnTo>
                      <a:pt x="92" y="113"/>
                    </a:lnTo>
                    <a:lnTo>
                      <a:pt x="87" y="116"/>
                    </a:lnTo>
                    <a:lnTo>
                      <a:pt x="81" y="119"/>
                    </a:lnTo>
                    <a:lnTo>
                      <a:pt x="78" y="119"/>
                    </a:lnTo>
                    <a:lnTo>
                      <a:pt x="75" y="119"/>
                    </a:lnTo>
                    <a:lnTo>
                      <a:pt x="72" y="116"/>
                    </a:lnTo>
                    <a:lnTo>
                      <a:pt x="69" y="114"/>
                    </a:lnTo>
                    <a:lnTo>
                      <a:pt x="69" y="114"/>
                    </a:lnTo>
                    <a:lnTo>
                      <a:pt x="62" y="107"/>
                    </a:lnTo>
                    <a:lnTo>
                      <a:pt x="58" y="102"/>
                    </a:lnTo>
                    <a:lnTo>
                      <a:pt x="55" y="97"/>
                    </a:lnTo>
                    <a:lnTo>
                      <a:pt x="53" y="91"/>
                    </a:lnTo>
                    <a:lnTo>
                      <a:pt x="52" y="85"/>
                    </a:lnTo>
                    <a:lnTo>
                      <a:pt x="52" y="79"/>
                    </a:lnTo>
                    <a:lnTo>
                      <a:pt x="53" y="72"/>
                    </a:lnTo>
                    <a:lnTo>
                      <a:pt x="53" y="72"/>
                    </a:lnTo>
                    <a:lnTo>
                      <a:pt x="54" y="69"/>
                    </a:lnTo>
                    <a:lnTo>
                      <a:pt x="57" y="66"/>
                    </a:lnTo>
                    <a:lnTo>
                      <a:pt x="59" y="64"/>
                    </a:lnTo>
                    <a:lnTo>
                      <a:pt x="59" y="62"/>
                    </a:lnTo>
                    <a:lnTo>
                      <a:pt x="59" y="62"/>
                    </a:lnTo>
                    <a:lnTo>
                      <a:pt x="59" y="57"/>
                    </a:lnTo>
                    <a:lnTo>
                      <a:pt x="59" y="53"/>
                    </a:lnTo>
                    <a:lnTo>
                      <a:pt x="61" y="48"/>
                    </a:lnTo>
                    <a:lnTo>
                      <a:pt x="62" y="45"/>
                    </a:lnTo>
                    <a:lnTo>
                      <a:pt x="66" y="39"/>
                    </a:lnTo>
                    <a:lnTo>
                      <a:pt x="72" y="35"/>
                    </a:lnTo>
                    <a:lnTo>
                      <a:pt x="78" y="30"/>
                    </a:lnTo>
                    <a:lnTo>
                      <a:pt x="83" y="26"/>
                    </a:lnTo>
                    <a:lnTo>
                      <a:pt x="88" y="19"/>
                    </a:lnTo>
                    <a:lnTo>
                      <a:pt x="89" y="15"/>
                    </a:lnTo>
                    <a:lnTo>
                      <a:pt x="89" y="12"/>
                    </a:lnTo>
                    <a:lnTo>
                      <a:pt x="89" y="12"/>
                    </a:lnTo>
                    <a:lnTo>
                      <a:pt x="89" y="10"/>
                    </a:lnTo>
                    <a:lnTo>
                      <a:pt x="87" y="6"/>
                    </a:lnTo>
                    <a:lnTo>
                      <a:pt x="83" y="3"/>
                    </a:lnTo>
                    <a:lnTo>
                      <a:pt x="80" y="2"/>
                    </a:lnTo>
                    <a:lnTo>
                      <a:pt x="78" y="0"/>
                    </a:lnTo>
                    <a:lnTo>
                      <a:pt x="74" y="0"/>
                    </a:lnTo>
                    <a:lnTo>
                      <a:pt x="72" y="3"/>
                    </a:lnTo>
                    <a:lnTo>
                      <a:pt x="72" y="3"/>
                    </a:lnTo>
                    <a:lnTo>
                      <a:pt x="67" y="6"/>
                    </a:lnTo>
                    <a:lnTo>
                      <a:pt x="62" y="8"/>
                    </a:lnTo>
                    <a:lnTo>
                      <a:pt x="53" y="13"/>
                    </a:lnTo>
                    <a:lnTo>
                      <a:pt x="48" y="16"/>
                    </a:lnTo>
                    <a:lnTo>
                      <a:pt x="45" y="20"/>
                    </a:lnTo>
                    <a:lnTo>
                      <a:pt x="42" y="24"/>
                    </a:lnTo>
                    <a:lnTo>
                      <a:pt x="41" y="31"/>
                    </a:lnTo>
                    <a:lnTo>
                      <a:pt x="41" y="31"/>
                    </a:lnTo>
                    <a:lnTo>
                      <a:pt x="36" y="31"/>
                    </a:lnTo>
                    <a:lnTo>
                      <a:pt x="31" y="31"/>
                    </a:lnTo>
                    <a:lnTo>
                      <a:pt x="25" y="32"/>
                    </a:lnTo>
                    <a:lnTo>
                      <a:pt x="21" y="35"/>
                    </a:lnTo>
                    <a:lnTo>
                      <a:pt x="17" y="38"/>
                    </a:lnTo>
                    <a:lnTo>
                      <a:pt x="14" y="40"/>
                    </a:lnTo>
                    <a:lnTo>
                      <a:pt x="12" y="44"/>
                    </a:lnTo>
                    <a:lnTo>
                      <a:pt x="11" y="47"/>
                    </a:lnTo>
                    <a:lnTo>
                      <a:pt x="11" y="47"/>
                    </a:lnTo>
                    <a:lnTo>
                      <a:pt x="9" y="57"/>
                    </a:lnTo>
                    <a:lnTo>
                      <a:pt x="7" y="66"/>
                    </a:lnTo>
                    <a:lnTo>
                      <a:pt x="3" y="85"/>
                    </a:lnTo>
                    <a:lnTo>
                      <a:pt x="0" y="93"/>
                    </a:lnTo>
                    <a:lnTo>
                      <a:pt x="0" y="101"/>
                    </a:lnTo>
                    <a:lnTo>
                      <a:pt x="1" y="107"/>
                    </a:lnTo>
                    <a:lnTo>
                      <a:pt x="4" y="113"/>
                    </a:lnTo>
                    <a:lnTo>
                      <a:pt x="4" y="113"/>
                    </a:lnTo>
                    <a:lnTo>
                      <a:pt x="11" y="123"/>
                    </a:lnTo>
                    <a:lnTo>
                      <a:pt x="15" y="132"/>
                    </a:lnTo>
                    <a:lnTo>
                      <a:pt x="23" y="153"/>
                    </a:lnTo>
                    <a:lnTo>
                      <a:pt x="26" y="163"/>
                    </a:lnTo>
                    <a:lnTo>
                      <a:pt x="30" y="172"/>
                    </a:lnTo>
                    <a:lnTo>
                      <a:pt x="34" y="181"/>
                    </a:lnTo>
                    <a:lnTo>
                      <a:pt x="41" y="189"/>
                    </a:lnTo>
                    <a:lnTo>
                      <a:pt x="41" y="189"/>
                    </a:lnTo>
                    <a:lnTo>
                      <a:pt x="45" y="192"/>
                    </a:lnTo>
                    <a:lnTo>
                      <a:pt x="49" y="194"/>
                    </a:lnTo>
                    <a:lnTo>
                      <a:pt x="53" y="195"/>
                    </a:lnTo>
                    <a:lnTo>
                      <a:pt x="57" y="196"/>
                    </a:lnTo>
                    <a:lnTo>
                      <a:pt x="67" y="195"/>
                    </a:lnTo>
                    <a:lnTo>
                      <a:pt x="79" y="192"/>
                    </a:lnTo>
                    <a:lnTo>
                      <a:pt x="90" y="188"/>
                    </a:lnTo>
                    <a:lnTo>
                      <a:pt x="102" y="186"/>
                    </a:lnTo>
                    <a:lnTo>
                      <a:pt x="113" y="184"/>
                    </a:lnTo>
                    <a:lnTo>
                      <a:pt x="119" y="184"/>
                    </a:lnTo>
                    <a:lnTo>
                      <a:pt x="124" y="185"/>
                    </a:lnTo>
                    <a:lnTo>
                      <a:pt x="124" y="185"/>
                    </a:lnTo>
                    <a:lnTo>
                      <a:pt x="145" y="189"/>
                    </a:lnTo>
                    <a:lnTo>
                      <a:pt x="154" y="192"/>
                    </a:lnTo>
                    <a:lnTo>
                      <a:pt x="164" y="193"/>
                    </a:lnTo>
                    <a:lnTo>
                      <a:pt x="164" y="193"/>
                    </a:lnTo>
                    <a:lnTo>
                      <a:pt x="163" y="188"/>
                    </a:lnTo>
                    <a:lnTo>
                      <a:pt x="164" y="184"/>
                    </a:lnTo>
                    <a:lnTo>
                      <a:pt x="165" y="179"/>
                    </a:lnTo>
                    <a:lnTo>
                      <a:pt x="166" y="176"/>
                    </a:lnTo>
                    <a:lnTo>
                      <a:pt x="172" y="169"/>
                    </a:lnTo>
                    <a:lnTo>
                      <a:pt x="179" y="163"/>
                    </a:lnTo>
                    <a:lnTo>
                      <a:pt x="179" y="163"/>
                    </a:lnTo>
                    <a:lnTo>
                      <a:pt x="179" y="168"/>
                    </a:lnTo>
                    <a:lnTo>
                      <a:pt x="181" y="171"/>
                    </a:lnTo>
                    <a:lnTo>
                      <a:pt x="183" y="172"/>
                    </a:lnTo>
                    <a:lnTo>
                      <a:pt x="187" y="172"/>
                    </a:lnTo>
                    <a:lnTo>
                      <a:pt x="193" y="172"/>
                    </a:lnTo>
                    <a:lnTo>
                      <a:pt x="196" y="172"/>
                    </a:lnTo>
                    <a:lnTo>
                      <a:pt x="197" y="173"/>
                    </a:lnTo>
                    <a:lnTo>
                      <a:pt x="197" y="173"/>
                    </a:lnTo>
                    <a:lnTo>
                      <a:pt x="198" y="177"/>
                    </a:lnTo>
                    <a:lnTo>
                      <a:pt x="198" y="180"/>
                    </a:lnTo>
                    <a:lnTo>
                      <a:pt x="198" y="185"/>
                    </a:lnTo>
                    <a:lnTo>
                      <a:pt x="199" y="187"/>
                    </a:lnTo>
                    <a:lnTo>
                      <a:pt x="199" y="187"/>
                    </a:lnTo>
                    <a:lnTo>
                      <a:pt x="206" y="195"/>
                    </a:lnTo>
                    <a:lnTo>
                      <a:pt x="214" y="201"/>
                    </a:lnTo>
                    <a:lnTo>
                      <a:pt x="218" y="203"/>
                    </a:lnTo>
                    <a:lnTo>
                      <a:pt x="222" y="204"/>
                    </a:lnTo>
                    <a:lnTo>
                      <a:pt x="227" y="204"/>
                    </a:lnTo>
                    <a:lnTo>
                      <a:pt x="232" y="203"/>
                    </a:lnTo>
                    <a:lnTo>
                      <a:pt x="232" y="203"/>
                    </a:lnTo>
                    <a:lnTo>
                      <a:pt x="230" y="201"/>
                    </a:lnTo>
                    <a:lnTo>
                      <a:pt x="228" y="198"/>
                    </a:lnTo>
                    <a:lnTo>
                      <a:pt x="228" y="196"/>
                    </a:lnTo>
                    <a:lnTo>
                      <a:pt x="229" y="194"/>
                    </a:lnTo>
                    <a:lnTo>
                      <a:pt x="229" y="194"/>
                    </a:lnTo>
                    <a:lnTo>
                      <a:pt x="231" y="193"/>
                    </a:lnTo>
                    <a:lnTo>
                      <a:pt x="236" y="192"/>
                    </a:lnTo>
                    <a:lnTo>
                      <a:pt x="239" y="193"/>
                    </a:lnTo>
                    <a:lnTo>
                      <a:pt x="241" y="194"/>
                    </a:lnTo>
                    <a:lnTo>
                      <a:pt x="241" y="194"/>
                    </a:lnTo>
                    <a:lnTo>
                      <a:pt x="244" y="200"/>
                    </a:lnTo>
                    <a:lnTo>
                      <a:pt x="248" y="204"/>
                    </a:lnTo>
                    <a:lnTo>
                      <a:pt x="252" y="209"/>
                    </a:lnTo>
                    <a:lnTo>
                      <a:pt x="256" y="211"/>
                    </a:lnTo>
                    <a:lnTo>
                      <a:pt x="262" y="213"/>
                    </a:lnTo>
                    <a:lnTo>
                      <a:pt x="266" y="214"/>
                    </a:lnTo>
                    <a:lnTo>
                      <a:pt x="271" y="213"/>
                    </a:lnTo>
                    <a:lnTo>
                      <a:pt x="276" y="212"/>
                    </a:lnTo>
                    <a:lnTo>
                      <a:pt x="276" y="212"/>
                    </a:lnTo>
                    <a:lnTo>
                      <a:pt x="277" y="210"/>
                    </a:lnTo>
                    <a:lnTo>
                      <a:pt x="277" y="206"/>
                    </a:lnTo>
                    <a:lnTo>
                      <a:pt x="277" y="202"/>
                    </a:lnTo>
                    <a:lnTo>
                      <a:pt x="278" y="198"/>
                    </a:lnTo>
                    <a:lnTo>
                      <a:pt x="278" y="198"/>
                    </a:lnTo>
                    <a:lnTo>
                      <a:pt x="280" y="197"/>
                    </a:lnTo>
                    <a:lnTo>
                      <a:pt x="285" y="197"/>
                    </a:lnTo>
                    <a:lnTo>
                      <a:pt x="288" y="197"/>
                    </a:lnTo>
                    <a:lnTo>
                      <a:pt x="290" y="198"/>
                    </a:lnTo>
                    <a:lnTo>
                      <a:pt x="290" y="198"/>
                    </a:lnTo>
                    <a:lnTo>
                      <a:pt x="297" y="209"/>
                    </a:lnTo>
                    <a:lnTo>
                      <a:pt x="303" y="220"/>
                    </a:lnTo>
                    <a:lnTo>
                      <a:pt x="312" y="243"/>
                    </a:lnTo>
                    <a:lnTo>
                      <a:pt x="312" y="243"/>
                    </a:lnTo>
                    <a:lnTo>
                      <a:pt x="314" y="244"/>
                    </a:lnTo>
                    <a:lnTo>
                      <a:pt x="318" y="244"/>
                    </a:lnTo>
                    <a:lnTo>
                      <a:pt x="326" y="244"/>
                    </a:lnTo>
                    <a:lnTo>
                      <a:pt x="326" y="244"/>
                    </a:lnTo>
                    <a:lnTo>
                      <a:pt x="326" y="239"/>
                    </a:lnTo>
                    <a:lnTo>
                      <a:pt x="327" y="237"/>
                    </a:lnTo>
                    <a:lnTo>
                      <a:pt x="328" y="235"/>
                    </a:lnTo>
                    <a:lnTo>
                      <a:pt x="330" y="235"/>
                    </a:lnTo>
                    <a:lnTo>
                      <a:pt x="330" y="235"/>
                    </a:lnTo>
                    <a:lnTo>
                      <a:pt x="335" y="235"/>
                    </a:lnTo>
                    <a:lnTo>
                      <a:pt x="337" y="236"/>
                    </a:lnTo>
                    <a:lnTo>
                      <a:pt x="339" y="238"/>
                    </a:lnTo>
                    <a:lnTo>
                      <a:pt x="342" y="240"/>
                    </a:lnTo>
                    <a:lnTo>
                      <a:pt x="344" y="246"/>
                    </a:lnTo>
                    <a:lnTo>
                      <a:pt x="346" y="252"/>
                    </a:lnTo>
                    <a:lnTo>
                      <a:pt x="347" y="260"/>
                    </a:lnTo>
                    <a:lnTo>
                      <a:pt x="348" y="267"/>
                    </a:lnTo>
                    <a:lnTo>
                      <a:pt x="352" y="272"/>
                    </a:lnTo>
                    <a:lnTo>
                      <a:pt x="353" y="276"/>
                    </a:lnTo>
                    <a:lnTo>
                      <a:pt x="356" y="278"/>
                    </a:lnTo>
                    <a:lnTo>
                      <a:pt x="356" y="278"/>
                    </a:lnTo>
                    <a:lnTo>
                      <a:pt x="357" y="278"/>
                    </a:lnTo>
                    <a:lnTo>
                      <a:pt x="361" y="279"/>
                    </a:lnTo>
                    <a:lnTo>
                      <a:pt x="365" y="279"/>
                    </a:lnTo>
                    <a:lnTo>
                      <a:pt x="370" y="279"/>
                    </a:lnTo>
                    <a:lnTo>
                      <a:pt x="372" y="279"/>
                    </a:lnTo>
                    <a:lnTo>
                      <a:pt x="373" y="279"/>
                    </a:lnTo>
                    <a:lnTo>
                      <a:pt x="373" y="279"/>
                    </a:lnTo>
                    <a:lnTo>
                      <a:pt x="376" y="287"/>
                    </a:lnTo>
                    <a:lnTo>
                      <a:pt x="376" y="295"/>
                    </a:lnTo>
                    <a:lnTo>
                      <a:pt x="375" y="303"/>
                    </a:lnTo>
                    <a:lnTo>
                      <a:pt x="372" y="310"/>
                    </a:lnTo>
                    <a:lnTo>
                      <a:pt x="365" y="325"/>
                    </a:lnTo>
                    <a:lnTo>
                      <a:pt x="357" y="341"/>
                    </a:lnTo>
                    <a:lnTo>
                      <a:pt x="357" y="341"/>
                    </a:lnTo>
                    <a:lnTo>
                      <a:pt x="357" y="343"/>
                    </a:lnTo>
                    <a:lnTo>
                      <a:pt x="357" y="345"/>
                    </a:lnTo>
                    <a:lnTo>
                      <a:pt x="360" y="351"/>
                    </a:lnTo>
                    <a:lnTo>
                      <a:pt x="362" y="358"/>
                    </a:lnTo>
                    <a:lnTo>
                      <a:pt x="365" y="364"/>
                    </a:lnTo>
                    <a:lnTo>
                      <a:pt x="365" y="364"/>
                    </a:lnTo>
                    <a:lnTo>
                      <a:pt x="365" y="369"/>
                    </a:lnTo>
                    <a:lnTo>
                      <a:pt x="364" y="374"/>
                    </a:lnTo>
                    <a:lnTo>
                      <a:pt x="362" y="377"/>
                    </a:lnTo>
                    <a:lnTo>
                      <a:pt x="360" y="378"/>
                    </a:lnTo>
                    <a:lnTo>
                      <a:pt x="360" y="378"/>
                    </a:lnTo>
                    <a:lnTo>
                      <a:pt x="348" y="381"/>
                    </a:lnTo>
                    <a:lnTo>
                      <a:pt x="337" y="384"/>
                    </a:lnTo>
                    <a:lnTo>
                      <a:pt x="326" y="385"/>
                    </a:lnTo>
                    <a:lnTo>
                      <a:pt x="314" y="385"/>
                    </a:lnTo>
                    <a:lnTo>
                      <a:pt x="290" y="385"/>
                    </a:lnTo>
                    <a:lnTo>
                      <a:pt x="266" y="385"/>
                    </a:lnTo>
                    <a:lnTo>
                      <a:pt x="266" y="385"/>
                    </a:lnTo>
                    <a:lnTo>
                      <a:pt x="266" y="395"/>
                    </a:lnTo>
                    <a:lnTo>
                      <a:pt x="266" y="395"/>
                    </a:lnTo>
                    <a:lnTo>
                      <a:pt x="277" y="394"/>
                    </a:lnTo>
                    <a:lnTo>
                      <a:pt x="284" y="396"/>
                    </a:lnTo>
                    <a:lnTo>
                      <a:pt x="288" y="400"/>
                    </a:lnTo>
                    <a:lnTo>
                      <a:pt x="291" y="405"/>
                    </a:lnTo>
                    <a:lnTo>
                      <a:pt x="294" y="411"/>
                    </a:lnTo>
                    <a:lnTo>
                      <a:pt x="296" y="419"/>
                    </a:lnTo>
                    <a:lnTo>
                      <a:pt x="298" y="426"/>
                    </a:lnTo>
                    <a:lnTo>
                      <a:pt x="301" y="433"/>
                    </a:lnTo>
                    <a:lnTo>
                      <a:pt x="301" y="433"/>
                    </a:lnTo>
                    <a:lnTo>
                      <a:pt x="304" y="436"/>
                    </a:lnTo>
                    <a:lnTo>
                      <a:pt x="307" y="438"/>
                    </a:lnTo>
                    <a:lnTo>
                      <a:pt x="311" y="441"/>
                    </a:lnTo>
                    <a:lnTo>
                      <a:pt x="315" y="441"/>
                    </a:lnTo>
                    <a:lnTo>
                      <a:pt x="326" y="441"/>
                    </a:lnTo>
                    <a:lnTo>
                      <a:pt x="336" y="437"/>
                    </a:lnTo>
                    <a:lnTo>
                      <a:pt x="346" y="435"/>
                    </a:lnTo>
                    <a:lnTo>
                      <a:pt x="355" y="434"/>
                    </a:lnTo>
                    <a:lnTo>
                      <a:pt x="360" y="434"/>
                    </a:lnTo>
                    <a:lnTo>
                      <a:pt x="364" y="434"/>
                    </a:lnTo>
                    <a:lnTo>
                      <a:pt x="368" y="436"/>
                    </a:lnTo>
                    <a:lnTo>
                      <a:pt x="370" y="438"/>
                    </a:lnTo>
                    <a:lnTo>
                      <a:pt x="370" y="438"/>
                    </a:lnTo>
                    <a:lnTo>
                      <a:pt x="373" y="443"/>
                    </a:lnTo>
                    <a:lnTo>
                      <a:pt x="378" y="446"/>
                    </a:lnTo>
                    <a:lnTo>
                      <a:pt x="381" y="450"/>
                    </a:lnTo>
                    <a:lnTo>
                      <a:pt x="386" y="451"/>
                    </a:lnTo>
                    <a:lnTo>
                      <a:pt x="394" y="453"/>
                    </a:lnTo>
                    <a:lnTo>
                      <a:pt x="402" y="454"/>
                    </a:lnTo>
                    <a:lnTo>
                      <a:pt x="418" y="455"/>
                    </a:lnTo>
                    <a:lnTo>
                      <a:pt x="425" y="457"/>
                    </a:lnTo>
                    <a:lnTo>
                      <a:pt x="430" y="459"/>
                    </a:lnTo>
                    <a:lnTo>
                      <a:pt x="430" y="459"/>
                    </a:lnTo>
                    <a:lnTo>
                      <a:pt x="442" y="469"/>
                    </a:lnTo>
                    <a:lnTo>
                      <a:pt x="452" y="476"/>
                    </a:lnTo>
                    <a:lnTo>
                      <a:pt x="463" y="480"/>
                    </a:lnTo>
                    <a:lnTo>
                      <a:pt x="478" y="486"/>
                    </a:lnTo>
                    <a:lnTo>
                      <a:pt x="478" y="486"/>
                    </a:lnTo>
                    <a:lnTo>
                      <a:pt x="479" y="487"/>
                    </a:lnTo>
                    <a:lnTo>
                      <a:pt x="481" y="488"/>
                    </a:lnTo>
                    <a:lnTo>
                      <a:pt x="483" y="493"/>
                    </a:lnTo>
                    <a:lnTo>
                      <a:pt x="483" y="496"/>
                    </a:lnTo>
                    <a:lnTo>
                      <a:pt x="484" y="500"/>
                    </a:lnTo>
                    <a:lnTo>
                      <a:pt x="484" y="500"/>
                    </a:lnTo>
                    <a:lnTo>
                      <a:pt x="487" y="502"/>
                    </a:lnTo>
                    <a:lnTo>
                      <a:pt x="491" y="503"/>
                    </a:lnTo>
                    <a:lnTo>
                      <a:pt x="500" y="504"/>
                    </a:lnTo>
                    <a:lnTo>
                      <a:pt x="508" y="505"/>
                    </a:lnTo>
                    <a:lnTo>
                      <a:pt x="512" y="507"/>
                    </a:lnTo>
                    <a:lnTo>
                      <a:pt x="516" y="508"/>
                    </a:lnTo>
                    <a:lnTo>
                      <a:pt x="516" y="508"/>
                    </a:lnTo>
                    <a:lnTo>
                      <a:pt x="522" y="512"/>
                    </a:lnTo>
                    <a:lnTo>
                      <a:pt x="528" y="519"/>
                    </a:lnTo>
                    <a:lnTo>
                      <a:pt x="538" y="530"/>
                    </a:lnTo>
                    <a:lnTo>
                      <a:pt x="544" y="536"/>
                    </a:lnTo>
                    <a:lnTo>
                      <a:pt x="550" y="541"/>
                    </a:lnTo>
                    <a:lnTo>
                      <a:pt x="556" y="544"/>
                    </a:lnTo>
                    <a:lnTo>
                      <a:pt x="566" y="546"/>
                    </a:lnTo>
                    <a:lnTo>
                      <a:pt x="566" y="546"/>
                    </a:lnTo>
                    <a:lnTo>
                      <a:pt x="564" y="540"/>
                    </a:lnTo>
                    <a:lnTo>
                      <a:pt x="563" y="533"/>
                    </a:lnTo>
                    <a:lnTo>
                      <a:pt x="559" y="520"/>
                    </a:lnTo>
                    <a:lnTo>
                      <a:pt x="552" y="509"/>
                    </a:lnTo>
                    <a:lnTo>
                      <a:pt x="545" y="499"/>
                    </a:lnTo>
                    <a:lnTo>
                      <a:pt x="528" y="478"/>
                    </a:lnTo>
                    <a:lnTo>
                      <a:pt x="520" y="468"/>
                    </a:lnTo>
                    <a:lnTo>
                      <a:pt x="513" y="457"/>
                    </a:lnTo>
                    <a:lnTo>
                      <a:pt x="513" y="457"/>
                    </a:lnTo>
                    <a:lnTo>
                      <a:pt x="510" y="453"/>
                    </a:lnTo>
                    <a:lnTo>
                      <a:pt x="505" y="450"/>
                    </a:lnTo>
                    <a:lnTo>
                      <a:pt x="498" y="445"/>
                    </a:lnTo>
                    <a:lnTo>
                      <a:pt x="493" y="439"/>
                    </a:lnTo>
                    <a:lnTo>
                      <a:pt x="493" y="439"/>
                    </a:lnTo>
                    <a:lnTo>
                      <a:pt x="500" y="437"/>
                    </a:lnTo>
                    <a:lnTo>
                      <a:pt x="506" y="436"/>
                    </a:lnTo>
                    <a:lnTo>
                      <a:pt x="513" y="436"/>
                    </a:lnTo>
                    <a:lnTo>
                      <a:pt x="520" y="437"/>
                    </a:lnTo>
                    <a:lnTo>
                      <a:pt x="526" y="439"/>
                    </a:lnTo>
                    <a:lnTo>
                      <a:pt x="531" y="442"/>
                    </a:lnTo>
                    <a:lnTo>
                      <a:pt x="537" y="446"/>
                    </a:lnTo>
                    <a:lnTo>
                      <a:pt x="543" y="451"/>
                    </a:lnTo>
                    <a:lnTo>
                      <a:pt x="553" y="461"/>
                    </a:lnTo>
                    <a:lnTo>
                      <a:pt x="562" y="474"/>
                    </a:lnTo>
                    <a:lnTo>
                      <a:pt x="571" y="485"/>
                    </a:lnTo>
                    <a:lnTo>
                      <a:pt x="580" y="496"/>
                    </a:lnTo>
                    <a:lnTo>
                      <a:pt x="580" y="496"/>
                    </a:lnTo>
                    <a:lnTo>
                      <a:pt x="585" y="501"/>
                    </a:lnTo>
                    <a:lnTo>
                      <a:pt x="589" y="504"/>
                    </a:lnTo>
                    <a:lnTo>
                      <a:pt x="593" y="505"/>
                    </a:lnTo>
                    <a:lnTo>
                      <a:pt x="597" y="507"/>
                    </a:lnTo>
                    <a:lnTo>
                      <a:pt x="601" y="507"/>
                    </a:lnTo>
                    <a:lnTo>
                      <a:pt x="603" y="505"/>
                    </a:lnTo>
                    <a:lnTo>
                      <a:pt x="607" y="503"/>
                    </a:lnTo>
                    <a:lnTo>
                      <a:pt x="609" y="500"/>
                    </a:lnTo>
                    <a:lnTo>
                      <a:pt x="612" y="493"/>
                    </a:lnTo>
                    <a:lnTo>
                      <a:pt x="614" y="485"/>
                    </a:lnTo>
                    <a:lnTo>
                      <a:pt x="617" y="477"/>
                    </a:lnTo>
                    <a:lnTo>
                      <a:pt x="617" y="470"/>
                    </a:lnTo>
                    <a:lnTo>
                      <a:pt x="617" y="470"/>
                    </a:lnTo>
                    <a:lnTo>
                      <a:pt x="616" y="462"/>
                    </a:lnTo>
                    <a:lnTo>
                      <a:pt x="614" y="455"/>
                    </a:lnTo>
                    <a:lnTo>
                      <a:pt x="611" y="449"/>
                    </a:lnTo>
                    <a:lnTo>
                      <a:pt x="608" y="443"/>
                    </a:lnTo>
                    <a:lnTo>
                      <a:pt x="603" y="437"/>
                    </a:lnTo>
                    <a:lnTo>
                      <a:pt x="599" y="432"/>
                    </a:lnTo>
                    <a:lnTo>
                      <a:pt x="587" y="421"/>
                    </a:lnTo>
                    <a:lnTo>
                      <a:pt x="562" y="403"/>
                    </a:lnTo>
                    <a:lnTo>
                      <a:pt x="549" y="394"/>
                    </a:lnTo>
                    <a:lnTo>
                      <a:pt x="537" y="384"/>
                    </a:lnTo>
                    <a:lnTo>
                      <a:pt x="537" y="384"/>
                    </a:lnTo>
                    <a:lnTo>
                      <a:pt x="531" y="376"/>
                    </a:lnTo>
                    <a:lnTo>
                      <a:pt x="526" y="368"/>
                    </a:lnTo>
                    <a:lnTo>
                      <a:pt x="520" y="358"/>
                    </a:lnTo>
                    <a:lnTo>
                      <a:pt x="517" y="349"/>
                    </a:lnTo>
                    <a:lnTo>
                      <a:pt x="514" y="338"/>
                    </a:lnTo>
                    <a:lnTo>
                      <a:pt x="514" y="330"/>
                    </a:lnTo>
                    <a:lnTo>
                      <a:pt x="516" y="327"/>
                    </a:lnTo>
                    <a:lnTo>
                      <a:pt x="518" y="323"/>
                    </a:lnTo>
                    <a:lnTo>
                      <a:pt x="520" y="321"/>
                    </a:lnTo>
                    <a:lnTo>
                      <a:pt x="523" y="320"/>
                    </a:lnTo>
                    <a:lnTo>
                      <a:pt x="523" y="320"/>
                    </a:lnTo>
                    <a:lnTo>
                      <a:pt x="528" y="319"/>
                    </a:lnTo>
                    <a:lnTo>
                      <a:pt x="533" y="319"/>
                    </a:lnTo>
                    <a:lnTo>
                      <a:pt x="537" y="319"/>
                    </a:lnTo>
                    <a:lnTo>
                      <a:pt x="542" y="320"/>
                    </a:lnTo>
                    <a:lnTo>
                      <a:pt x="550" y="325"/>
                    </a:lnTo>
                    <a:lnTo>
                      <a:pt x="559" y="331"/>
                    </a:lnTo>
                    <a:lnTo>
                      <a:pt x="568" y="341"/>
                    </a:lnTo>
                    <a:lnTo>
                      <a:pt x="576" y="350"/>
                    </a:lnTo>
                    <a:lnTo>
                      <a:pt x="592" y="368"/>
                    </a:lnTo>
                    <a:lnTo>
                      <a:pt x="592" y="368"/>
                    </a:lnTo>
                    <a:lnTo>
                      <a:pt x="595" y="370"/>
                    </a:lnTo>
                    <a:lnTo>
                      <a:pt x="599" y="371"/>
                    </a:lnTo>
                    <a:lnTo>
                      <a:pt x="608" y="374"/>
                    </a:lnTo>
                    <a:lnTo>
                      <a:pt x="617" y="376"/>
                    </a:lnTo>
                    <a:lnTo>
                      <a:pt x="620" y="378"/>
                    </a:lnTo>
                    <a:lnTo>
                      <a:pt x="624" y="380"/>
                    </a:lnTo>
                    <a:lnTo>
                      <a:pt x="624" y="380"/>
                    </a:lnTo>
                    <a:lnTo>
                      <a:pt x="625" y="384"/>
                    </a:lnTo>
                    <a:lnTo>
                      <a:pt x="625" y="387"/>
                    </a:lnTo>
                    <a:lnTo>
                      <a:pt x="626" y="392"/>
                    </a:lnTo>
                    <a:lnTo>
                      <a:pt x="627" y="393"/>
                    </a:lnTo>
                    <a:lnTo>
                      <a:pt x="629" y="395"/>
                    </a:lnTo>
                    <a:lnTo>
                      <a:pt x="629" y="395"/>
                    </a:lnTo>
                    <a:lnTo>
                      <a:pt x="638" y="399"/>
                    </a:lnTo>
                    <a:lnTo>
                      <a:pt x="647" y="399"/>
                    </a:lnTo>
                    <a:lnTo>
                      <a:pt x="652" y="399"/>
                    </a:lnTo>
                    <a:lnTo>
                      <a:pt x="655" y="397"/>
                    </a:lnTo>
                    <a:lnTo>
                      <a:pt x="659" y="395"/>
                    </a:lnTo>
                    <a:lnTo>
                      <a:pt x="662" y="393"/>
                    </a:lnTo>
                    <a:lnTo>
                      <a:pt x="662" y="393"/>
                    </a:lnTo>
                    <a:lnTo>
                      <a:pt x="668" y="387"/>
                    </a:lnTo>
                    <a:lnTo>
                      <a:pt x="674" y="381"/>
                    </a:lnTo>
                    <a:lnTo>
                      <a:pt x="686" y="374"/>
                    </a:lnTo>
                    <a:lnTo>
                      <a:pt x="699" y="366"/>
                    </a:lnTo>
                    <a:lnTo>
                      <a:pt x="704" y="362"/>
                    </a:lnTo>
                    <a:lnTo>
                      <a:pt x="710" y="356"/>
                    </a:lnTo>
                    <a:lnTo>
                      <a:pt x="710" y="356"/>
                    </a:lnTo>
                    <a:lnTo>
                      <a:pt x="711" y="355"/>
                    </a:lnTo>
                    <a:lnTo>
                      <a:pt x="712" y="353"/>
                    </a:lnTo>
                    <a:lnTo>
                      <a:pt x="711" y="350"/>
                    </a:lnTo>
                    <a:lnTo>
                      <a:pt x="709" y="346"/>
                    </a:lnTo>
                    <a:lnTo>
                      <a:pt x="704" y="343"/>
                    </a:lnTo>
                    <a:lnTo>
                      <a:pt x="694" y="337"/>
                    </a:lnTo>
                    <a:lnTo>
                      <a:pt x="685" y="331"/>
                    </a:lnTo>
                    <a:lnTo>
                      <a:pt x="685" y="331"/>
                    </a:lnTo>
                    <a:lnTo>
                      <a:pt x="683" y="328"/>
                    </a:lnTo>
                    <a:lnTo>
                      <a:pt x="683" y="325"/>
                    </a:lnTo>
                    <a:lnTo>
                      <a:pt x="683" y="320"/>
                    </a:lnTo>
                    <a:lnTo>
                      <a:pt x="685" y="314"/>
                    </a:lnTo>
                    <a:lnTo>
                      <a:pt x="690" y="304"/>
                    </a:lnTo>
                    <a:lnTo>
                      <a:pt x="693" y="294"/>
                    </a:lnTo>
                    <a:lnTo>
                      <a:pt x="693" y="294"/>
                    </a:lnTo>
                    <a:lnTo>
                      <a:pt x="686" y="294"/>
                    </a:lnTo>
                    <a:lnTo>
                      <a:pt x="678" y="295"/>
                    </a:lnTo>
                    <a:lnTo>
                      <a:pt x="662" y="297"/>
                    </a:lnTo>
                    <a:lnTo>
                      <a:pt x="654" y="298"/>
                    </a:lnTo>
                    <a:lnTo>
                      <a:pt x="647" y="297"/>
                    </a:lnTo>
                    <a:lnTo>
                      <a:pt x="642" y="295"/>
                    </a:lnTo>
                    <a:lnTo>
                      <a:pt x="637" y="292"/>
                    </a:lnTo>
                    <a:lnTo>
                      <a:pt x="637" y="292"/>
                    </a:lnTo>
                    <a:lnTo>
                      <a:pt x="632" y="285"/>
                    </a:lnTo>
                    <a:lnTo>
                      <a:pt x="626" y="280"/>
                    </a:lnTo>
                    <a:lnTo>
                      <a:pt x="619" y="276"/>
                    </a:lnTo>
                    <a:lnTo>
                      <a:pt x="612" y="273"/>
                    </a:lnTo>
                    <a:lnTo>
                      <a:pt x="597" y="268"/>
                    </a:lnTo>
                    <a:lnTo>
                      <a:pt x="581" y="264"/>
                    </a:lnTo>
                    <a:lnTo>
                      <a:pt x="567" y="261"/>
                    </a:lnTo>
                    <a:lnTo>
                      <a:pt x="553" y="255"/>
                    </a:lnTo>
                    <a:lnTo>
                      <a:pt x="546" y="252"/>
                    </a:lnTo>
                    <a:lnTo>
                      <a:pt x="541" y="247"/>
                    </a:lnTo>
                    <a:lnTo>
                      <a:pt x="535" y="243"/>
                    </a:lnTo>
                    <a:lnTo>
                      <a:pt x="530" y="236"/>
                    </a:lnTo>
                    <a:lnTo>
                      <a:pt x="530" y="236"/>
                    </a:lnTo>
                    <a:lnTo>
                      <a:pt x="527" y="229"/>
                    </a:lnTo>
                    <a:lnTo>
                      <a:pt x="526" y="221"/>
                    </a:lnTo>
                    <a:lnTo>
                      <a:pt x="526" y="212"/>
                    </a:lnTo>
                    <a:lnTo>
                      <a:pt x="526" y="204"/>
                    </a:lnTo>
                    <a:lnTo>
                      <a:pt x="527" y="186"/>
                    </a:lnTo>
                    <a:lnTo>
                      <a:pt x="526" y="177"/>
                    </a:lnTo>
                    <a:lnTo>
                      <a:pt x="523" y="169"/>
                    </a:lnTo>
                    <a:lnTo>
                      <a:pt x="523" y="16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Freeform: Shape 257">
                <a:extLst>
                  <a:ext uri="{FF2B5EF4-FFF2-40B4-BE49-F238E27FC236}">
                    <a16:creationId xmlns:a16="http://schemas.microsoft.com/office/drawing/2014/main" id="{6B63785C-C166-42D7-B824-A43203F49B5A}"/>
                  </a:ext>
                </a:extLst>
              </p:cNvPr>
              <p:cNvSpPr>
                <a:spLocks/>
              </p:cNvSpPr>
              <p:nvPr/>
            </p:nvSpPr>
            <p:spPr bwMode="auto">
              <a:xfrm>
                <a:off x="6610350" y="1595438"/>
                <a:ext cx="574675" cy="311150"/>
              </a:xfrm>
              <a:custGeom>
                <a:avLst/>
                <a:gdLst>
                  <a:gd name="T0" fmla="*/ 43 w 724"/>
                  <a:gd name="T1" fmla="*/ 132 h 392"/>
                  <a:gd name="T2" fmla="*/ 76 w 724"/>
                  <a:gd name="T3" fmla="*/ 143 h 392"/>
                  <a:gd name="T4" fmla="*/ 90 w 724"/>
                  <a:gd name="T5" fmla="*/ 152 h 392"/>
                  <a:gd name="T6" fmla="*/ 157 w 724"/>
                  <a:gd name="T7" fmla="*/ 134 h 392"/>
                  <a:gd name="T8" fmla="*/ 194 w 724"/>
                  <a:gd name="T9" fmla="*/ 142 h 392"/>
                  <a:gd name="T10" fmla="*/ 213 w 724"/>
                  <a:gd name="T11" fmla="*/ 151 h 392"/>
                  <a:gd name="T12" fmla="*/ 244 w 724"/>
                  <a:gd name="T13" fmla="*/ 136 h 392"/>
                  <a:gd name="T14" fmla="*/ 256 w 724"/>
                  <a:gd name="T15" fmla="*/ 139 h 392"/>
                  <a:gd name="T16" fmla="*/ 263 w 724"/>
                  <a:gd name="T17" fmla="*/ 165 h 392"/>
                  <a:gd name="T18" fmla="*/ 231 w 724"/>
                  <a:gd name="T19" fmla="*/ 198 h 392"/>
                  <a:gd name="T20" fmla="*/ 197 w 724"/>
                  <a:gd name="T21" fmla="*/ 214 h 392"/>
                  <a:gd name="T22" fmla="*/ 160 w 724"/>
                  <a:gd name="T23" fmla="*/ 188 h 392"/>
                  <a:gd name="T24" fmla="*/ 133 w 724"/>
                  <a:gd name="T25" fmla="*/ 185 h 392"/>
                  <a:gd name="T26" fmla="*/ 134 w 724"/>
                  <a:gd name="T27" fmla="*/ 201 h 392"/>
                  <a:gd name="T28" fmla="*/ 159 w 724"/>
                  <a:gd name="T29" fmla="*/ 255 h 392"/>
                  <a:gd name="T30" fmla="*/ 150 w 724"/>
                  <a:gd name="T31" fmla="*/ 274 h 392"/>
                  <a:gd name="T32" fmla="*/ 118 w 724"/>
                  <a:gd name="T33" fmla="*/ 275 h 392"/>
                  <a:gd name="T34" fmla="*/ 111 w 724"/>
                  <a:gd name="T35" fmla="*/ 285 h 392"/>
                  <a:gd name="T36" fmla="*/ 126 w 724"/>
                  <a:gd name="T37" fmla="*/ 313 h 392"/>
                  <a:gd name="T38" fmla="*/ 126 w 724"/>
                  <a:gd name="T39" fmla="*/ 330 h 392"/>
                  <a:gd name="T40" fmla="*/ 98 w 724"/>
                  <a:gd name="T41" fmla="*/ 337 h 392"/>
                  <a:gd name="T42" fmla="*/ 89 w 724"/>
                  <a:gd name="T43" fmla="*/ 349 h 392"/>
                  <a:gd name="T44" fmla="*/ 77 w 724"/>
                  <a:gd name="T45" fmla="*/ 362 h 392"/>
                  <a:gd name="T46" fmla="*/ 83 w 724"/>
                  <a:gd name="T47" fmla="*/ 381 h 392"/>
                  <a:gd name="T48" fmla="*/ 105 w 724"/>
                  <a:gd name="T49" fmla="*/ 387 h 392"/>
                  <a:gd name="T50" fmla="*/ 163 w 724"/>
                  <a:gd name="T51" fmla="*/ 372 h 392"/>
                  <a:gd name="T52" fmla="*/ 183 w 724"/>
                  <a:gd name="T53" fmla="*/ 376 h 392"/>
                  <a:gd name="T54" fmla="*/ 268 w 724"/>
                  <a:gd name="T55" fmla="*/ 391 h 392"/>
                  <a:gd name="T56" fmla="*/ 317 w 724"/>
                  <a:gd name="T57" fmla="*/ 376 h 392"/>
                  <a:gd name="T58" fmla="*/ 304 w 724"/>
                  <a:gd name="T59" fmla="*/ 349 h 392"/>
                  <a:gd name="T60" fmla="*/ 297 w 724"/>
                  <a:gd name="T61" fmla="*/ 328 h 392"/>
                  <a:gd name="T62" fmla="*/ 309 w 724"/>
                  <a:gd name="T63" fmla="*/ 309 h 392"/>
                  <a:gd name="T64" fmla="*/ 371 w 724"/>
                  <a:gd name="T65" fmla="*/ 293 h 392"/>
                  <a:gd name="T66" fmla="*/ 383 w 724"/>
                  <a:gd name="T67" fmla="*/ 280 h 392"/>
                  <a:gd name="T68" fmla="*/ 401 w 724"/>
                  <a:gd name="T69" fmla="*/ 229 h 392"/>
                  <a:gd name="T70" fmla="*/ 459 w 724"/>
                  <a:gd name="T71" fmla="*/ 205 h 392"/>
                  <a:gd name="T72" fmla="*/ 525 w 724"/>
                  <a:gd name="T73" fmla="*/ 142 h 392"/>
                  <a:gd name="T74" fmla="*/ 552 w 724"/>
                  <a:gd name="T75" fmla="*/ 123 h 392"/>
                  <a:gd name="T76" fmla="*/ 594 w 724"/>
                  <a:gd name="T77" fmla="*/ 116 h 392"/>
                  <a:gd name="T78" fmla="*/ 641 w 724"/>
                  <a:gd name="T79" fmla="*/ 92 h 392"/>
                  <a:gd name="T80" fmla="*/ 695 w 724"/>
                  <a:gd name="T81" fmla="*/ 84 h 392"/>
                  <a:gd name="T82" fmla="*/ 722 w 724"/>
                  <a:gd name="T83" fmla="*/ 63 h 392"/>
                  <a:gd name="T84" fmla="*/ 703 w 724"/>
                  <a:gd name="T85" fmla="*/ 59 h 392"/>
                  <a:gd name="T86" fmla="*/ 681 w 724"/>
                  <a:gd name="T87" fmla="*/ 58 h 392"/>
                  <a:gd name="T88" fmla="*/ 633 w 724"/>
                  <a:gd name="T89" fmla="*/ 17 h 392"/>
                  <a:gd name="T90" fmla="*/ 610 w 724"/>
                  <a:gd name="T91" fmla="*/ 14 h 392"/>
                  <a:gd name="T92" fmla="*/ 588 w 724"/>
                  <a:gd name="T93" fmla="*/ 18 h 392"/>
                  <a:gd name="T94" fmla="*/ 534 w 724"/>
                  <a:gd name="T95" fmla="*/ 5 h 392"/>
                  <a:gd name="T96" fmla="*/ 465 w 724"/>
                  <a:gd name="T97" fmla="*/ 1 h 392"/>
                  <a:gd name="T98" fmla="*/ 304 w 724"/>
                  <a:gd name="T99" fmla="*/ 27 h 392"/>
                  <a:gd name="T100" fmla="*/ 241 w 724"/>
                  <a:gd name="T101" fmla="*/ 53 h 392"/>
                  <a:gd name="T102" fmla="*/ 193 w 724"/>
                  <a:gd name="T103" fmla="*/ 50 h 392"/>
                  <a:gd name="T104" fmla="*/ 150 w 724"/>
                  <a:gd name="T105" fmla="*/ 40 h 392"/>
                  <a:gd name="T106" fmla="*/ 108 w 724"/>
                  <a:gd name="T107" fmla="*/ 67 h 392"/>
                  <a:gd name="T108" fmla="*/ 26 w 724"/>
                  <a:gd name="T109" fmla="*/ 96 h 392"/>
                  <a:gd name="T110" fmla="*/ 0 w 724"/>
                  <a:gd name="T111" fmla="*/ 105 h 392"/>
                  <a:gd name="T112" fmla="*/ 15 w 724"/>
                  <a:gd name="T113" fmla="*/ 1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392">
                    <a:moveTo>
                      <a:pt x="15" y="124"/>
                    </a:moveTo>
                    <a:lnTo>
                      <a:pt x="15" y="124"/>
                    </a:lnTo>
                    <a:lnTo>
                      <a:pt x="22" y="127"/>
                    </a:lnTo>
                    <a:lnTo>
                      <a:pt x="28" y="129"/>
                    </a:lnTo>
                    <a:lnTo>
                      <a:pt x="43" y="132"/>
                    </a:lnTo>
                    <a:lnTo>
                      <a:pt x="58" y="134"/>
                    </a:lnTo>
                    <a:lnTo>
                      <a:pt x="66" y="136"/>
                    </a:lnTo>
                    <a:lnTo>
                      <a:pt x="73" y="140"/>
                    </a:lnTo>
                    <a:lnTo>
                      <a:pt x="73" y="140"/>
                    </a:lnTo>
                    <a:lnTo>
                      <a:pt x="76" y="143"/>
                    </a:lnTo>
                    <a:lnTo>
                      <a:pt x="78" y="148"/>
                    </a:lnTo>
                    <a:lnTo>
                      <a:pt x="81" y="152"/>
                    </a:lnTo>
                    <a:lnTo>
                      <a:pt x="83" y="154"/>
                    </a:lnTo>
                    <a:lnTo>
                      <a:pt x="83" y="154"/>
                    </a:lnTo>
                    <a:lnTo>
                      <a:pt x="90" y="152"/>
                    </a:lnTo>
                    <a:lnTo>
                      <a:pt x="98" y="151"/>
                    </a:lnTo>
                    <a:lnTo>
                      <a:pt x="113" y="147"/>
                    </a:lnTo>
                    <a:lnTo>
                      <a:pt x="127" y="142"/>
                    </a:lnTo>
                    <a:lnTo>
                      <a:pt x="142" y="138"/>
                    </a:lnTo>
                    <a:lnTo>
                      <a:pt x="157" y="134"/>
                    </a:lnTo>
                    <a:lnTo>
                      <a:pt x="165" y="134"/>
                    </a:lnTo>
                    <a:lnTo>
                      <a:pt x="172" y="134"/>
                    </a:lnTo>
                    <a:lnTo>
                      <a:pt x="180" y="135"/>
                    </a:lnTo>
                    <a:lnTo>
                      <a:pt x="188" y="138"/>
                    </a:lnTo>
                    <a:lnTo>
                      <a:pt x="194" y="142"/>
                    </a:lnTo>
                    <a:lnTo>
                      <a:pt x="202" y="148"/>
                    </a:lnTo>
                    <a:lnTo>
                      <a:pt x="202" y="148"/>
                    </a:lnTo>
                    <a:lnTo>
                      <a:pt x="206" y="149"/>
                    </a:lnTo>
                    <a:lnTo>
                      <a:pt x="209" y="150"/>
                    </a:lnTo>
                    <a:lnTo>
                      <a:pt x="213" y="151"/>
                    </a:lnTo>
                    <a:lnTo>
                      <a:pt x="216" y="150"/>
                    </a:lnTo>
                    <a:lnTo>
                      <a:pt x="223" y="148"/>
                    </a:lnTo>
                    <a:lnTo>
                      <a:pt x="231" y="143"/>
                    </a:lnTo>
                    <a:lnTo>
                      <a:pt x="238" y="140"/>
                    </a:lnTo>
                    <a:lnTo>
                      <a:pt x="244" y="136"/>
                    </a:lnTo>
                    <a:lnTo>
                      <a:pt x="248" y="136"/>
                    </a:lnTo>
                    <a:lnTo>
                      <a:pt x="250" y="136"/>
                    </a:lnTo>
                    <a:lnTo>
                      <a:pt x="254" y="136"/>
                    </a:lnTo>
                    <a:lnTo>
                      <a:pt x="256" y="139"/>
                    </a:lnTo>
                    <a:lnTo>
                      <a:pt x="256" y="139"/>
                    </a:lnTo>
                    <a:lnTo>
                      <a:pt x="260" y="144"/>
                    </a:lnTo>
                    <a:lnTo>
                      <a:pt x="263" y="149"/>
                    </a:lnTo>
                    <a:lnTo>
                      <a:pt x="264" y="155"/>
                    </a:lnTo>
                    <a:lnTo>
                      <a:pt x="264" y="160"/>
                    </a:lnTo>
                    <a:lnTo>
                      <a:pt x="263" y="165"/>
                    </a:lnTo>
                    <a:lnTo>
                      <a:pt x="260" y="171"/>
                    </a:lnTo>
                    <a:lnTo>
                      <a:pt x="257" y="175"/>
                    </a:lnTo>
                    <a:lnTo>
                      <a:pt x="252" y="180"/>
                    </a:lnTo>
                    <a:lnTo>
                      <a:pt x="242" y="190"/>
                    </a:lnTo>
                    <a:lnTo>
                      <a:pt x="231" y="198"/>
                    </a:lnTo>
                    <a:lnTo>
                      <a:pt x="208" y="213"/>
                    </a:lnTo>
                    <a:lnTo>
                      <a:pt x="208" y="213"/>
                    </a:lnTo>
                    <a:lnTo>
                      <a:pt x="205" y="214"/>
                    </a:lnTo>
                    <a:lnTo>
                      <a:pt x="202" y="214"/>
                    </a:lnTo>
                    <a:lnTo>
                      <a:pt x="197" y="214"/>
                    </a:lnTo>
                    <a:lnTo>
                      <a:pt x="191" y="210"/>
                    </a:lnTo>
                    <a:lnTo>
                      <a:pt x="184" y="207"/>
                    </a:lnTo>
                    <a:lnTo>
                      <a:pt x="172" y="197"/>
                    </a:lnTo>
                    <a:lnTo>
                      <a:pt x="166" y="192"/>
                    </a:lnTo>
                    <a:lnTo>
                      <a:pt x="160" y="188"/>
                    </a:lnTo>
                    <a:lnTo>
                      <a:pt x="160" y="188"/>
                    </a:lnTo>
                    <a:lnTo>
                      <a:pt x="151" y="185"/>
                    </a:lnTo>
                    <a:lnTo>
                      <a:pt x="142" y="184"/>
                    </a:lnTo>
                    <a:lnTo>
                      <a:pt x="138" y="184"/>
                    </a:lnTo>
                    <a:lnTo>
                      <a:pt x="133" y="185"/>
                    </a:lnTo>
                    <a:lnTo>
                      <a:pt x="131" y="187"/>
                    </a:lnTo>
                    <a:lnTo>
                      <a:pt x="131" y="190"/>
                    </a:lnTo>
                    <a:lnTo>
                      <a:pt x="131" y="190"/>
                    </a:lnTo>
                    <a:lnTo>
                      <a:pt x="132" y="196"/>
                    </a:lnTo>
                    <a:lnTo>
                      <a:pt x="134" y="201"/>
                    </a:lnTo>
                    <a:lnTo>
                      <a:pt x="140" y="212"/>
                    </a:lnTo>
                    <a:lnTo>
                      <a:pt x="153" y="233"/>
                    </a:lnTo>
                    <a:lnTo>
                      <a:pt x="158" y="245"/>
                    </a:lnTo>
                    <a:lnTo>
                      <a:pt x="159" y="249"/>
                    </a:lnTo>
                    <a:lnTo>
                      <a:pt x="159" y="255"/>
                    </a:lnTo>
                    <a:lnTo>
                      <a:pt x="159" y="259"/>
                    </a:lnTo>
                    <a:lnTo>
                      <a:pt x="157" y="265"/>
                    </a:lnTo>
                    <a:lnTo>
                      <a:pt x="155" y="270"/>
                    </a:lnTo>
                    <a:lnTo>
                      <a:pt x="150" y="274"/>
                    </a:lnTo>
                    <a:lnTo>
                      <a:pt x="150" y="274"/>
                    </a:lnTo>
                    <a:lnTo>
                      <a:pt x="148" y="276"/>
                    </a:lnTo>
                    <a:lnTo>
                      <a:pt x="144" y="276"/>
                    </a:lnTo>
                    <a:lnTo>
                      <a:pt x="139" y="278"/>
                    </a:lnTo>
                    <a:lnTo>
                      <a:pt x="125" y="275"/>
                    </a:lnTo>
                    <a:lnTo>
                      <a:pt x="118" y="275"/>
                    </a:lnTo>
                    <a:lnTo>
                      <a:pt x="114" y="276"/>
                    </a:lnTo>
                    <a:lnTo>
                      <a:pt x="113" y="278"/>
                    </a:lnTo>
                    <a:lnTo>
                      <a:pt x="111" y="280"/>
                    </a:lnTo>
                    <a:lnTo>
                      <a:pt x="111" y="282"/>
                    </a:lnTo>
                    <a:lnTo>
                      <a:pt x="111" y="285"/>
                    </a:lnTo>
                    <a:lnTo>
                      <a:pt x="111" y="285"/>
                    </a:lnTo>
                    <a:lnTo>
                      <a:pt x="113" y="290"/>
                    </a:lnTo>
                    <a:lnTo>
                      <a:pt x="115" y="293"/>
                    </a:lnTo>
                    <a:lnTo>
                      <a:pt x="120" y="303"/>
                    </a:lnTo>
                    <a:lnTo>
                      <a:pt x="126" y="313"/>
                    </a:lnTo>
                    <a:lnTo>
                      <a:pt x="128" y="317"/>
                    </a:lnTo>
                    <a:lnTo>
                      <a:pt x="130" y="322"/>
                    </a:lnTo>
                    <a:lnTo>
                      <a:pt x="130" y="322"/>
                    </a:lnTo>
                    <a:lnTo>
                      <a:pt x="128" y="326"/>
                    </a:lnTo>
                    <a:lnTo>
                      <a:pt x="126" y="330"/>
                    </a:lnTo>
                    <a:lnTo>
                      <a:pt x="123" y="333"/>
                    </a:lnTo>
                    <a:lnTo>
                      <a:pt x="118" y="336"/>
                    </a:lnTo>
                    <a:lnTo>
                      <a:pt x="114" y="337"/>
                    </a:lnTo>
                    <a:lnTo>
                      <a:pt x="108" y="338"/>
                    </a:lnTo>
                    <a:lnTo>
                      <a:pt x="98" y="337"/>
                    </a:lnTo>
                    <a:lnTo>
                      <a:pt x="98" y="337"/>
                    </a:lnTo>
                    <a:lnTo>
                      <a:pt x="97" y="341"/>
                    </a:lnTo>
                    <a:lnTo>
                      <a:pt x="95" y="345"/>
                    </a:lnTo>
                    <a:lnTo>
                      <a:pt x="92" y="348"/>
                    </a:lnTo>
                    <a:lnTo>
                      <a:pt x="89" y="349"/>
                    </a:lnTo>
                    <a:lnTo>
                      <a:pt x="84" y="351"/>
                    </a:lnTo>
                    <a:lnTo>
                      <a:pt x="81" y="354"/>
                    </a:lnTo>
                    <a:lnTo>
                      <a:pt x="78" y="357"/>
                    </a:lnTo>
                    <a:lnTo>
                      <a:pt x="77" y="362"/>
                    </a:lnTo>
                    <a:lnTo>
                      <a:pt x="77" y="362"/>
                    </a:lnTo>
                    <a:lnTo>
                      <a:pt x="76" y="367"/>
                    </a:lnTo>
                    <a:lnTo>
                      <a:pt x="77" y="372"/>
                    </a:lnTo>
                    <a:lnTo>
                      <a:pt x="78" y="375"/>
                    </a:lnTo>
                    <a:lnTo>
                      <a:pt x="81" y="379"/>
                    </a:lnTo>
                    <a:lnTo>
                      <a:pt x="83" y="381"/>
                    </a:lnTo>
                    <a:lnTo>
                      <a:pt x="85" y="383"/>
                    </a:lnTo>
                    <a:lnTo>
                      <a:pt x="93" y="386"/>
                    </a:lnTo>
                    <a:lnTo>
                      <a:pt x="93" y="386"/>
                    </a:lnTo>
                    <a:lnTo>
                      <a:pt x="99" y="387"/>
                    </a:lnTo>
                    <a:lnTo>
                      <a:pt x="105" y="387"/>
                    </a:lnTo>
                    <a:lnTo>
                      <a:pt x="117" y="384"/>
                    </a:lnTo>
                    <a:lnTo>
                      <a:pt x="128" y="382"/>
                    </a:lnTo>
                    <a:lnTo>
                      <a:pt x="140" y="378"/>
                    </a:lnTo>
                    <a:lnTo>
                      <a:pt x="151" y="374"/>
                    </a:lnTo>
                    <a:lnTo>
                      <a:pt x="163" y="372"/>
                    </a:lnTo>
                    <a:lnTo>
                      <a:pt x="168" y="372"/>
                    </a:lnTo>
                    <a:lnTo>
                      <a:pt x="173" y="372"/>
                    </a:lnTo>
                    <a:lnTo>
                      <a:pt x="178" y="374"/>
                    </a:lnTo>
                    <a:lnTo>
                      <a:pt x="183" y="376"/>
                    </a:lnTo>
                    <a:lnTo>
                      <a:pt x="183" y="376"/>
                    </a:lnTo>
                    <a:lnTo>
                      <a:pt x="199" y="383"/>
                    </a:lnTo>
                    <a:lnTo>
                      <a:pt x="216" y="388"/>
                    </a:lnTo>
                    <a:lnTo>
                      <a:pt x="233" y="391"/>
                    </a:lnTo>
                    <a:lnTo>
                      <a:pt x="250" y="392"/>
                    </a:lnTo>
                    <a:lnTo>
                      <a:pt x="268" y="391"/>
                    </a:lnTo>
                    <a:lnTo>
                      <a:pt x="284" y="388"/>
                    </a:lnTo>
                    <a:lnTo>
                      <a:pt x="300" y="383"/>
                    </a:lnTo>
                    <a:lnTo>
                      <a:pt x="315" y="378"/>
                    </a:lnTo>
                    <a:lnTo>
                      <a:pt x="315" y="378"/>
                    </a:lnTo>
                    <a:lnTo>
                      <a:pt x="317" y="376"/>
                    </a:lnTo>
                    <a:lnTo>
                      <a:pt x="317" y="375"/>
                    </a:lnTo>
                    <a:lnTo>
                      <a:pt x="317" y="372"/>
                    </a:lnTo>
                    <a:lnTo>
                      <a:pt x="315" y="367"/>
                    </a:lnTo>
                    <a:lnTo>
                      <a:pt x="312" y="362"/>
                    </a:lnTo>
                    <a:lnTo>
                      <a:pt x="304" y="349"/>
                    </a:lnTo>
                    <a:lnTo>
                      <a:pt x="300" y="343"/>
                    </a:lnTo>
                    <a:lnTo>
                      <a:pt x="298" y="337"/>
                    </a:lnTo>
                    <a:lnTo>
                      <a:pt x="298" y="337"/>
                    </a:lnTo>
                    <a:lnTo>
                      <a:pt x="297" y="332"/>
                    </a:lnTo>
                    <a:lnTo>
                      <a:pt x="297" y="328"/>
                    </a:lnTo>
                    <a:lnTo>
                      <a:pt x="298" y="323"/>
                    </a:lnTo>
                    <a:lnTo>
                      <a:pt x="300" y="320"/>
                    </a:lnTo>
                    <a:lnTo>
                      <a:pt x="305" y="313"/>
                    </a:lnTo>
                    <a:lnTo>
                      <a:pt x="309" y="309"/>
                    </a:lnTo>
                    <a:lnTo>
                      <a:pt x="309" y="309"/>
                    </a:lnTo>
                    <a:lnTo>
                      <a:pt x="318" y="305"/>
                    </a:lnTo>
                    <a:lnTo>
                      <a:pt x="330" y="303"/>
                    </a:lnTo>
                    <a:lnTo>
                      <a:pt x="351" y="299"/>
                    </a:lnTo>
                    <a:lnTo>
                      <a:pt x="362" y="297"/>
                    </a:lnTo>
                    <a:lnTo>
                      <a:pt x="371" y="293"/>
                    </a:lnTo>
                    <a:lnTo>
                      <a:pt x="374" y="291"/>
                    </a:lnTo>
                    <a:lnTo>
                      <a:pt x="378" y="289"/>
                    </a:lnTo>
                    <a:lnTo>
                      <a:pt x="381" y="284"/>
                    </a:lnTo>
                    <a:lnTo>
                      <a:pt x="383" y="280"/>
                    </a:lnTo>
                    <a:lnTo>
                      <a:pt x="383" y="280"/>
                    </a:lnTo>
                    <a:lnTo>
                      <a:pt x="387" y="264"/>
                    </a:lnTo>
                    <a:lnTo>
                      <a:pt x="391" y="248"/>
                    </a:lnTo>
                    <a:lnTo>
                      <a:pt x="393" y="240"/>
                    </a:lnTo>
                    <a:lnTo>
                      <a:pt x="397" y="233"/>
                    </a:lnTo>
                    <a:lnTo>
                      <a:pt x="401" y="229"/>
                    </a:lnTo>
                    <a:lnTo>
                      <a:pt x="407" y="225"/>
                    </a:lnTo>
                    <a:lnTo>
                      <a:pt x="407" y="225"/>
                    </a:lnTo>
                    <a:lnTo>
                      <a:pt x="425" y="220"/>
                    </a:lnTo>
                    <a:lnTo>
                      <a:pt x="442" y="213"/>
                    </a:lnTo>
                    <a:lnTo>
                      <a:pt x="459" y="205"/>
                    </a:lnTo>
                    <a:lnTo>
                      <a:pt x="474" y="196"/>
                    </a:lnTo>
                    <a:lnTo>
                      <a:pt x="489" y="185"/>
                    </a:lnTo>
                    <a:lnTo>
                      <a:pt x="503" y="173"/>
                    </a:lnTo>
                    <a:lnTo>
                      <a:pt x="515" y="158"/>
                    </a:lnTo>
                    <a:lnTo>
                      <a:pt x="525" y="142"/>
                    </a:lnTo>
                    <a:lnTo>
                      <a:pt x="525" y="142"/>
                    </a:lnTo>
                    <a:lnTo>
                      <a:pt x="531" y="134"/>
                    </a:lnTo>
                    <a:lnTo>
                      <a:pt x="537" y="130"/>
                    </a:lnTo>
                    <a:lnTo>
                      <a:pt x="545" y="125"/>
                    </a:lnTo>
                    <a:lnTo>
                      <a:pt x="552" y="123"/>
                    </a:lnTo>
                    <a:lnTo>
                      <a:pt x="561" y="121"/>
                    </a:lnTo>
                    <a:lnTo>
                      <a:pt x="569" y="119"/>
                    </a:lnTo>
                    <a:lnTo>
                      <a:pt x="587" y="118"/>
                    </a:lnTo>
                    <a:lnTo>
                      <a:pt x="587" y="118"/>
                    </a:lnTo>
                    <a:lnTo>
                      <a:pt x="594" y="116"/>
                    </a:lnTo>
                    <a:lnTo>
                      <a:pt x="600" y="114"/>
                    </a:lnTo>
                    <a:lnTo>
                      <a:pt x="614" y="106"/>
                    </a:lnTo>
                    <a:lnTo>
                      <a:pt x="628" y="98"/>
                    </a:lnTo>
                    <a:lnTo>
                      <a:pt x="635" y="94"/>
                    </a:lnTo>
                    <a:lnTo>
                      <a:pt x="641" y="92"/>
                    </a:lnTo>
                    <a:lnTo>
                      <a:pt x="641" y="92"/>
                    </a:lnTo>
                    <a:lnTo>
                      <a:pt x="653" y="90"/>
                    </a:lnTo>
                    <a:lnTo>
                      <a:pt x="666" y="89"/>
                    </a:lnTo>
                    <a:lnTo>
                      <a:pt x="681" y="86"/>
                    </a:lnTo>
                    <a:lnTo>
                      <a:pt x="695" y="84"/>
                    </a:lnTo>
                    <a:lnTo>
                      <a:pt x="706" y="80"/>
                    </a:lnTo>
                    <a:lnTo>
                      <a:pt x="712" y="76"/>
                    </a:lnTo>
                    <a:lnTo>
                      <a:pt x="716" y="73"/>
                    </a:lnTo>
                    <a:lnTo>
                      <a:pt x="720" y="68"/>
                    </a:lnTo>
                    <a:lnTo>
                      <a:pt x="722" y="63"/>
                    </a:lnTo>
                    <a:lnTo>
                      <a:pt x="724" y="57"/>
                    </a:lnTo>
                    <a:lnTo>
                      <a:pt x="724" y="49"/>
                    </a:lnTo>
                    <a:lnTo>
                      <a:pt x="724" y="49"/>
                    </a:lnTo>
                    <a:lnTo>
                      <a:pt x="713" y="55"/>
                    </a:lnTo>
                    <a:lnTo>
                      <a:pt x="703" y="59"/>
                    </a:lnTo>
                    <a:lnTo>
                      <a:pt x="697" y="60"/>
                    </a:lnTo>
                    <a:lnTo>
                      <a:pt x="691" y="61"/>
                    </a:lnTo>
                    <a:lnTo>
                      <a:pt x="687" y="60"/>
                    </a:lnTo>
                    <a:lnTo>
                      <a:pt x="681" y="58"/>
                    </a:lnTo>
                    <a:lnTo>
                      <a:pt x="681" y="58"/>
                    </a:lnTo>
                    <a:lnTo>
                      <a:pt x="673" y="51"/>
                    </a:lnTo>
                    <a:lnTo>
                      <a:pt x="665" y="43"/>
                    </a:lnTo>
                    <a:lnTo>
                      <a:pt x="649" y="28"/>
                    </a:lnTo>
                    <a:lnTo>
                      <a:pt x="641" y="23"/>
                    </a:lnTo>
                    <a:lnTo>
                      <a:pt x="633" y="17"/>
                    </a:lnTo>
                    <a:lnTo>
                      <a:pt x="625" y="14"/>
                    </a:lnTo>
                    <a:lnTo>
                      <a:pt x="616" y="11"/>
                    </a:lnTo>
                    <a:lnTo>
                      <a:pt x="616" y="11"/>
                    </a:lnTo>
                    <a:lnTo>
                      <a:pt x="613" y="13"/>
                    </a:lnTo>
                    <a:lnTo>
                      <a:pt x="610" y="14"/>
                    </a:lnTo>
                    <a:lnTo>
                      <a:pt x="603" y="17"/>
                    </a:lnTo>
                    <a:lnTo>
                      <a:pt x="595" y="19"/>
                    </a:lnTo>
                    <a:lnTo>
                      <a:pt x="591" y="19"/>
                    </a:lnTo>
                    <a:lnTo>
                      <a:pt x="588" y="18"/>
                    </a:lnTo>
                    <a:lnTo>
                      <a:pt x="588" y="18"/>
                    </a:lnTo>
                    <a:lnTo>
                      <a:pt x="572" y="10"/>
                    </a:lnTo>
                    <a:lnTo>
                      <a:pt x="565" y="8"/>
                    </a:lnTo>
                    <a:lnTo>
                      <a:pt x="557" y="7"/>
                    </a:lnTo>
                    <a:lnTo>
                      <a:pt x="557" y="7"/>
                    </a:lnTo>
                    <a:lnTo>
                      <a:pt x="534" y="5"/>
                    </a:lnTo>
                    <a:lnTo>
                      <a:pt x="511" y="2"/>
                    </a:lnTo>
                    <a:lnTo>
                      <a:pt x="488" y="0"/>
                    </a:lnTo>
                    <a:lnTo>
                      <a:pt x="476" y="0"/>
                    </a:lnTo>
                    <a:lnTo>
                      <a:pt x="465" y="1"/>
                    </a:lnTo>
                    <a:lnTo>
                      <a:pt x="465" y="1"/>
                    </a:lnTo>
                    <a:lnTo>
                      <a:pt x="424" y="8"/>
                    </a:lnTo>
                    <a:lnTo>
                      <a:pt x="384" y="15"/>
                    </a:lnTo>
                    <a:lnTo>
                      <a:pt x="343" y="22"/>
                    </a:lnTo>
                    <a:lnTo>
                      <a:pt x="304" y="27"/>
                    </a:lnTo>
                    <a:lnTo>
                      <a:pt x="304" y="27"/>
                    </a:lnTo>
                    <a:lnTo>
                      <a:pt x="292" y="30"/>
                    </a:lnTo>
                    <a:lnTo>
                      <a:pt x="282" y="34"/>
                    </a:lnTo>
                    <a:lnTo>
                      <a:pt x="262" y="44"/>
                    </a:lnTo>
                    <a:lnTo>
                      <a:pt x="251" y="49"/>
                    </a:lnTo>
                    <a:lnTo>
                      <a:pt x="241" y="53"/>
                    </a:lnTo>
                    <a:lnTo>
                      <a:pt x="231" y="56"/>
                    </a:lnTo>
                    <a:lnTo>
                      <a:pt x="219" y="57"/>
                    </a:lnTo>
                    <a:lnTo>
                      <a:pt x="219" y="57"/>
                    </a:lnTo>
                    <a:lnTo>
                      <a:pt x="207" y="55"/>
                    </a:lnTo>
                    <a:lnTo>
                      <a:pt x="193" y="50"/>
                    </a:lnTo>
                    <a:lnTo>
                      <a:pt x="166" y="40"/>
                    </a:lnTo>
                    <a:lnTo>
                      <a:pt x="166" y="40"/>
                    </a:lnTo>
                    <a:lnTo>
                      <a:pt x="161" y="39"/>
                    </a:lnTo>
                    <a:lnTo>
                      <a:pt x="158" y="39"/>
                    </a:lnTo>
                    <a:lnTo>
                      <a:pt x="150" y="40"/>
                    </a:lnTo>
                    <a:lnTo>
                      <a:pt x="143" y="43"/>
                    </a:lnTo>
                    <a:lnTo>
                      <a:pt x="139" y="47"/>
                    </a:lnTo>
                    <a:lnTo>
                      <a:pt x="139" y="47"/>
                    </a:lnTo>
                    <a:lnTo>
                      <a:pt x="124" y="58"/>
                    </a:lnTo>
                    <a:lnTo>
                      <a:pt x="108" y="67"/>
                    </a:lnTo>
                    <a:lnTo>
                      <a:pt x="92" y="76"/>
                    </a:lnTo>
                    <a:lnTo>
                      <a:pt x="76" y="83"/>
                    </a:lnTo>
                    <a:lnTo>
                      <a:pt x="60" y="89"/>
                    </a:lnTo>
                    <a:lnTo>
                      <a:pt x="43" y="92"/>
                    </a:lnTo>
                    <a:lnTo>
                      <a:pt x="26" y="96"/>
                    </a:lnTo>
                    <a:lnTo>
                      <a:pt x="9" y="98"/>
                    </a:lnTo>
                    <a:lnTo>
                      <a:pt x="9" y="98"/>
                    </a:lnTo>
                    <a:lnTo>
                      <a:pt x="4" y="99"/>
                    </a:lnTo>
                    <a:lnTo>
                      <a:pt x="1" y="101"/>
                    </a:lnTo>
                    <a:lnTo>
                      <a:pt x="0" y="105"/>
                    </a:lnTo>
                    <a:lnTo>
                      <a:pt x="1" y="109"/>
                    </a:lnTo>
                    <a:lnTo>
                      <a:pt x="3" y="114"/>
                    </a:lnTo>
                    <a:lnTo>
                      <a:pt x="7" y="118"/>
                    </a:lnTo>
                    <a:lnTo>
                      <a:pt x="10" y="122"/>
                    </a:lnTo>
                    <a:lnTo>
                      <a:pt x="15" y="124"/>
                    </a:lnTo>
                    <a:lnTo>
                      <a:pt x="15" y="12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Freeform: Shape 258">
                <a:extLst>
                  <a:ext uri="{FF2B5EF4-FFF2-40B4-BE49-F238E27FC236}">
                    <a16:creationId xmlns:a16="http://schemas.microsoft.com/office/drawing/2014/main" id="{03B5CFE5-8D17-4D08-A088-998CBACF455B}"/>
                  </a:ext>
                </a:extLst>
              </p:cNvPr>
              <p:cNvSpPr>
                <a:spLocks/>
              </p:cNvSpPr>
              <p:nvPr/>
            </p:nvSpPr>
            <p:spPr bwMode="auto">
              <a:xfrm>
                <a:off x="6523038" y="1704975"/>
                <a:ext cx="158750" cy="114300"/>
              </a:xfrm>
              <a:custGeom>
                <a:avLst/>
                <a:gdLst>
                  <a:gd name="T0" fmla="*/ 26 w 200"/>
                  <a:gd name="T1" fmla="*/ 76 h 143"/>
                  <a:gd name="T2" fmla="*/ 35 w 200"/>
                  <a:gd name="T3" fmla="*/ 86 h 143"/>
                  <a:gd name="T4" fmla="*/ 49 w 200"/>
                  <a:gd name="T5" fmla="*/ 111 h 143"/>
                  <a:gd name="T6" fmla="*/ 58 w 200"/>
                  <a:gd name="T7" fmla="*/ 129 h 143"/>
                  <a:gd name="T8" fmla="*/ 67 w 200"/>
                  <a:gd name="T9" fmla="*/ 139 h 143"/>
                  <a:gd name="T10" fmla="*/ 77 w 200"/>
                  <a:gd name="T11" fmla="*/ 143 h 143"/>
                  <a:gd name="T12" fmla="*/ 90 w 200"/>
                  <a:gd name="T13" fmla="*/ 142 h 143"/>
                  <a:gd name="T14" fmla="*/ 98 w 200"/>
                  <a:gd name="T15" fmla="*/ 140 h 143"/>
                  <a:gd name="T16" fmla="*/ 139 w 200"/>
                  <a:gd name="T17" fmla="*/ 124 h 143"/>
                  <a:gd name="T18" fmla="*/ 170 w 200"/>
                  <a:gd name="T19" fmla="*/ 116 h 143"/>
                  <a:gd name="T20" fmla="*/ 182 w 200"/>
                  <a:gd name="T21" fmla="*/ 113 h 143"/>
                  <a:gd name="T22" fmla="*/ 192 w 200"/>
                  <a:gd name="T23" fmla="*/ 109 h 143"/>
                  <a:gd name="T24" fmla="*/ 199 w 200"/>
                  <a:gd name="T25" fmla="*/ 101 h 143"/>
                  <a:gd name="T26" fmla="*/ 199 w 200"/>
                  <a:gd name="T27" fmla="*/ 90 h 143"/>
                  <a:gd name="T28" fmla="*/ 191 w 200"/>
                  <a:gd name="T29" fmla="*/ 78 h 143"/>
                  <a:gd name="T30" fmla="*/ 166 w 200"/>
                  <a:gd name="T31" fmla="*/ 57 h 143"/>
                  <a:gd name="T32" fmla="*/ 144 w 200"/>
                  <a:gd name="T33" fmla="*/ 35 h 143"/>
                  <a:gd name="T34" fmla="*/ 135 w 200"/>
                  <a:gd name="T35" fmla="*/ 30 h 143"/>
                  <a:gd name="T36" fmla="*/ 108 w 200"/>
                  <a:gd name="T37" fmla="*/ 26 h 143"/>
                  <a:gd name="T38" fmla="*/ 94 w 200"/>
                  <a:gd name="T39" fmla="*/ 20 h 143"/>
                  <a:gd name="T40" fmla="*/ 81 w 200"/>
                  <a:gd name="T41" fmla="*/ 11 h 143"/>
                  <a:gd name="T42" fmla="*/ 66 w 200"/>
                  <a:gd name="T43" fmla="*/ 2 h 143"/>
                  <a:gd name="T44" fmla="*/ 51 w 200"/>
                  <a:gd name="T45" fmla="*/ 0 h 143"/>
                  <a:gd name="T46" fmla="*/ 40 w 200"/>
                  <a:gd name="T47" fmla="*/ 4 h 143"/>
                  <a:gd name="T48" fmla="*/ 36 w 200"/>
                  <a:gd name="T49" fmla="*/ 8 h 143"/>
                  <a:gd name="T50" fmla="*/ 28 w 200"/>
                  <a:gd name="T51" fmla="*/ 17 h 143"/>
                  <a:gd name="T52" fmla="*/ 17 w 200"/>
                  <a:gd name="T53" fmla="*/ 32 h 143"/>
                  <a:gd name="T54" fmla="*/ 8 w 200"/>
                  <a:gd name="T55" fmla="*/ 40 h 143"/>
                  <a:gd name="T56" fmla="*/ 1 w 200"/>
                  <a:gd name="T57" fmla="*/ 43 h 143"/>
                  <a:gd name="T58" fmla="*/ 0 w 200"/>
                  <a:gd name="T59" fmla="*/ 49 h 143"/>
                  <a:gd name="T60" fmla="*/ 1 w 200"/>
                  <a:gd name="T61" fmla="*/ 55 h 143"/>
                  <a:gd name="T62" fmla="*/ 7 w 200"/>
                  <a:gd name="T63" fmla="*/ 61 h 143"/>
                  <a:gd name="T64" fmla="*/ 20 w 200"/>
                  <a:gd name="T65" fmla="*/ 70 h 143"/>
                  <a:gd name="T66" fmla="*/ 26 w 200"/>
                  <a:gd name="T67" fmla="*/ 7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43">
                    <a:moveTo>
                      <a:pt x="26" y="76"/>
                    </a:moveTo>
                    <a:lnTo>
                      <a:pt x="26" y="76"/>
                    </a:lnTo>
                    <a:lnTo>
                      <a:pt x="30" y="81"/>
                    </a:lnTo>
                    <a:lnTo>
                      <a:pt x="35" y="86"/>
                    </a:lnTo>
                    <a:lnTo>
                      <a:pt x="42" y="99"/>
                    </a:lnTo>
                    <a:lnTo>
                      <a:pt x="49" y="111"/>
                    </a:lnTo>
                    <a:lnTo>
                      <a:pt x="54" y="124"/>
                    </a:lnTo>
                    <a:lnTo>
                      <a:pt x="58" y="129"/>
                    </a:lnTo>
                    <a:lnTo>
                      <a:pt x="62" y="134"/>
                    </a:lnTo>
                    <a:lnTo>
                      <a:pt x="67" y="139"/>
                    </a:lnTo>
                    <a:lnTo>
                      <a:pt x="71" y="141"/>
                    </a:lnTo>
                    <a:lnTo>
                      <a:pt x="77" y="143"/>
                    </a:lnTo>
                    <a:lnTo>
                      <a:pt x="83" y="143"/>
                    </a:lnTo>
                    <a:lnTo>
                      <a:pt x="90" y="142"/>
                    </a:lnTo>
                    <a:lnTo>
                      <a:pt x="98" y="140"/>
                    </a:lnTo>
                    <a:lnTo>
                      <a:pt x="98" y="140"/>
                    </a:lnTo>
                    <a:lnTo>
                      <a:pt x="118" y="132"/>
                    </a:lnTo>
                    <a:lnTo>
                      <a:pt x="139" y="124"/>
                    </a:lnTo>
                    <a:lnTo>
                      <a:pt x="159" y="118"/>
                    </a:lnTo>
                    <a:lnTo>
                      <a:pt x="170" y="116"/>
                    </a:lnTo>
                    <a:lnTo>
                      <a:pt x="182" y="113"/>
                    </a:lnTo>
                    <a:lnTo>
                      <a:pt x="182" y="113"/>
                    </a:lnTo>
                    <a:lnTo>
                      <a:pt x="187" y="112"/>
                    </a:lnTo>
                    <a:lnTo>
                      <a:pt x="192" y="109"/>
                    </a:lnTo>
                    <a:lnTo>
                      <a:pt x="197" y="106"/>
                    </a:lnTo>
                    <a:lnTo>
                      <a:pt x="199" y="101"/>
                    </a:lnTo>
                    <a:lnTo>
                      <a:pt x="200" y="95"/>
                    </a:lnTo>
                    <a:lnTo>
                      <a:pt x="199" y="90"/>
                    </a:lnTo>
                    <a:lnTo>
                      <a:pt x="197" y="83"/>
                    </a:lnTo>
                    <a:lnTo>
                      <a:pt x="191" y="78"/>
                    </a:lnTo>
                    <a:lnTo>
                      <a:pt x="191" y="78"/>
                    </a:lnTo>
                    <a:lnTo>
                      <a:pt x="166" y="57"/>
                    </a:lnTo>
                    <a:lnTo>
                      <a:pt x="144" y="35"/>
                    </a:lnTo>
                    <a:lnTo>
                      <a:pt x="144" y="35"/>
                    </a:lnTo>
                    <a:lnTo>
                      <a:pt x="140" y="32"/>
                    </a:lnTo>
                    <a:lnTo>
                      <a:pt x="135" y="30"/>
                    </a:lnTo>
                    <a:lnTo>
                      <a:pt x="121" y="28"/>
                    </a:lnTo>
                    <a:lnTo>
                      <a:pt x="108" y="26"/>
                    </a:lnTo>
                    <a:lnTo>
                      <a:pt x="101" y="24"/>
                    </a:lnTo>
                    <a:lnTo>
                      <a:pt x="94" y="20"/>
                    </a:lnTo>
                    <a:lnTo>
                      <a:pt x="94" y="20"/>
                    </a:lnTo>
                    <a:lnTo>
                      <a:pt x="81" y="11"/>
                    </a:lnTo>
                    <a:lnTo>
                      <a:pt x="73" y="7"/>
                    </a:lnTo>
                    <a:lnTo>
                      <a:pt x="66" y="2"/>
                    </a:lnTo>
                    <a:lnTo>
                      <a:pt x="58" y="0"/>
                    </a:lnTo>
                    <a:lnTo>
                      <a:pt x="51" y="0"/>
                    </a:lnTo>
                    <a:lnTo>
                      <a:pt x="43" y="2"/>
                    </a:lnTo>
                    <a:lnTo>
                      <a:pt x="40" y="4"/>
                    </a:lnTo>
                    <a:lnTo>
                      <a:pt x="36" y="8"/>
                    </a:lnTo>
                    <a:lnTo>
                      <a:pt x="36" y="8"/>
                    </a:lnTo>
                    <a:lnTo>
                      <a:pt x="32" y="11"/>
                    </a:lnTo>
                    <a:lnTo>
                      <a:pt x="28" y="17"/>
                    </a:lnTo>
                    <a:lnTo>
                      <a:pt x="20" y="26"/>
                    </a:lnTo>
                    <a:lnTo>
                      <a:pt x="17" y="32"/>
                    </a:lnTo>
                    <a:lnTo>
                      <a:pt x="12" y="36"/>
                    </a:lnTo>
                    <a:lnTo>
                      <a:pt x="8" y="40"/>
                    </a:lnTo>
                    <a:lnTo>
                      <a:pt x="1" y="43"/>
                    </a:lnTo>
                    <a:lnTo>
                      <a:pt x="1" y="43"/>
                    </a:lnTo>
                    <a:lnTo>
                      <a:pt x="0" y="45"/>
                    </a:lnTo>
                    <a:lnTo>
                      <a:pt x="0" y="49"/>
                    </a:lnTo>
                    <a:lnTo>
                      <a:pt x="0" y="53"/>
                    </a:lnTo>
                    <a:lnTo>
                      <a:pt x="1" y="55"/>
                    </a:lnTo>
                    <a:lnTo>
                      <a:pt x="1" y="55"/>
                    </a:lnTo>
                    <a:lnTo>
                      <a:pt x="7" y="61"/>
                    </a:lnTo>
                    <a:lnTo>
                      <a:pt x="13" y="66"/>
                    </a:lnTo>
                    <a:lnTo>
                      <a:pt x="20" y="70"/>
                    </a:lnTo>
                    <a:lnTo>
                      <a:pt x="26" y="76"/>
                    </a:lnTo>
                    <a:lnTo>
                      <a:pt x="26" y="76"/>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Freeform: Shape 259">
                <a:extLst>
                  <a:ext uri="{FF2B5EF4-FFF2-40B4-BE49-F238E27FC236}">
                    <a16:creationId xmlns:a16="http://schemas.microsoft.com/office/drawing/2014/main" id="{FD7A388A-22F2-42AF-A060-B077EF86B46B}"/>
                  </a:ext>
                </a:extLst>
              </p:cNvPr>
              <p:cNvSpPr>
                <a:spLocks/>
              </p:cNvSpPr>
              <p:nvPr/>
            </p:nvSpPr>
            <p:spPr bwMode="auto">
              <a:xfrm>
                <a:off x="7208838" y="2722563"/>
                <a:ext cx="155575" cy="125412"/>
              </a:xfrm>
              <a:custGeom>
                <a:avLst/>
                <a:gdLst>
                  <a:gd name="T0" fmla="*/ 106 w 197"/>
                  <a:gd name="T1" fmla="*/ 19 h 156"/>
                  <a:gd name="T2" fmla="*/ 108 w 197"/>
                  <a:gd name="T3" fmla="*/ 10 h 156"/>
                  <a:gd name="T4" fmla="*/ 105 w 197"/>
                  <a:gd name="T5" fmla="*/ 2 h 156"/>
                  <a:gd name="T6" fmla="*/ 83 w 197"/>
                  <a:gd name="T7" fmla="*/ 10 h 156"/>
                  <a:gd name="T8" fmla="*/ 77 w 197"/>
                  <a:gd name="T9" fmla="*/ 13 h 156"/>
                  <a:gd name="T10" fmla="*/ 68 w 197"/>
                  <a:gd name="T11" fmla="*/ 21 h 156"/>
                  <a:gd name="T12" fmla="*/ 61 w 197"/>
                  <a:gd name="T13" fmla="*/ 38 h 156"/>
                  <a:gd name="T14" fmla="*/ 57 w 197"/>
                  <a:gd name="T15" fmla="*/ 50 h 156"/>
                  <a:gd name="T16" fmla="*/ 52 w 197"/>
                  <a:gd name="T17" fmla="*/ 58 h 156"/>
                  <a:gd name="T18" fmla="*/ 36 w 197"/>
                  <a:gd name="T19" fmla="*/ 67 h 156"/>
                  <a:gd name="T20" fmla="*/ 32 w 197"/>
                  <a:gd name="T21" fmla="*/ 71 h 156"/>
                  <a:gd name="T22" fmla="*/ 28 w 197"/>
                  <a:gd name="T23" fmla="*/ 81 h 156"/>
                  <a:gd name="T24" fmla="*/ 22 w 197"/>
                  <a:gd name="T25" fmla="*/ 110 h 156"/>
                  <a:gd name="T26" fmla="*/ 14 w 197"/>
                  <a:gd name="T27" fmla="*/ 127 h 156"/>
                  <a:gd name="T28" fmla="*/ 0 w 197"/>
                  <a:gd name="T29" fmla="*/ 141 h 156"/>
                  <a:gd name="T30" fmla="*/ 6 w 197"/>
                  <a:gd name="T31" fmla="*/ 144 h 156"/>
                  <a:gd name="T32" fmla="*/ 25 w 197"/>
                  <a:gd name="T33" fmla="*/ 146 h 156"/>
                  <a:gd name="T34" fmla="*/ 51 w 197"/>
                  <a:gd name="T35" fmla="*/ 142 h 156"/>
                  <a:gd name="T36" fmla="*/ 77 w 197"/>
                  <a:gd name="T37" fmla="*/ 137 h 156"/>
                  <a:gd name="T38" fmla="*/ 95 w 197"/>
                  <a:gd name="T39" fmla="*/ 138 h 156"/>
                  <a:gd name="T40" fmla="*/ 101 w 197"/>
                  <a:gd name="T41" fmla="*/ 139 h 156"/>
                  <a:gd name="T42" fmla="*/ 119 w 197"/>
                  <a:gd name="T43" fmla="*/ 143 h 156"/>
                  <a:gd name="T44" fmla="*/ 147 w 197"/>
                  <a:gd name="T45" fmla="*/ 144 h 156"/>
                  <a:gd name="T46" fmla="*/ 164 w 197"/>
                  <a:gd name="T47" fmla="*/ 150 h 156"/>
                  <a:gd name="T48" fmla="*/ 171 w 197"/>
                  <a:gd name="T49" fmla="*/ 156 h 156"/>
                  <a:gd name="T50" fmla="*/ 175 w 197"/>
                  <a:gd name="T51" fmla="*/ 153 h 156"/>
                  <a:gd name="T52" fmla="*/ 190 w 197"/>
                  <a:gd name="T53" fmla="*/ 145 h 156"/>
                  <a:gd name="T54" fmla="*/ 196 w 197"/>
                  <a:gd name="T55" fmla="*/ 138 h 156"/>
                  <a:gd name="T56" fmla="*/ 197 w 197"/>
                  <a:gd name="T57" fmla="*/ 134 h 156"/>
                  <a:gd name="T58" fmla="*/ 193 w 197"/>
                  <a:gd name="T59" fmla="*/ 128 h 156"/>
                  <a:gd name="T60" fmla="*/ 184 w 197"/>
                  <a:gd name="T61" fmla="*/ 119 h 156"/>
                  <a:gd name="T62" fmla="*/ 172 w 197"/>
                  <a:gd name="T63" fmla="*/ 113 h 156"/>
                  <a:gd name="T64" fmla="*/ 155 w 197"/>
                  <a:gd name="T65" fmla="*/ 105 h 156"/>
                  <a:gd name="T66" fmla="*/ 150 w 197"/>
                  <a:gd name="T67" fmla="*/ 102 h 156"/>
                  <a:gd name="T68" fmla="*/ 130 w 197"/>
                  <a:gd name="T69" fmla="*/ 89 h 156"/>
                  <a:gd name="T70" fmla="*/ 99 w 197"/>
                  <a:gd name="T71" fmla="*/ 72 h 156"/>
                  <a:gd name="T72" fmla="*/ 82 w 197"/>
                  <a:gd name="T73" fmla="*/ 59 h 156"/>
                  <a:gd name="T74" fmla="*/ 75 w 197"/>
                  <a:gd name="T75" fmla="*/ 50 h 156"/>
                  <a:gd name="T76" fmla="*/ 72 w 197"/>
                  <a:gd name="T77" fmla="*/ 38 h 156"/>
                  <a:gd name="T78" fmla="*/ 74 w 197"/>
                  <a:gd name="T79" fmla="*/ 34 h 156"/>
                  <a:gd name="T80" fmla="*/ 81 w 197"/>
                  <a:gd name="T81" fmla="*/ 29 h 156"/>
                  <a:gd name="T82" fmla="*/ 100 w 197"/>
                  <a:gd name="T83" fmla="*/ 22 h 156"/>
                  <a:gd name="T84" fmla="*/ 106 w 197"/>
                  <a:gd name="T85" fmla="*/ 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 h="156">
                    <a:moveTo>
                      <a:pt x="106" y="19"/>
                    </a:moveTo>
                    <a:lnTo>
                      <a:pt x="106" y="19"/>
                    </a:lnTo>
                    <a:lnTo>
                      <a:pt x="108" y="15"/>
                    </a:lnTo>
                    <a:lnTo>
                      <a:pt x="108" y="10"/>
                    </a:lnTo>
                    <a:lnTo>
                      <a:pt x="107" y="4"/>
                    </a:lnTo>
                    <a:lnTo>
                      <a:pt x="105" y="2"/>
                    </a:lnTo>
                    <a:lnTo>
                      <a:pt x="102" y="0"/>
                    </a:lnTo>
                    <a:lnTo>
                      <a:pt x="83" y="10"/>
                    </a:lnTo>
                    <a:lnTo>
                      <a:pt x="83" y="10"/>
                    </a:lnTo>
                    <a:lnTo>
                      <a:pt x="77" y="13"/>
                    </a:lnTo>
                    <a:lnTo>
                      <a:pt x="72" y="17"/>
                    </a:lnTo>
                    <a:lnTo>
                      <a:pt x="68" y="21"/>
                    </a:lnTo>
                    <a:lnTo>
                      <a:pt x="65" y="26"/>
                    </a:lnTo>
                    <a:lnTo>
                      <a:pt x="61" y="38"/>
                    </a:lnTo>
                    <a:lnTo>
                      <a:pt x="57" y="50"/>
                    </a:lnTo>
                    <a:lnTo>
                      <a:pt x="57" y="50"/>
                    </a:lnTo>
                    <a:lnTo>
                      <a:pt x="56" y="54"/>
                    </a:lnTo>
                    <a:lnTo>
                      <a:pt x="52" y="58"/>
                    </a:lnTo>
                    <a:lnTo>
                      <a:pt x="44" y="62"/>
                    </a:lnTo>
                    <a:lnTo>
                      <a:pt x="36" y="67"/>
                    </a:lnTo>
                    <a:lnTo>
                      <a:pt x="33" y="69"/>
                    </a:lnTo>
                    <a:lnTo>
                      <a:pt x="32" y="71"/>
                    </a:lnTo>
                    <a:lnTo>
                      <a:pt x="32" y="71"/>
                    </a:lnTo>
                    <a:lnTo>
                      <a:pt x="28" y="81"/>
                    </a:lnTo>
                    <a:lnTo>
                      <a:pt x="26" y="91"/>
                    </a:lnTo>
                    <a:lnTo>
                      <a:pt x="22" y="110"/>
                    </a:lnTo>
                    <a:lnTo>
                      <a:pt x="18" y="119"/>
                    </a:lnTo>
                    <a:lnTo>
                      <a:pt x="14" y="127"/>
                    </a:lnTo>
                    <a:lnTo>
                      <a:pt x="8" y="135"/>
                    </a:lnTo>
                    <a:lnTo>
                      <a:pt x="0" y="141"/>
                    </a:lnTo>
                    <a:lnTo>
                      <a:pt x="0" y="141"/>
                    </a:lnTo>
                    <a:lnTo>
                      <a:pt x="6" y="144"/>
                    </a:lnTo>
                    <a:lnTo>
                      <a:pt x="12" y="145"/>
                    </a:lnTo>
                    <a:lnTo>
                      <a:pt x="25" y="146"/>
                    </a:lnTo>
                    <a:lnTo>
                      <a:pt x="39" y="144"/>
                    </a:lnTo>
                    <a:lnTo>
                      <a:pt x="51" y="142"/>
                    </a:lnTo>
                    <a:lnTo>
                      <a:pt x="65" y="139"/>
                    </a:lnTo>
                    <a:lnTo>
                      <a:pt x="77" y="137"/>
                    </a:lnTo>
                    <a:lnTo>
                      <a:pt x="90" y="137"/>
                    </a:lnTo>
                    <a:lnTo>
                      <a:pt x="95" y="138"/>
                    </a:lnTo>
                    <a:lnTo>
                      <a:pt x="101" y="139"/>
                    </a:lnTo>
                    <a:lnTo>
                      <a:pt x="101" y="139"/>
                    </a:lnTo>
                    <a:lnTo>
                      <a:pt x="110" y="142"/>
                    </a:lnTo>
                    <a:lnTo>
                      <a:pt x="119" y="143"/>
                    </a:lnTo>
                    <a:lnTo>
                      <a:pt x="138" y="143"/>
                    </a:lnTo>
                    <a:lnTo>
                      <a:pt x="147" y="144"/>
                    </a:lnTo>
                    <a:lnTo>
                      <a:pt x="156" y="145"/>
                    </a:lnTo>
                    <a:lnTo>
                      <a:pt x="164" y="150"/>
                    </a:lnTo>
                    <a:lnTo>
                      <a:pt x="167" y="153"/>
                    </a:lnTo>
                    <a:lnTo>
                      <a:pt x="171" y="156"/>
                    </a:lnTo>
                    <a:lnTo>
                      <a:pt x="171" y="156"/>
                    </a:lnTo>
                    <a:lnTo>
                      <a:pt x="175" y="153"/>
                    </a:lnTo>
                    <a:lnTo>
                      <a:pt x="180" y="150"/>
                    </a:lnTo>
                    <a:lnTo>
                      <a:pt x="190" y="145"/>
                    </a:lnTo>
                    <a:lnTo>
                      <a:pt x="193" y="142"/>
                    </a:lnTo>
                    <a:lnTo>
                      <a:pt x="196" y="138"/>
                    </a:lnTo>
                    <a:lnTo>
                      <a:pt x="197" y="136"/>
                    </a:lnTo>
                    <a:lnTo>
                      <a:pt x="197" y="134"/>
                    </a:lnTo>
                    <a:lnTo>
                      <a:pt x="193" y="128"/>
                    </a:lnTo>
                    <a:lnTo>
                      <a:pt x="193" y="128"/>
                    </a:lnTo>
                    <a:lnTo>
                      <a:pt x="189" y="122"/>
                    </a:lnTo>
                    <a:lnTo>
                      <a:pt x="184" y="119"/>
                    </a:lnTo>
                    <a:lnTo>
                      <a:pt x="179" y="116"/>
                    </a:lnTo>
                    <a:lnTo>
                      <a:pt x="172" y="113"/>
                    </a:lnTo>
                    <a:lnTo>
                      <a:pt x="160" y="108"/>
                    </a:lnTo>
                    <a:lnTo>
                      <a:pt x="155" y="105"/>
                    </a:lnTo>
                    <a:lnTo>
                      <a:pt x="150" y="102"/>
                    </a:lnTo>
                    <a:lnTo>
                      <a:pt x="150" y="102"/>
                    </a:lnTo>
                    <a:lnTo>
                      <a:pt x="140" y="95"/>
                    </a:lnTo>
                    <a:lnTo>
                      <a:pt x="130" y="89"/>
                    </a:lnTo>
                    <a:lnTo>
                      <a:pt x="109" y="78"/>
                    </a:lnTo>
                    <a:lnTo>
                      <a:pt x="99" y="72"/>
                    </a:lnTo>
                    <a:lnTo>
                      <a:pt x="90" y="67"/>
                    </a:lnTo>
                    <a:lnTo>
                      <a:pt x="82" y="59"/>
                    </a:lnTo>
                    <a:lnTo>
                      <a:pt x="75" y="50"/>
                    </a:lnTo>
                    <a:lnTo>
                      <a:pt x="75" y="50"/>
                    </a:lnTo>
                    <a:lnTo>
                      <a:pt x="72" y="42"/>
                    </a:lnTo>
                    <a:lnTo>
                      <a:pt x="72" y="38"/>
                    </a:lnTo>
                    <a:lnTo>
                      <a:pt x="73" y="36"/>
                    </a:lnTo>
                    <a:lnTo>
                      <a:pt x="74" y="34"/>
                    </a:lnTo>
                    <a:lnTo>
                      <a:pt x="75" y="31"/>
                    </a:lnTo>
                    <a:lnTo>
                      <a:pt x="81" y="29"/>
                    </a:lnTo>
                    <a:lnTo>
                      <a:pt x="93" y="25"/>
                    </a:lnTo>
                    <a:lnTo>
                      <a:pt x="100" y="22"/>
                    </a:lnTo>
                    <a:lnTo>
                      <a:pt x="106" y="19"/>
                    </a:lnTo>
                    <a:lnTo>
                      <a:pt x="106" y="1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0" name="Freeform: Shape 260">
                <a:extLst>
                  <a:ext uri="{FF2B5EF4-FFF2-40B4-BE49-F238E27FC236}">
                    <a16:creationId xmlns:a16="http://schemas.microsoft.com/office/drawing/2014/main" id="{3396B2FD-5CE7-4B0F-835C-06C0D06E2C14}"/>
                  </a:ext>
                </a:extLst>
              </p:cNvPr>
              <p:cNvSpPr>
                <a:spLocks/>
              </p:cNvSpPr>
              <p:nvPr/>
            </p:nvSpPr>
            <p:spPr bwMode="auto">
              <a:xfrm>
                <a:off x="6726238" y="3394075"/>
                <a:ext cx="311150" cy="111125"/>
              </a:xfrm>
              <a:custGeom>
                <a:avLst/>
                <a:gdLst>
                  <a:gd name="T0" fmla="*/ 249 w 391"/>
                  <a:gd name="T1" fmla="*/ 50 h 138"/>
                  <a:gd name="T2" fmla="*/ 238 w 391"/>
                  <a:gd name="T3" fmla="*/ 46 h 138"/>
                  <a:gd name="T4" fmla="*/ 208 w 391"/>
                  <a:gd name="T5" fmla="*/ 25 h 138"/>
                  <a:gd name="T6" fmla="*/ 193 w 391"/>
                  <a:gd name="T7" fmla="*/ 17 h 138"/>
                  <a:gd name="T8" fmla="*/ 161 w 391"/>
                  <a:gd name="T9" fmla="*/ 4 h 138"/>
                  <a:gd name="T10" fmla="*/ 128 w 391"/>
                  <a:gd name="T11" fmla="*/ 0 h 138"/>
                  <a:gd name="T12" fmla="*/ 95 w 391"/>
                  <a:gd name="T13" fmla="*/ 2 h 138"/>
                  <a:gd name="T14" fmla="*/ 79 w 391"/>
                  <a:gd name="T15" fmla="*/ 5 h 138"/>
                  <a:gd name="T16" fmla="*/ 19 w 391"/>
                  <a:gd name="T17" fmla="*/ 24 h 138"/>
                  <a:gd name="T18" fmla="*/ 0 w 391"/>
                  <a:gd name="T19" fmla="*/ 32 h 138"/>
                  <a:gd name="T20" fmla="*/ 17 w 391"/>
                  <a:gd name="T21" fmla="*/ 43 h 138"/>
                  <a:gd name="T22" fmla="*/ 29 w 391"/>
                  <a:gd name="T23" fmla="*/ 49 h 138"/>
                  <a:gd name="T24" fmla="*/ 42 w 391"/>
                  <a:gd name="T25" fmla="*/ 50 h 138"/>
                  <a:gd name="T26" fmla="*/ 47 w 391"/>
                  <a:gd name="T27" fmla="*/ 50 h 138"/>
                  <a:gd name="T28" fmla="*/ 80 w 391"/>
                  <a:gd name="T29" fmla="*/ 42 h 138"/>
                  <a:gd name="T30" fmla="*/ 96 w 391"/>
                  <a:gd name="T31" fmla="*/ 41 h 138"/>
                  <a:gd name="T32" fmla="*/ 111 w 391"/>
                  <a:gd name="T33" fmla="*/ 43 h 138"/>
                  <a:gd name="T34" fmla="*/ 124 w 391"/>
                  <a:gd name="T35" fmla="*/ 49 h 138"/>
                  <a:gd name="T36" fmla="*/ 145 w 391"/>
                  <a:gd name="T37" fmla="*/ 62 h 138"/>
                  <a:gd name="T38" fmla="*/ 176 w 391"/>
                  <a:gd name="T39" fmla="*/ 84 h 138"/>
                  <a:gd name="T40" fmla="*/ 198 w 391"/>
                  <a:gd name="T41" fmla="*/ 98 h 138"/>
                  <a:gd name="T42" fmla="*/ 209 w 391"/>
                  <a:gd name="T43" fmla="*/ 102 h 138"/>
                  <a:gd name="T44" fmla="*/ 250 w 391"/>
                  <a:gd name="T45" fmla="*/ 108 h 138"/>
                  <a:gd name="T46" fmla="*/ 277 w 391"/>
                  <a:gd name="T47" fmla="*/ 115 h 138"/>
                  <a:gd name="T48" fmla="*/ 290 w 391"/>
                  <a:gd name="T49" fmla="*/ 120 h 138"/>
                  <a:gd name="T50" fmla="*/ 300 w 391"/>
                  <a:gd name="T51" fmla="*/ 129 h 138"/>
                  <a:gd name="T52" fmla="*/ 304 w 391"/>
                  <a:gd name="T53" fmla="*/ 133 h 138"/>
                  <a:gd name="T54" fmla="*/ 314 w 391"/>
                  <a:gd name="T55" fmla="*/ 137 h 138"/>
                  <a:gd name="T56" fmla="*/ 325 w 391"/>
                  <a:gd name="T57" fmla="*/ 138 h 138"/>
                  <a:gd name="T58" fmla="*/ 336 w 391"/>
                  <a:gd name="T59" fmla="*/ 137 h 138"/>
                  <a:gd name="T60" fmla="*/ 342 w 391"/>
                  <a:gd name="T61" fmla="*/ 136 h 138"/>
                  <a:gd name="T62" fmla="*/ 369 w 391"/>
                  <a:gd name="T63" fmla="*/ 124 h 138"/>
                  <a:gd name="T64" fmla="*/ 385 w 391"/>
                  <a:gd name="T65" fmla="*/ 111 h 138"/>
                  <a:gd name="T66" fmla="*/ 390 w 391"/>
                  <a:gd name="T67" fmla="*/ 104 h 138"/>
                  <a:gd name="T68" fmla="*/ 391 w 391"/>
                  <a:gd name="T69" fmla="*/ 98 h 138"/>
                  <a:gd name="T70" fmla="*/ 387 w 391"/>
                  <a:gd name="T71" fmla="*/ 90 h 138"/>
                  <a:gd name="T72" fmla="*/ 381 w 391"/>
                  <a:gd name="T73" fmla="*/ 82 h 138"/>
                  <a:gd name="T74" fmla="*/ 367 w 391"/>
                  <a:gd name="T75" fmla="*/ 69 h 138"/>
                  <a:gd name="T76" fmla="*/ 351 w 391"/>
                  <a:gd name="T77" fmla="*/ 61 h 138"/>
                  <a:gd name="T78" fmla="*/ 325 w 391"/>
                  <a:gd name="T79" fmla="*/ 53 h 138"/>
                  <a:gd name="T80" fmla="*/ 287 w 391"/>
                  <a:gd name="T81" fmla="*/ 50 h 138"/>
                  <a:gd name="T82" fmla="*/ 249 w 391"/>
                  <a:gd name="T83" fmla="*/ 5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138">
                    <a:moveTo>
                      <a:pt x="249" y="50"/>
                    </a:moveTo>
                    <a:lnTo>
                      <a:pt x="249" y="50"/>
                    </a:lnTo>
                    <a:lnTo>
                      <a:pt x="243" y="49"/>
                    </a:lnTo>
                    <a:lnTo>
                      <a:pt x="238" y="46"/>
                    </a:lnTo>
                    <a:lnTo>
                      <a:pt x="227" y="41"/>
                    </a:lnTo>
                    <a:lnTo>
                      <a:pt x="208" y="25"/>
                    </a:lnTo>
                    <a:lnTo>
                      <a:pt x="208" y="25"/>
                    </a:lnTo>
                    <a:lnTo>
                      <a:pt x="193" y="17"/>
                    </a:lnTo>
                    <a:lnTo>
                      <a:pt x="177" y="10"/>
                    </a:lnTo>
                    <a:lnTo>
                      <a:pt x="161" y="4"/>
                    </a:lnTo>
                    <a:lnTo>
                      <a:pt x="144" y="1"/>
                    </a:lnTo>
                    <a:lnTo>
                      <a:pt x="128" y="0"/>
                    </a:lnTo>
                    <a:lnTo>
                      <a:pt x="111" y="0"/>
                    </a:lnTo>
                    <a:lnTo>
                      <a:pt x="95" y="2"/>
                    </a:lnTo>
                    <a:lnTo>
                      <a:pt x="79" y="5"/>
                    </a:lnTo>
                    <a:lnTo>
                      <a:pt x="79" y="5"/>
                    </a:lnTo>
                    <a:lnTo>
                      <a:pt x="39" y="18"/>
                    </a:lnTo>
                    <a:lnTo>
                      <a:pt x="19" y="24"/>
                    </a:lnTo>
                    <a:lnTo>
                      <a:pt x="0" y="32"/>
                    </a:lnTo>
                    <a:lnTo>
                      <a:pt x="0" y="32"/>
                    </a:lnTo>
                    <a:lnTo>
                      <a:pt x="10" y="40"/>
                    </a:lnTo>
                    <a:lnTo>
                      <a:pt x="17" y="43"/>
                    </a:lnTo>
                    <a:lnTo>
                      <a:pt x="22" y="46"/>
                    </a:lnTo>
                    <a:lnTo>
                      <a:pt x="29" y="49"/>
                    </a:lnTo>
                    <a:lnTo>
                      <a:pt x="35" y="50"/>
                    </a:lnTo>
                    <a:lnTo>
                      <a:pt x="42" y="50"/>
                    </a:lnTo>
                    <a:lnTo>
                      <a:pt x="47" y="50"/>
                    </a:lnTo>
                    <a:lnTo>
                      <a:pt x="47" y="50"/>
                    </a:lnTo>
                    <a:lnTo>
                      <a:pt x="64" y="46"/>
                    </a:lnTo>
                    <a:lnTo>
                      <a:pt x="80" y="42"/>
                    </a:lnTo>
                    <a:lnTo>
                      <a:pt x="88" y="41"/>
                    </a:lnTo>
                    <a:lnTo>
                      <a:pt x="96" y="41"/>
                    </a:lnTo>
                    <a:lnTo>
                      <a:pt x="103" y="42"/>
                    </a:lnTo>
                    <a:lnTo>
                      <a:pt x="111" y="43"/>
                    </a:lnTo>
                    <a:lnTo>
                      <a:pt x="111" y="43"/>
                    </a:lnTo>
                    <a:lnTo>
                      <a:pt x="124" y="49"/>
                    </a:lnTo>
                    <a:lnTo>
                      <a:pt x="134" y="54"/>
                    </a:lnTo>
                    <a:lnTo>
                      <a:pt x="145" y="62"/>
                    </a:lnTo>
                    <a:lnTo>
                      <a:pt x="155" y="69"/>
                    </a:lnTo>
                    <a:lnTo>
                      <a:pt x="176" y="84"/>
                    </a:lnTo>
                    <a:lnTo>
                      <a:pt x="186" y="92"/>
                    </a:lnTo>
                    <a:lnTo>
                      <a:pt x="198" y="98"/>
                    </a:lnTo>
                    <a:lnTo>
                      <a:pt x="198" y="98"/>
                    </a:lnTo>
                    <a:lnTo>
                      <a:pt x="209" y="102"/>
                    </a:lnTo>
                    <a:lnTo>
                      <a:pt x="221" y="104"/>
                    </a:lnTo>
                    <a:lnTo>
                      <a:pt x="250" y="108"/>
                    </a:lnTo>
                    <a:lnTo>
                      <a:pt x="264" y="110"/>
                    </a:lnTo>
                    <a:lnTo>
                      <a:pt x="277" y="115"/>
                    </a:lnTo>
                    <a:lnTo>
                      <a:pt x="283" y="117"/>
                    </a:lnTo>
                    <a:lnTo>
                      <a:pt x="290" y="120"/>
                    </a:lnTo>
                    <a:lnTo>
                      <a:pt x="295" y="125"/>
                    </a:lnTo>
                    <a:lnTo>
                      <a:pt x="300" y="129"/>
                    </a:lnTo>
                    <a:lnTo>
                      <a:pt x="300" y="129"/>
                    </a:lnTo>
                    <a:lnTo>
                      <a:pt x="304" y="133"/>
                    </a:lnTo>
                    <a:lnTo>
                      <a:pt x="308" y="135"/>
                    </a:lnTo>
                    <a:lnTo>
                      <a:pt x="314" y="137"/>
                    </a:lnTo>
                    <a:lnTo>
                      <a:pt x="319" y="138"/>
                    </a:lnTo>
                    <a:lnTo>
                      <a:pt x="325" y="138"/>
                    </a:lnTo>
                    <a:lnTo>
                      <a:pt x="331" y="138"/>
                    </a:lnTo>
                    <a:lnTo>
                      <a:pt x="336" y="137"/>
                    </a:lnTo>
                    <a:lnTo>
                      <a:pt x="342" y="136"/>
                    </a:lnTo>
                    <a:lnTo>
                      <a:pt x="342" y="136"/>
                    </a:lnTo>
                    <a:lnTo>
                      <a:pt x="360" y="128"/>
                    </a:lnTo>
                    <a:lnTo>
                      <a:pt x="369" y="124"/>
                    </a:lnTo>
                    <a:lnTo>
                      <a:pt x="378" y="118"/>
                    </a:lnTo>
                    <a:lnTo>
                      <a:pt x="385" y="111"/>
                    </a:lnTo>
                    <a:lnTo>
                      <a:pt x="387" y="108"/>
                    </a:lnTo>
                    <a:lnTo>
                      <a:pt x="390" y="104"/>
                    </a:lnTo>
                    <a:lnTo>
                      <a:pt x="390" y="101"/>
                    </a:lnTo>
                    <a:lnTo>
                      <a:pt x="391" y="98"/>
                    </a:lnTo>
                    <a:lnTo>
                      <a:pt x="390" y="93"/>
                    </a:lnTo>
                    <a:lnTo>
                      <a:pt x="387" y="90"/>
                    </a:lnTo>
                    <a:lnTo>
                      <a:pt x="387" y="90"/>
                    </a:lnTo>
                    <a:lnTo>
                      <a:pt x="381" y="82"/>
                    </a:lnTo>
                    <a:lnTo>
                      <a:pt x="375" y="75"/>
                    </a:lnTo>
                    <a:lnTo>
                      <a:pt x="367" y="69"/>
                    </a:lnTo>
                    <a:lnTo>
                      <a:pt x="360" y="65"/>
                    </a:lnTo>
                    <a:lnTo>
                      <a:pt x="351" y="61"/>
                    </a:lnTo>
                    <a:lnTo>
                      <a:pt x="343" y="58"/>
                    </a:lnTo>
                    <a:lnTo>
                      <a:pt x="325" y="53"/>
                    </a:lnTo>
                    <a:lnTo>
                      <a:pt x="307" y="51"/>
                    </a:lnTo>
                    <a:lnTo>
                      <a:pt x="287" y="50"/>
                    </a:lnTo>
                    <a:lnTo>
                      <a:pt x="249" y="50"/>
                    </a:lnTo>
                    <a:lnTo>
                      <a:pt x="249" y="5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1" name="Freeform: Shape 261">
                <a:extLst>
                  <a:ext uri="{FF2B5EF4-FFF2-40B4-BE49-F238E27FC236}">
                    <a16:creationId xmlns:a16="http://schemas.microsoft.com/office/drawing/2014/main" id="{327CC14A-2723-437A-A813-3B7BDE196F6A}"/>
                  </a:ext>
                </a:extLst>
              </p:cNvPr>
              <p:cNvSpPr>
                <a:spLocks/>
              </p:cNvSpPr>
              <p:nvPr/>
            </p:nvSpPr>
            <p:spPr bwMode="auto">
              <a:xfrm>
                <a:off x="7043738" y="3478213"/>
                <a:ext cx="100013" cy="55562"/>
              </a:xfrm>
              <a:custGeom>
                <a:avLst/>
                <a:gdLst>
                  <a:gd name="T0" fmla="*/ 1 w 125"/>
                  <a:gd name="T1" fmla="*/ 37 h 71"/>
                  <a:gd name="T2" fmla="*/ 1 w 125"/>
                  <a:gd name="T3" fmla="*/ 37 h 71"/>
                  <a:gd name="T4" fmla="*/ 0 w 125"/>
                  <a:gd name="T5" fmla="*/ 39 h 71"/>
                  <a:gd name="T6" fmla="*/ 0 w 125"/>
                  <a:gd name="T7" fmla="*/ 41 h 71"/>
                  <a:gd name="T8" fmla="*/ 1 w 125"/>
                  <a:gd name="T9" fmla="*/ 47 h 71"/>
                  <a:gd name="T10" fmla="*/ 5 w 125"/>
                  <a:gd name="T11" fmla="*/ 52 h 71"/>
                  <a:gd name="T12" fmla="*/ 9 w 125"/>
                  <a:gd name="T13" fmla="*/ 56 h 71"/>
                  <a:gd name="T14" fmla="*/ 16 w 125"/>
                  <a:gd name="T15" fmla="*/ 59 h 71"/>
                  <a:gd name="T16" fmla="*/ 23 w 125"/>
                  <a:gd name="T17" fmla="*/ 64 h 71"/>
                  <a:gd name="T18" fmla="*/ 36 w 125"/>
                  <a:gd name="T19" fmla="*/ 69 h 71"/>
                  <a:gd name="T20" fmla="*/ 36 w 125"/>
                  <a:gd name="T21" fmla="*/ 69 h 71"/>
                  <a:gd name="T22" fmla="*/ 47 w 125"/>
                  <a:gd name="T23" fmla="*/ 71 h 71"/>
                  <a:gd name="T24" fmla="*/ 58 w 125"/>
                  <a:gd name="T25" fmla="*/ 71 h 71"/>
                  <a:gd name="T26" fmla="*/ 69 w 125"/>
                  <a:gd name="T27" fmla="*/ 69 h 71"/>
                  <a:gd name="T28" fmla="*/ 81 w 125"/>
                  <a:gd name="T29" fmla="*/ 65 h 71"/>
                  <a:gd name="T30" fmla="*/ 92 w 125"/>
                  <a:gd name="T31" fmla="*/ 61 h 71"/>
                  <a:gd name="T32" fmla="*/ 102 w 125"/>
                  <a:gd name="T33" fmla="*/ 55 h 71"/>
                  <a:gd name="T34" fmla="*/ 111 w 125"/>
                  <a:gd name="T35" fmla="*/ 48 h 71"/>
                  <a:gd name="T36" fmla="*/ 121 w 125"/>
                  <a:gd name="T37" fmla="*/ 40 h 71"/>
                  <a:gd name="T38" fmla="*/ 121 w 125"/>
                  <a:gd name="T39" fmla="*/ 40 h 71"/>
                  <a:gd name="T40" fmla="*/ 124 w 125"/>
                  <a:gd name="T41" fmla="*/ 36 h 71"/>
                  <a:gd name="T42" fmla="*/ 125 w 125"/>
                  <a:gd name="T43" fmla="*/ 30 h 71"/>
                  <a:gd name="T44" fmla="*/ 124 w 125"/>
                  <a:gd name="T45" fmla="*/ 24 h 71"/>
                  <a:gd name="T46" fmla="*/ 122 w 125"/>
                  <a:gd name="T47" fmla="*/ 19 h 71"/>
                  <a:gd name="T48" fmla="*/ 117 w 125"/>
                  <a:gd name="T49" fmla="*/ 14 h 71"/>
                  <a:gd name="T50" fmla="*/ 111 w 125"/>
                  <a:gd name="T51" fmla="*/ 9 h 71"/>
                  <a:gd name="T52" fmla="*/ 106 w 125"/>
                  <a:gd name="T53" fmla="*/ 6 h 71"/>
                  <a:gd name="T54" fmla="*/ 99 w 125"/>
                  <a:gd name="T55" fmla="*/ 4 h 71"/>
                  <a:gd name="T56" fmla="*/ 99 w 125"/>
                  <a:gd name="T57" fmla="*/ 4 h 71"/>
                  <a:gd name="T58" fmla="*/ 84 w 125"/>
                  <a:gd name="T59" fmla="*/ 1 h 71"/>
                  <a:gd name="T60" fmla="*/ 69 w 125"/>
                  <a:gd name="T61" fmla="*/ 0 h 71"/>
                  <a:gd name="T62" fmla="*/ 56 w 125"/>
                  <a:gd name="T63" fmla="*/ 3 h 71"/>
                  <a:gd name="T64" fmla="*/ 42 w 125"/>
                  <a:gd name="T65" fmla="*/ 6 h 71"/>
                  <a:gd name="T66" fmla="*/ 30 w 125"/>
                  <a:gd name="T67" fmla="*/ 11 h 71"/>
                  <a:gd name="T68" fmla="*/ 18 w 125"/>
                  <a:gd name="T69" fmla="*/ 17 h 71"/>
                  <a:gd name="T70" fmla="*/ 9 w 125"/>
                  <a:gd name="T71" fmla="*/ 26 h 71"/>
                  <a:gd name="T72" fmla="*/ 1 w 125"/>
                  <a:gd name="T73" fmla="*/ 37 h 71"/>
                  <a:gd name="T74" fmla="*/ 1 w 125"/>
                  <a:gd name="T7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71">
                    <a:moveTo>
                      <a:pt x="1" y="37"/>
                    </a:moveTo>
                    <a:lnTo>
                      <a:pt x="1" y="37"/>
                    </a:lnTo>
                    <a:lnTo>
                      <a:pt x="0" y="39"/>
                    </a:lnTo>
                    <a:lnTo>
                      <a:pt x="0" y="41"/>
                    </a:lnTo>
                    <a:lnTo>
                      <a:pt x="1" y="47"/>
                    </a:lnTo>
                    <a:lnTo>
                      <a:pt x="5" y="52"/>
                    </a:lnTo>
                    <a:lnTo>
                      <a:pt x="9" y="56"/>
                    </a:lnTo>
                    <a:lnTo>
                      <a:pt x="16" y="59"/>
                    </a:lnTo>
                    <a:lnTo>
                      <a:pt x="23" y="64"/>
                    </a:lnTo>
                    <a:lnTo>
                      <a:pt x="36" y="69"/>
                    </a:lnTo>
                    <a:lnTo>
                      <a:pt x="36" y="69"/>
                    </a:lnTo>
                    <a:lnTo>
                      <a:pt x="47" y="71"/>
                    </a:lnTo>
                    <a:lnTo>
                      <a:pt x="58" y="71"/>
                    </a:lnTo>
                    <a:lnTo>
                      <a:pt x="69" y="69"/>
                    </a:lnTo>
                    <a:lnTo>
                      <a:pt x="81" y="65"/>
                    </a:lnTo>
                    <a:lnTo>
                      <a:pt x="92" y="61"/>
                    </a:lnTo>
                    <a:lnTo>
                      <a:pt x="102" y="55"/>
                    </a:lnTo>
                    <a:lnTo>
                      <a:pt x="111" y="48"/>
                    </a:lnTo>
                    <a:lnTo>
                      <a:pt x="121" y="40"/>
                    </a:lnTo>
                    <a:lnTo>
                      <a:pt x="121" y="40"/>
                    </a:lnTo>
                    <a:lnTo>
                      <a:pt x="124" y="36"/>
                    </a:lnTo>
                    <a:lnTo>
                      <a:pt x="125" y="30"/>
                    </a:lnTo>
                    <a:lnTo>
                      <a:pt x="124" y="24"/>
                    </a:lnTo>
                    <a:lnTo>
                      <a:pt x="122" y="19"/>
                    </a:lnTo>
                    <a:lnTo>
                      <a:pt x="117" y="14"/>
                    </a:lnTo>
                    <a:lnTo>
                      <a:pt x="111" y="9"/>
                    </a:lnTo>
                    <a:lnTo>
                      <a:pt x="106" y="6"/>
                    </a:lnTo>
                    <a:lnTo>
                      <a:pt x="99" y="4"/>
                    </a:lnTo>
                    <a:lnTo>
                      <a:pt x="99" y="4"/>
                    </a:lnTo>
                    <a:lnTo>
                      <a:pt x="84" y="1"/>
                    </a:lnTo>
                    <a:lnTo>
                      <a:pt x="69" y="0"/>
                    </a:lnTo>
                    <a:lnTo>
                      <a:pt x="56" y="3"/>
                    </a:lnTo>
                    <a:lnTo>
                      <a:pt x="42" y="6"/>
                    </a:lnTo>
                    <a:lnTo>
                      <a:pt x="30" y="11"/>
                    </a:lnTo>
                    <a:lnTo>
                      <a:pt x="18" y="17"/>
                    </a:lnTo>
                    <a:lnTo>
                      <a:pt x="9" y="26"/>
                    </a:lnTo>
                    <a:lnTo>
                      <a:pt x="1" y="37"/>
                    </a:lnTo>
                    <a:lnTo>
                      <a:pt x="1" y="3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2" name="Freeform: Shape 262">
                <a:extLst>
                  <a:ext uri="{FF2B5EF4-FFF2-40B4-BE49-F238E27FC236}">
                    <a16:creationId xmlns:a16="http://schemas.microsoft.com/office/drawing/2014/main" id="{49C5A391-CF00-488C-8900-0671AD77C67F}"/>
                  </a:ext>
                </a:extLst>
              </p:cNvPr>
              <p:cNvSpPr>
                <a:spLocks/>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lnTo>
                      <a:pt x="1454" y="18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3" name="Freeform: Shape 263">
                <a:extLst>
                  <a:ext uri="{FF2B5EF4-FFF2-40B4-BE49-F238E27FC236}">
                    <a16:creationId xmlns:a16="http://schemas.microsoft.com/office/drawing/2014/main" id="{48AD153B-FBC4-421E-BB76-96AD98C65104}"/>
                  </a:ext>
                </a:extLst>
              </p:cNvPr>
              <p:cNvSpPr>
                <a:spLocks/>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2" name="Group 222">
              <a:extLst>
                <a:ext uri="{FF2B5EF4-FFF2-40B4-BE49-F238E27FC236}">
                  <a16:creationId xmlns:a16="http://schemas.microsoft.com/office/drawing/2014/main" id="{8FA01CEB-6AB9-4F30-912C-D18F1B8E1FAD}"/>
                </a:ext>
              </a:extLst>
            </p:cNvPr>
            <p:cNvGrpSpPr/>
            <p:nvPr/>
          </p:nvGrpSpPr>
          <p:grpSpPr>
            <a:xfrm>
              <a:off x="6489219" y="1602058"/>
              <a:ext cx="3554527" cy="1429374"/>
              <a:chOff x="1936749" y="1898650"/>
              <a:chExt cx="3130550" cy="1258885"/>
            </a:xfrm>
            <a:grpFill/>
          </p:grpSpPr>
          <p:sp>
            <p:nvSpPr>
              <p:cNvPr id="54" name="Freeform: Shape 234">
                <a:extLst>
                  <a:ext uri="{FF2B5EF4-FFF2-40B4-BE49-F238E27FC236}">
                    <a16:creationId xmlns:a16="http://schemas.microsoft.com/office/drawing/2014/main" id="{F70528D4-74D0-4CF8-88B3-2A65577AAA0C}"/>
                  </a:ext>
                </a:extLst>
              </p:cNvPr>
              <p:cNvSpPr>
                <a:spLocks/>
              </p:cNvSpPr>
              <p:nvPr/>
            </p:nvSpPr>
            <p:spPr bwMode="auto">
              <a:xfrm>
                <a:off x="4138613" y="2660650"/>
                <a:ext cx="61913" cy="219075"/>
              </a:xfrm>
              <a:custGeom>
                <a:avLst/>
                <a:gdLst>
                  <a:gd name="T0" fmla="*/ 0 w 79"/>
                  <a:gd name="T1" fmla="*/ 247 h 276"/>
                  <a:gd name="T2" fmla="*/ 3 w 79"/>
                  <a:gd name="T3" fmla="*/ 251 h 276"/>
                  <a:gd name="T4" fmla="*/ 9 w 79"/>
                  <a:gd name="T5" fmla="*/ 253 h 276"/>
                  <a:gd name="T6" fmla="*/ 9 w 79"/>
                  <a:gd name="T7" fmla="*/ 257 h 276"/>
                  <a:gd name="T8" fmla="*/ 10 w 79"/>
                  <a:gd name="T9" fmla="*/ 262 h 276"/>
                  <a:gd name="T10" fmla="*/ 11 w 79"/>
                  <a:gd name="T11" fmla="*/ 263 h 276"/>
                  <a:gd name="T12" fmla="*/ 17 w 79"/>
                  <a:gd name="T13" fmla="*/ 263 h 276"/>
                  <a:gd name="T14" fmla="*/ 18 w 79"/>
                  <a:gd name="T15" fmla="*/ 263 h 276"/>
                  <a:gd name="T16" fmla="*/ 19 w 79"/>
                  <a:gd name="T17" fmla="*/ 267 h 276"/>
                  <a:gd name="T18" fmla="*/ 19 w 79"/>
                  <a:gd name="T19" fmla="*/ 272 h 276"/>
                  <a:gd name="T20" fmla="*/ 26 w 79"/>
                  <a:gd name="T21" fmla="*/ 274 h 276"/>
                  <a:gd name="T22" fmla="*/ 36 w 79"/>
                  <a:gd name="T23" fmla="*/ 276 h 276"/>
                  <a:gd name="T24" fmla="*/ 41 w 79"/>
                  <a:gd name="T25" fmla="*/ 274 h 276"/>
                  <a:gd name="T26" fmla="*/ 41 w 79"/>
                  <a:gd name="T27" fmla="*/ 272 h 276"/>
                  <a:gd name="T28" fmla="*/ 47 w 79"/>
                  <a:gd name="T29" fmla="*/ 238 h 276"/>
                  <a:gd name="T30" fmla="*/ 53 w 79"/>
                  <a:gd name="T31" fmla="*/ 217 h 276"/>
                  <a:gd name="T32" fmla="*/ 63 w 79"/>
                  <a:gd name="T33" fmla="*/ 205 h 276"/>
                  <a:gd name="T34" fmla="*/ 73 w 79"/>
                  <a:gd name="T35" fmla="*/ 199 h 276"/>
                  <a:gd name="T36" fmla="*/ 79 w 79"/>
                  <a:gd name="T37" fmla="*/ 197 h 276"/>
                  <a:gd name="T38" fmla="*/ 64 w 79"/>
                  <a:gd name="T39" fmla="*/ 134 h 276"/>
                  <a:gd name="T40" fmla="*/ 56 w 79"/>
                  <a:gd name="T41" fmla="*/ 71 h 276"/>
                  <a:gd name="T42" fmla="*/ 55 w 79"/>
                  <a:gd name="T43" fmla="*/ 66 h 276"/>
                  <a:gd name="T44" fmla="*/ 48 w 79"/>
                  <a:gd name="T45" fmla="*/ 49 h 276"/>
                  <a:gd name="T46" fmla="*/ 44 w 79"/>
                  <a:gd name="T47" fmla="*/ 38 h 276"/>
                  <a:gd name="T48" fmla="*/ 46 w 79"/>
                  <a:gd name="T49" fmla="*/ 26 h 276"/>
                  <a:gd name="T50" fmla="*/ 48 w 79"/>
                  <a:gd name="T51" fmla="*/ 13 h 276"/>
                  <a:gd name="T52" fmla="*/ 49 w 79"/>
                  <a:gd name="T53" fmla="*/ 0 h 276"/>
                  <a:gd name="T54" fmla="*/ 30 w 79"/>
                  <a:gd name="T55" fmla="*/ 15 h 276"/>
                  <a:gd name="T56" fmla="*/ 28 w 79"/>
                  <a:gd name="T57" fmla="*/ 21 h 276"/>
                  <a:gd name="T58" fmla="*/ 22 w 79"/>
                  <a:gd name="T59" fmla="*/ 34 h 276"/>
                  <a:gd name="T60" fmla="*/ 13 w 79"/>
                  <a:gd name="T61" fmla="*/ 47 h 276"/>
                  <a:gd name="T62" fmla="*/ 11 w 79"/>
                  <a:gd name="T63" fmla="*/ 51 h 276"/>
                  <a:gd name="T64" fmla="*/ 9 w 79"/>
                  <a:gd name="T65" fmla="*/ 85 h 276"/>
                  <a:gd name="T66" fmla="*/ 10 w 79"/>
                  <a:gd name="T67" fmla="*/ 152 h 276"/>
                  <a:gd name="T68" fmla="*/ 8 w 79"/>
                  <a:gd name="T69" fmla="*/ 187 h 276"/>
                  <a:gd name="T70" fmla="*/ 5 w 79"/>
                  <a:gd name="T71" fmla="*/ 201 h 276"/>
                  <a:gd name="T72" fmla="*/ 0 w 79"/>
                  <a:gd name="T73" fmla="*/ 232 h 276"/>
                  <a:gd name="T74" fmla="*/ 0 w 79"/>
                  <a:gd name="T75" fmla="*/ 24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276">
                    <a:moveTo>
                      <a:pt x="0" y="247"/>
                    </a:moveTo>
                    <a:lnTo>
                      <a:pt x="0" y="247"/>
                    </a:lnTo>
                    <a:lnTo>
                      <a:pt x="1" y="250"/>
                    </a:lnTo>
                    <a:lnTo>
                      <a:pt x="3" y="251"/>
                    </a:lnTo>
                    <a:lnTo>
                      <a:pt x="6" y="253"/>
                    </a:lnTo>
                    <a:lnTo>
                      <a:pt x="9" y="253"/>
                    </a:lnTo>
                    <a:lnTo>
                      <a:pt x="9" y="253"/>
                    </a:lnTo>
                    <a:lnTo>
                      <a:pt x="9" y="257"/>
                    </a:lnTo>
                    <a:lnTo>
                      <a:pt x="9" y="260"/>
                    </a:lnTo>
                    <a:lnTo>
                      <a:pt x="10" y="262"/>
                    </a:lnTo>
                    <a:lnTo>
                      <a:pt x="10" y="262"/>
                    </a:lnTo>
                    <a:lnTo>
                      <a:pt x="11" y="263"/>
                    </a:lnTo>
                    <a:lnTo>
                      <a:pt x="15" y="263"/>
                    </a:lnTo>
                    <a:lnTo>
                      <a:pt x="17" y="263"/>
                    </a:lnTo>
                    <a:lnTo>
                      <a:pt x="18" y="263"/>
                    </a:lnTo>
                    <a:lnTo>
                      <a:pt x="18" y="263"/>
                    </a:lnTo>
                    <a:lnTo>
                      <a:pt x="19" y="265"/>
                    </a:lnTo>
                    <a:lnTo>
                      <a:pt x="19" y="267"/>
                    </a:lnTo>
                    <a:lnTo>
                      <a:pt x="19" y="270"/>
                    </a:lnTo>
                    <a:lnTo>
                      <a:pt x="19" y="272"/>
                    </a:lnTo>
                    <a:lnTo>
                      <a:pt x="19" y="272"/>
                    </a:lnTo>
                    <a:lnTo>
                      <a:pt x="26" y="274"/>
                    </a:lnTo>
                    <a:lnTo>
                      <a:pt x="33" y="276"/>
                    </a:lnTo>
                    <a:lnTo>
                      <a:pt x="36" y="276"/>
                    </a:lnTo>
                    <a:lnTo>
                      <a:pt x="39" y="275"/>
                    </a:lnTo>
                    <a:lnTo>
                      <a:pt x="41" y="274"/>
                    </a:lnTo>
                    <a:lnTo>
                      <a:pt x="41" y="272"/>
                    </a:lnTo>
                    <a:lnTo>
                      <a:pt x="41" y="272"/>
                    </a:lnTo>
                    <a:lnTo>
                      <a:pt x="44" y="249"/>
                    </a:lnTo>
                    <a:lnTo>
                      <a:pt x="47" y="238"/>
                    </a:lnTo>
                    <a:lnTo>
                      <a:pt x="49" y="226"/>
                    </a:lnTo>
                    <a:lnTo>
                      <a:pt x="53" y="217"/>
                    </a:lnTo>
                    <a:lnTo>
                      <a:pt x="59" y="208"/>
                    </a:lnTo>
                    <a:lnTo>
                      <a:pt x="63" y="205"/>
                    </a:lnTo>
                    <a:lnTo>
                      <a:pt x="67" y="201"/>
                    </a:lnTo>
                    <a:lnTo>
                      <a:pt x="73" y="199"/>
                    </a:lnTo>
                    <a:lnTo>
                      <a:pt x="79" y="197"/>
                    </a:lnTo>
                    <a:lnTo>
                      <a:pt x="79" y="197"/>
                    </a:lnTo>
                    <a:lnTo>
                      <a:pt x="69" y="166"/>
                    </a:lnTo>
                    <a:lnTo>
                      <a:pt x="64" y="134"/>
                    </a:lnTo>
                    <a:lnTo>
                      <a:pt x="59" y="104"/>
                    </a:lnTo>
                    <a:lnTo>
                      <a:pt x="56" y="71"/>
                    </a:lnTo>
                    <a:lnTo>
                      <a:pt x="56" y="71"/>
                    </a:lnTo>
                    <a:lnTo>
                      <a:pt x="55" y="66"/>
                    </a:lnTo>
                    <a:lnTo>
                      <a:pt x="52" y="60"/>
                    </a:lnTo>
                    <a:lnTo>
                      <a:pt x="48" y="49"/>
                    </a:lnTo>
                    <a:lnTo>
                      <a:pt x="47" y="43"/>
                    </a:lnTo>
                    <a:lnTo>
                      <a:pt x="44" y="38"/>
                    </a:lnTo>
                    <a:lnTo>
                      <a:pt x="44" y="32"/>
                    </a:lnTo>
                    <a:lnTo>
                      <a:pt x="46" y="26"/>
                    </a:lnTo>
                    <a:lnTo>
                      <a:pt x="46" y="26"/>
                    </a:lnTo>
                    <a:lnTo>
                      <a:pt x="48" y="13"/>
                    </a:lnTo>
                    <a:lnTo>
                      <a:pt x="49" y="0"/>
                    </a:lnTo>
                    <a:lnTo>
                      <a:pt x="49" y="0"/>
                    </a:lnTo>
                    <a:lnTo>
                      <a:pt x="19" y="0"/>
                    </a:lnTo>
                    <a:lnTo>
                      <a:pt x="30" y="15"/>
                    </a:lnTo>
                    <a:lnTo>
                      <a:pt x="30" y="15"/>
                    </a:lnTo>
                    <a:lnTo>
                      <a:pt x="28" y="21"/>
                    </a:lnTo>
                    <a:lnTo>
                      <a:pt x="26" y="26"/>
                    </a:lnTo>
                    <a:lnTo>
                      <a:pt x="22" y="34"/>
                    </a:lnTo>
                    <a:lnTo>
                      <a:pt x="15" y="42"/>
                    </a:lnTo>
                    <a:lnTo>
                      <a:pt x="13" y="47"/>
                    </a:lnTo>
                    <a:lnTo>
                      <a:pt x="11" y="51"/>
                    </a:lnTo>
                    <a:lnTo>
                      <a:pt x="11" y="51"/>
                    </a:lnTo>
                    <a:lnTo>
                      <a:pt x="10" y="68"/>
                    </a:lnTo>
                    <a:lnTo>
                      <a:pt x="9" y="85"/>
                    </a:lnTo>
                    <a:lnTo>
                      <a:pt x="9" y="118"/>
                    </a:lnTo>
                    <a:lnTo>
                      <a:pt x="10" y="152"/>
                    </a:lnTo>
                    <a:lnTo>
                      <a:pt x="9" y="170"/>
                    </a:lnTo>
                    <a:lnTo>
                      <a:pt x="8" y="187"/>
                    </a:lnTo>
                    <a:lnTo>
                      <a:pt x="8" y="187"/>
                    </a:lnTo>
                    <a:lnTo>
                      <a:pt x="5" y="201"/>
                    </a:lnTo>
                    <a:lnTo>
                      <a:pt x="2" y="216"/>
                    </a:lnTo>
                    <a:lnTo>
                      <a:pt x="0" y="232"/>
                    </a:lnTo>
                    <a:lnTo>
                      <a:pt x="0" y="239"/>
                    </a:lnTo>
                    <a:lnTo>
                      <a:pt x="0" y="247"/>
                    </a:lnTo>
                    <a:lnTo>
                      <a:pt x="0" y="24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Freeform: Shape 235">
                <a:extLst>
                  <a:ext uri="{FF2B5EF4-FFF2-40B4-BE49-F238E27FC236}">
                    <a16:creationId xmlns:a16="http://schemas.microsoft.com/office/drawing/2014/main" id="{CAE0F04A-5B4B-483E-B76B-6305453536DB}"/>
                  </a:ext>
                </a:extLst>
              </p:cNvPr>
              <p:cNvSpPr>
                <a:spLocks/>
              </p:cNvSpPr>
              <p:nvPr/>
            </p:nvSpPr>
            <p:spPr bwMode="auto">
              <a:xfrm>
                <a:off x="1936749" y="1898650"/>
                <a:ext cx="3130550" cy="1258885"/>
              </a:xfrm>
              <a:custGeom>
                <a:avLst/>
                <a:gdLst>
                  <a:gd name="T0" fmla="*/ 3551 w 3943"/>
                  <a:gd name="T1" fmla="*/ 358 h 1588"/>
                  <a:gd name="T2" fmla="*/ 3385 w 3943"/>
                  <a:gd name="T3" fmla="*/ 366 h 1588"/>
                  <a:gd name="T4" fmla="*/ 3131 w 3943"/>
                  <a:gd name="T5" fmla="*/ 331 h 1588"/>
                  <a:gd name="T6" fmla="*/ 2972 w 3943"/>
                  <a:gd name="T7" fmla="*/ 304 h 1588"/>
                  <a:gd name="T8" fmla="*/ 2893 w 3943"/>
                  <a:gd name="T9" fmla="*/ 290 h 1588"/>
                  <a:gd name="T10" fmla="*/ 2797 w 3943"/>
                  <a:gd name="T11" fmla="*/ 240 h 1588"/>
                  <a:gd name="T12" fmla="*/ 2716 w 3943"/>
                  <a:gd name="T13" fmla="*/ 307 h 1588"/>
                  <a:gd name="T14" fmla="*/ 2560 w 3943"/>
                  <a:gd name="T15" fmla="*/ 314 h 1588"/>
                  <a:gd name="T16" fmla="*/ 2467 w 3943"/>
                  <a:gd name="T17" fmla="*/ 245 h 1588"/>
                  <a:gd name="T18" fmla="*/ 2303 w 3943"/>
                  <a:gd name="T19" fmla="*/ 249 h 1588"/>
                  <a:gd name="T20" fmla="*/ 2054 w 3943"/>
                  <a:gd name="T21" fmla="*/ 197 h 1588"/>
                  <a:gd name="T22" fmla="*/ 2019 w 3943"/>
                  <a:gd name="T23" fmla="*/ 154 h 1588"/>
                  <a:gd name="T24" fmla="*/ 1915 w 3943"/>
                  <a:gd name="T25" fmla="*/ 6 h 1588"/>
                  <a:gd name="T26" fmla="*/ 1715 w 3943"/>
                  <a:gd name="T27" fmla="*/ 76 h 1588"/>
                  <a:gd name="T28" fmla="*/ 1506 w 3943"/>
                  <a:gd name="T29" fmla="*/ 119 h 1588"/>
                  <a:gd name="T30" fmla="*/ 1390 w 3943"/>
                  <a:gd name="T31" fmla="*/ 210 h 1588"/>
                  <a:gd name="T32" fmla="*/ 1326 w 3943"/>
                  <a:gd name="T33" fmla="*/ 325 h 1588"/>
                  <a:gd name="T34" fmla="*/ 1235 w 3943"/>
                  <a:gd name="T35" fmla="*/ 280 h 1588"/>
                  <a:gd name="T36" fmla="*/ 1137 w 3943"/>
                  <a:gd name="T37" fmla="*/ 250 h 1588"/>
                  <a:gd name="T38" fmla="*/ 1205 w 3943"/>
                  <a:gd name="T39" fmla="*/ 419 h 1588"/>
                  <a:gd name="T40" fmla="*/ 1249 w 3943"/>
                  <a:gd name="T41" fmla="*/ 575 h 1588"/>
                  <a:gd name="T42" fmla="*/ 1128 w 3943"/>
                  <a:gd name="T43" fmla="*/ 505 h 1588"/>
                  <a:gd name="T44" fmla="*/ 1075 w 3943"/>
                  <a:gd name="T45" fmla="*/ 347 h 1588"/>
                  <a:gd name="T46" fmla="*/ 983 w 3943"/>
                  <a:gd name="T47" fmla="*/ 298 h 1588"/>
                  <a:gd name="T48" fmla="*/ 971 w 3943"/>
                  <a:gd name="T49" fmla="*/ 422 h 1588"/>
                  <a:gd name="T50" fmla="*/ 770 w 3943"/>
                  <a:gd name="T51" fmla="*/ 422 h 1588"/>
                  <a:gd name="T52" fmla="*/ 671 w 3943"/>
                  <a:gd name="T53" fmla="*/ 432 h 1588"/>
                  <a:gd name="T54" fmla="*/ 563 w 3943"/>
                  <a:gd name="T55" fmla="*/ 434 h 1588"/>
                  <a:gd name="T56" fmla="*/ 414 w 3943"/>
                  <a:gd name="T57" fmla="*/ 512 h 1588"/>
                  <a:gd name="T58" fmla="*/ 348 w 3943"/>
                  <a:gd name="T59" fmla="*/ 423 h 1588"/>
                  <a:gd name="T60" fmla="*/ 377 w 3943"/>
                  <a:gd name="T61" fmla="*/ 543 h 1588"/>
                  <a:gd name="T62" fmla="*/ 355 w 3943"/>
                  <a:gd name="T63" fmla="*/ 578 h 1588"/>
                  <a:gd name="T64" fmla="*/ 291 w 3943"/>
                  <a:gd name="T65" fmla="*/ 575 h 1588"/>
                  <a:gd name="T66" fmla="*/ 161 w 3943"/>
                  <a:gd name="T67" fmla="*/ 590 h 1588"/>
                  <a:gd name="T68" fmla="*/ 290 w 3943"/>
                  <a:gd name="T69" fmla="*/ 511 h 1588"/>
                  <a:gd name="T70" fmla="*/ 151 w 3943"/>
                  <a:gd name="T71" fmla="*/ 405 h 1588"/>
                  <a:gd name="T72" fmla="*/ 57 w 3943"/>
                  <a:gd name="T73" fmla="*/ 450 h 1588"/>
                  <a:gd name="T74" fmla="*/ 91 w 3943"/>
                  <a:gd name="T75" fmla="*/ 660 h 1588"/>
                  <a:gd name="T76" fmla="*/ 1 w 3943"/>
                  <a:gd name="T77" fmla="*/ 931 h 1588"/>
                  <a:gd name="T78" fmla="*/ 154 w 3943"/>
                  <a:gd name="T79" fmla="*/ 1102 h 1588"/>
                  <a:gd name="T80" fmla="*/ 217 w 3943"/>
                  <a:gd name="T81" fmla="*/ 1277 h 1588"/>
                  <a:gd name="T82" fmla="*/ 330 w 3943"/>
                  <a:gd name="T83" fmla="*/ 1378 h 1588"/>
                  <a:gd name="T84" fmla="*/ 484 w 3943"/>
                  <a:gd name="T85" fmla="*/ 1489 h 1588"/>
                  <a:gd name="T86" fmla="*/ 749 w 3943"/>
                  <a:gd name="T87" fmla="*/ 1516 h 1588"/>
                  <a:gd name="T88" fmla="*/ 1010 w 3943"/>
                  <a:gd name="T89" fmla="*/ 1524 h 1588"/>
                  <a:gd name="T90" fmla="*/ 1175 w 3943"/>
                  <a:gd name="T91" fmla="*/ 1463 h 1588"/>
                  <a:gd name="T92" fmla="*/ 1364 w 3943"/>
                  <a:gd name="T93" fmla="*/ 1293 h 1588"/>
                  <a:gd name="T94" fmla="*/ 1509 w 3943"/>
                  <a:gd name="T95" fmla="*/ 1177 h 1588"/>
                  <a:gd name="T96" fmla="*/ 1801 w 3943"/>
                  <a:gd name="T97" fmla="*/ 1101 h 1588"/>
                  <a:gd name="T98" fmla="*/ 2037 w 3943"/>
                  <a:gd name="T99" fmla="*/ 1163 h 1588"/>
                  <a:gd name="T100" fmla="*/ 2341 w 3943"/>
                  <a:gd name="T101" fmla="*/ 1047 h 1588"/>
                  <a:gd name="T102" fmla="*/ 2578 w 3943"/>
                  <a:gd name="T103" fmla="*/ 1174 h 1588"/>
                  <a:gd name="T104" fmla="*/ 2751 w 3943"/>
                  <a:gd name="T105" fmla="*/ 1120 h 1588"/>
                  <a:gd name="T106" fmla="*/ 2664 w 3943"/>
                  <a:gd name="T107" fmla="*/ 935 h 1588"/>
                  <a:gd name="T108" fmla="*/ 2955 w 3943"/>
                  <a:gd name="T109" fmla="*/ 788 h 1588"/>
                  <a:gd name="T110" fmla="*/ 3183 w 3943"/>
                  <a:gd name="T111" fmla="*/ 707 h 1588"/>
                  <a:gd name="T112" fmla="*/ 3342 w 3943"/>
                  <a:gd name="T113" fmla="*/ 680 h 1588"/>
                  <a:gd name="T114" fmla="*/ 3183 w 3943"/>
                  <a:gd name="T115" fmla="*/ 894 h 1588"/>
                  <a:gd name="T116" fmla="*/ 3265 w 3943"/>
                  <a:gd name="T117" fmla="*/ 958 h 1588"/>
                  <a:gd name="T118" fmla="*/ 3400 w 3943"/>
                  <a:gd name="T119" fmla="*/ 751 h 1588"/>
                  <a:gd name="T120" fmla="*/ 3655 w 3943"/>
                  <a:gd name="T121" fmla="*/ 641 h 1588"/>
                  <a:gd name="T122" fmla="*/ 3736 w 3943"/>
                  <a:gd name="T123" fmla="*/ 531 h 1588"/>
                  <a:gd name="T124" fmla="*/ 3917 w 3943"/>
                  <a:gd name="T125" fmla="*/ 479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3" h="1588">
                    <a:moveTo>
                      <a:pt x="3917" y="479"/>
                    </a:moveTo>
                    <a:lnTo>
                      <a:pt x="3917" y="479"/>
                    </a:lnTo>
                    <a:lnTo>
                      <a:pt x="3910" y="477"/>
                    </a:lnTo>
                    <a:lnTo>
                      <a:pt x="3902" y="474"/>
                    </a:lnTo>
                    <a:lnTo>
                      <a:pt x="3887" y="472"/>
                    </a:lnTo>
                    <a:lnTo>
                      <a:pt x="3872" y="471"/>
                    </a:lnTo>
                    <a:lnTo>
                      <a:pt x="3856" y="470"/>
                    </a:lnTo>
                    <a:lnTo>
                      <a:pt x="3841" y="469"/>
                    </a:lnTo>
                    <a:lnTo>
                      <a:pt x="3826" y="467"/>
                    </a:lnTo>
                    <a:lnTo>
                      <a:pt x="3818" y="465"/>
                    </a:lnTo>
                    <a:lnTo>
                      <a:pt x="3812" y="463"/>
                    </a:lnTo>
                    <a:lnTo>
                      <a:pt x="3806" y="459"/>
                    </a:lnTo>
                    <a:lnTo>
                      <a:pt x="3800" y="455"/>
                    </a:lnTo>
                    <a:lnTo>
                      <a:pt x="3800" y="455"/>
                    </a:lnTo>
                    <a:lnTo>
                      <a:pt x="3791" y="449"/>
                    </a:lnTo>
                    <a:lnTo>
                      <a:pt x="3781" y="444"/>
                    </a:lnTo>
                    <a:lnTo>
                      <a:pt x="3770" y="439"/>
                    </a:lnTo>
                    <a:lnTo>
                      <a:pt x="3761" y="434"/>
                    </a:lnTo>
                    <a:lnTo>
                      <a:pt x="3753" y="429"/>
                    </a:lnTo>
                    <a:lnTo>
                      <a:pt x="3750" y="425"/>
                    </a:lnTo>
                    <a:lnTo>
                      <a:pt x="3748" y="422"/>
                    </a:lnTo>
                    <a:lnTo>
                      <a:pt x="3745" y="417"/>
                    </a:lnTo>
                    <a:lnTo>
                      <a:pt x="3745" y="412"/>
                    </a:lnTo>
                    <a:lnTo>
                      <a:pt x="3745" y="406"/>
                    </a:lnTo>
                    <a:lnTo>
                      <a:pt x="3746" y="399"/>
                    </a:lnTo>
                    <a:lnTo>
                      <a:pt x="3746" y="399"/>
                    </a:lnTo>
                    <a:lnTo>
                      <a:pt x="3723" y="391"/>
                    </a:lnTo>
                    <a:lnTo>
                      <a:pt x="3699" y="384"/>
                    </a:lnTo>
                    <a:lnTo>
                      <a:pt x="3675" y="380"/>
                    </a:lnTo>
                    <a:lnTo>
                      <a:pt x="3650" y="376"/>
                    </a:lnTo>
                    <a:lnTo>
                      <a:pt x="3601" y="368"/>
                    </a:lnTo>
                    <a:lnTo>
                      <a:pt x="3576" y="364"/>
                    </a:lnTo>
                    <a:lnTo>
                      <a:pt x="3551" y="358"/>
                    </a:lnTo>
                    <a:lnTo>
                      <a:pt x="3551" y="358"/>
                    </a:lnTo>
                    <a:lnTo>
                      <a:pt x="3545" y="356"/>
                    </a:lnTo>
                    <a:lnTo>
                      <a:pt x="3538" y="353"/>
                    </a:lnTo>
                    <a:lnTo>
                      <a:pt x="3526" y="346"/>
                    </a:lnTo>
                    <a:lnTo>
                      <a:pt x="3526" y="346"/>
                    </a:lnTo>
                    <a:lnTo>
                      <a:pt x="3521" y="345"/>
                    </a:lnTo>
                    <a:lnTo>
                      <a:pt x="3516" y="343"/>
                    </a:lnTo>
                    <a:lnTo>
                      <a:pt x="3511" y="343"/>
                    </a:lnTo>
                    <a:lnTo>
                      <a:pt x="3506" y="343"/>
                    </a:lnTo>
                    <a:lnTo>
                      <a:pt x="3502" y="345"/>
                    </a:lnTo>
                    <a:lnTo>
                      <a:pt x="3498" y="347"/>
                    </a:lnTo>
                    <a:lnTo>
                      <a:pt x="3492" y="353"/>
                    </a:lnTo>
                    <a:lnTo>
                      <a:pt x="3485" y="361"/>
                    </a:lnTo>
                    <a:lnTo>
                      <a:pt x="3481" y="368"/>
                    </a:lnTo>
                    <a:lnTo>
                      <a:pt x="3478" y="379"/>
                    </a:lnTo>
                    <a:lnTo>
                      <a:pt x="3478" y="389"/>
                    </a:lnTo>
                    <a:lnTo>
                      <a:pt x="3478" y="389"/>
                    </a:lnTo>
                    <a:lnTo>
                      <a:pt x="3473" y="390"/>
                    </a:lnTo>
                    <a:lnTo>
                      <a:pt x="3470" y="391"/>
                    </a:lnTo>
                    <a:lnTo>
                      <a:pt x="3462" y="395"/>
                    </a:lnTo>
                    <a:lnTo>
                      <a:pt x="3459" y="396"/>
                    </a:lnTo>
                    <a:lnTo>
                      <a:pt x="3455" y="397"/>
                    </a:lnTo>
                    <a:lnTo>
                      <a:pt x="3453" y="396"/>
                    </a:lnTo>
                    <a:lnTo>
                      <a:pt x="3450" y="394"/>
                    </a:lnTo>
                    <a:lnTo>
                      <a:pt x="3450" y="394"/>
                    </a:lnTo>
                    <a:lnTo>
                      <a:pt x="3444" y="384"/>
                    </a:lnTo>
                    <a:lnTo>
                      <a:pt x="3437" y="378"/>
                    </a:lnTo>
                    <a:lnTo>
                      <a:pt x="3429" y="372"/>
                    </a:lnTo>
                    <a:lnTo>
                      <a:pt x="3421" y="368"/>
                    </a:lnTo>
                    <a:lnTo>
                      <a:pt x="3412" y="366"/>
                    </a:lnTo>
                    <a:lnTo>
                      <a:pt x="3404" y="365"/>
                    </a:lnTo>
                    <a:lnTo>
                      <a:pt x="3395" y="365"/>
                    </a:lnTo>
                    <a:lnTo>
                      <a:pt x="3385" y="366"/>
                    </a:lnTo>
                    <a:lnTo>
                      <a:pt x="3367" y="368"/>
                    </a:lnTo>
                    <a:lnTo>
                      <a:pt x="3347" y="372"/>
                    </a:lnTo>
                    <a:lnTo>
                      <a:pt x="3329" y="375"/>
                    </a:lnTo>
                    <a:lnTo>
                      <a:pt x="3320" y="376"/>
                    </a:lnTo>
                    <a:lnTo>
                      <a:pt x="3311" y="376"/>
                    </a:lnTo>
                    <a:lnTo>
                      <a:pt x="3311" y="376"/>
                    </a:lnTo>
                    <a:lnTo>
                      <a:pt x="3303" y="375"/>
                    </a:lnTo>
                    <a:lnTo>
                      <a:pt x="3295" y="373"/>
                    </a:lnTo>
                    <a:lnTo>
                      <a:pt x="3277" y="370"/>
                    </a:lnTo>
                    <a:lnTo>
                      <a:pt x="3277" y="370"/>
                    </a:lnTo>
                    <a:lnTo>
                      <a:pt x="3274" y="368"/>
                    </a:lnTo>
                    <a:lnTo>
                      <a:pt x="3272" y="366"/>
                    </a:lnTo>
                    <a:lnTo>
                      <a:pt x="3271" y="361"/>
                    </a:lnTo>
                    <a:lnTo>
                      <a:pt x="3270" y="358"/>
                    </a:lnTo>
                    <a:lnTo>
                      <a:pt x="3268" y="356"/>
                    </a:lnTo>
                    <a:lnTo>
                      <a:pt x="3265" y="354"/>
                    </a:lnTo>
                    <a:lnTo>
                      <a:pt x="3262" y="354"/>
                    </a:lnTo>
                    <a:lnTo>
                      <a:pt x="3262" y="354"/>
                    </a:lnTo>
                    <a:lnTo>
                      <a:pt x="3263" y="339"/>
                    </a:lnTo>
                    <a:lnTo>
                      <a:pt x="3262" y="332"/>
                    </a:lnTo>
                    <a:lnTo>
                      <a:pt x="3261" y="325"/>
                    </a:lnTo>
                    <a:lnTo>
                      <a:pt x="3260" y="320"/>
                    </a:lnTo>
                    <a:lnTo>
                      <a:pt x="3256" y="314"/>
                    </a:lnTo>
                    <a:lnTo>
                      <a:pt x="3252" y="309"/>
                    </a:lnTo>
                    <a:lnTo>
                      <a:pt x="3246" y="306"/>
                    </a:lnTo>
                    <a:lnTo>
                      <a:pt x="3246" y="306"/>
                    </a:lnTo>
                    <a:lnTo>
                      <a:pt x="3241" y="305"/>
                    </a:lnTo>
                    <a:lnTo>
                      <a:pt x="3236" y="305"/>
                    </a:lnTo>
                    <a:lnTo>
                      <a:pt x="3229" y="305"/>
                    </a:lnTo>
                    <a:lnTo>
                      <a:pt x="3223" y="306"/>
                    </a:lnTo>
                    <a:lnTo>
                      <a:pt x="3211" y="309"/>
                    </a:lnTo>
                    <a:lnTo>
                      <a:pt x="3198" y="314"/>
                    </a:lnTo>
                    <a:lnTo>
                      <a:pt x="3131" y="331"/>
                    </a:lnTo>
                    <a:lnTo>
                      <a:pt x="3131" y="331"/>
                    </a:lnTo>
                    <a:lnTo>
                      <a:pt x="3129" y="329"/>
                    </a:lnTo>
                    <a:lnTo>
                      <a:pt x="3128" y="326"/>
                    </a:lnTo>
                    <a:lnTo>
                      <a:pt x="3124" y="325"/>
                    </a:lnTo>
                    <a:lnTo>
                      <a:pt x="3121" y="325"/>
                    </a:lnTo>
                    <a:lnTo>
                      <a:pt x="3121" y="325"/>
                    </a:lnTo>
                    <a:lnTo>
                      <a:pt x="3122" y="321"/>
                    </a:lnTo>
                    <a:lnTo>
                      <a:pt x="3122" y="317"/>
                    </a:lnTo>
                    <a:lnTo>
                      <a:pt x="3121" y="316"/>
                    </a:lnTo>
                    <a:lnTo>
                      <a:pt x="3121" y="316"/>
                    </a:lnTo>
                    <a:lnTo>
                      <a:pt x="3116" y="315"/>
                    </a:lnTo>
                    <a:lnTo>
                      <a:pt x="3112" y="314"/>
                    </a:lnTo>
                    <a:lnTo>
                      <a:pt x="3102" y="313"/>
                    </a:lnTo>
                    <a:lnTo>
                      <a:pt x="3091" y="314"/>
                    </a:lnTo>
                    <a:lnTo>
                      <a:pt x="3081" y="315"/>
                    </a:lnTo>
                    <a:lnTo>
                      <a:pt x="3072" y="316"/>
                    </a:lnTo>
                    <a:lnTo>
                      <a:pt x="3063" y="317"/>
                    </a:lnTo>
                    <a:lnTo>
                      <a:pt x="3054" y="316"/>
                    </a:lnTo>
                    <a:lnTo>
                      <a:pt x="3049" y="314"/>
                    </a:lnTo>
                    <a:lnTo>
                      <a:pt x="3046" y="313"/>
                    </a:lnTo>
                    <a:lnTo>
                      <a:pt x="3046" y="313"/>
                    </a:lnTo>
                    <a:lnTo>
                      <a:pt x="3040" y="309"/>
                    </a:lnTo>
                    <a:lnTo>
                      <a:pt x="3036" y="308"/>
                    </a:lnTo>
                    <a:lnTo>
                      <a:pt x="3027" y="307"/>
                    </a:lnTo>
                    <a:lnTo>
                      <a:pt x="3016" y="307"/>
                    </a:lnTo>
                    <a:lnTo>
                      <a:pt x="3006" y="309"/>
                    </a:lnTo>
                    <a:lnTo>
                      <a:pt x="2997" y="310"/>
                    </a:lnTo>
                    <a:lnTo>
                      <a:pt x="2988" y="310"/>
                    </a:lnTo>
                    <a:lnTo>
                      <a:pt x="2983" y="310"/>
                    </a:lnTo>
                    <a:lnTo>
                      <a:pt x="2979" y="309"/>
                    </a:lnTo>
                    <a:lnTo>
                      <a:pt x="2975" y="307"/>
                    </a:lnTo>
                    <a:lnTo>
                      <a:pt x="2972" y="304"/>
                    </a:lnTo>
                    <a:lnTo>
                      <a:pt x="2972" y="304"/>
                    </a:lnTo>
                    <a:lnTo>
                      <a:pt x="2970" y="300"/>
                    </a:lnTo>
                    <a:lnTo>
                      <a:pt x="2971" y="298"/>
                    </a:lnTo>
                    <a:lnTo>
                      <a:pt x="2972" y="295"/>
                    </a:lnTo>
                    <a:lnTo>
                      <a:pt x="2974" y="291"/>
                    </a:lnTo>
                    <a:lnTo>
                      <a:pt x="2980" y="283"/>
                    </a:lnTo>
                    <a:lnTo>
                      <a:pt x="2982" y="280"/>
                    </a:lnTo>
                    <a:lnTo>
                      <a:pt x="2983" y="275"/>
                    </a:lnTo>
                    <a:lnTo>
                      <a:pt x="2983" y="275"/>
                    </a:lnTo>
                    <a:lnTo>
                      <a:pt x="2982" y="273"/>
                    </a:lnTo>
                    <a:lnTo>
                      <a:pt x="2980" y="270"/>
                    </a:lnTo>
                    <a:lnTo>
                      <a:pt x="2978" y="267"/>
                    </a:lnTo>
                    <a:lnTo>
                      <a:pt x="2974" y="266"/>
                    </a:lnTo>
                    <a:lnTo>
                      <a:pt x="2974" y="266"/>
                    </a:lnTo>
                    <a:lnTo>
                      <a:pt x="2962" y="267"/>
                    </a:lnTo>
                    <a:lnTo>
                      <a:pt x="2956" y="267"/>
                    </a:lnTo>
                    <a:lnTo>
                      <a:pt x="2951" y="266"/>
                    </a:lnTo>
                    <a:lnTo>
                      <a:pt x="2947" y="265"/>
                    </a:lnTo>
                    <a:lnTo>
                      <a:pt x="2943" y="262"/>
                    </a:lnTo>
                    <a:lnTo>
                      <a:pt x="2938" y="258"/>
                    </a:lnTo>
                    <a:lnTo>
                      <a:pt x="2933" y="252"/>
                    </a:lnTo>
                    <a:lnTo>
                      <a:pt x="2933" y="252"/>
                    </a:lnTo>
                    <a:lnTo>
                      <a:pt x="2930" y="250"/>
                    </a:lnTo>
                    <a:lnTo>
                      <a:pt x="2926" y="249"/>
                    </a:lnTo>
                    <a:lnTo>
                      <a:pt x="2922" y="250"/>
                    </a:lnTo>
                    <a:lnTo>
                      <a:pt x="2917" y="251"/>
                    </a:lnTo>
                    <a:lnTo>
                      <a:pt x="2907" y="255"/>
                    </a:lnTo>
                    <a:lnTo>
                      <a:pt x="2901" y="256"/>
                    </a:lnTo>
                    <a:lnTo>
                      <a:pt x="2896" y="255"/>
                    </a:lnTo>
                    <a:lnTo>
                      <a:pt x="2896" y="255"/>
                    </a:lnTo>
                    <a:lnTo>
                      <a:pt x="2897" y="270"/>
                    </a:lnTo>
                    <a:lnTo>
                      <a:pt x="2897" y="276"/>
                    </a:lnTo>
                    <a:lnTo>
                      <a:pt x="2896" y="283"/>
                    </a:lnTo>
                    <a:lnTo>
                      <a:pt x="2893" y="290"/>
                    </a:lnTo>
                    <a:lnTo>
                      <a:pt x="2891" y="296"/>
                    </a:lnTo>
                    <a:lnTo>
                      <a:pt x="2887" y="300"/>
                    </a:lnTo>
                    <a:lnTo>
                      <a:pt x="2881" y="304"/>
                    </a:lnTo>
                    <a:lnTo>
                      <a:pt x="2881" y="304"/>
                    </a:lnTo>
                    <a:lnTo>
                      <a:pt x="2874" y="306"/>
                    </a:lnTo>
                    <a:lnTo>
                      <a:pt x="2867" y="307"/>
                    </a:lnTo>
                    <a:lnTo>
                      <a:pt x="2862" y="307"/>
                    </a:lnTo>
                    <a:lnTo>
                      <a:pt x="2856" y="305"/>
                    </a:lnTo>
                    <a:lnTo>
                      <a:pt x="2851" y="301"/>
                    </a:lnTo>
                    <a:lnTo>
                      <a:pt x="2848" y="296"/>
                    </a:lnTo>
                    <a:lnTo>
                      <a:pt x="2847" y="289"/>
                    </a:lnTo>
                    <a:lnTo>
                      <a:pt x="2848" y="281"/>
                    </a:lnTo>
                    <a:lnTo>
                      <a:pt x="2848" y="281"/>
                    </a:lnTo>
                    <a:lnTo>
                      <a:pt x="2849" y="278"/>
                    </a:lnTo>
                    <a:lnTo>
                      <a:pt x="2851" y="276"/>
                    </a:lnTo>
                    <a:lnTo>
                      <a:pt x="2854" y="275"/>
                    </a:lnTo>
                    <a:lnTo>
                      <a:pt x="2857" y="275"/>
                    </a:lnTo>
                    <a:lnTo>
                      <a:pt x="2857" y="275"/>
                    </a:lnTo>
                    <a:lnTo>
                      <a:pt x="2858" y="268"/>
                    </a:lnTo>
                    <a:lnTo>
                      <a:pt x="2857" y="260"/>
                    </a:lnTo>
                    <a:lnTo>
                      <a:pt x="2855" y="254"/>
                    </a:lnTo>
                    <a:lnTo>
                      <a:pt x="2851" y="248"/>
                    </a:lnTo>
                    <a:lnTo>
                      <a:pt x="2847" y="243"/>
                    </a:lnTo>
                    <a:lnTo>
                      <a:pt x="2843" y="240"/>
                    </a:lnTo>
                    <a:lnTo>
                      <a:pt x="2839" y="239"/>
                    </a:lnTo>
                    <a:lnTo>
                      <a:pt x="2835" y="240"/>
                    </a:lnTo>
                    <a:lnTo>
                      <a:pt x="2835" y="240"/>
                    </a:lnTo>
                    <a:lnTo>
                      <a:pt x="2830" y="242"/>
                    </a:lnTo>
                    <a:lnTo>
                      <a:pt x="2825" y="245"/>
                    </a:lnTo>
                    <a:lnTo>
                      <a:pt x="2821" y="246"/>
                    </a:lnTo>
                    <a:lnTo>
                      <a:pt x="2815" y="246"/>
                    </a:lnTo>
                    <a:lnTo>
                      <a:pt x="2806" y="243"/>
                    </a:lnTo>
                    <a:lnTo>
                      <a:pt x="2797" y="240"/>
                    </a:lnTo>
                    <a:lnTo>
                      <a:pt x="2788" y="235"/>
                    </a:lnTo>
                    <a:lnTo>
                      <a:pt x="2779" y="232"/>
                    </a:lnTo>
                    <a:lnTo>
                      <a:pt x="2769" y="230"/>
                    </a:lnTo>
                    <a:lnTo>
                      <a:pt x="2764" y="231"/>
                    </a:lnTo>
                    <a:lnTo>
                      <a:pt x="2759" y="231"/>
                    </a:lnTo>
                    <a:lnTo>
                      <a:pt x="2759" y="231"/>
                    </a:lnTo>
                    <a:lnTo>
                      <a:pt x="2758" y="232"/>
                    </a:lnTo>
                    <a:lnTo>
                      <a:pt x="2758" y="233"/>
                    </a:lnTo>
                    <a:lnTo>
                      <a:pt x="2759" y="234"/>
                    </a:lnTo>
                    <a:lnTo>
                      <a:pt x="2762" y="235"/>
                    </a:lnTo>
                    <a:lnTo>
                      <a:pt x="2762" y="235"/>
                    </a:lnTo>
                    <a:lnTo>
                      <a:pt x="2764" y="235"/>
                    </a:lnTo>
                    <a:lnTo>
                      <a:pt x="2764" y="235"/>
                    </a:lnTo>
                    <a:lnTo>
                      <a:pt x="2762" y="235"/>
                    </a:lnTo>
                    <a:lnTo>
                      <a:pt x="2762" y="235"/>
                    </a:lnTo>
                    <a:lnTo>
                      <a:pt x="2749" y="234"/>
                    </a:lnTo>
                    <a:lnTo>
                      <a:pt x="2747" y="234"/>
                    </a:lnTo>
                    <a:lnTo>
                      <a:pt x="2744" y="235"/>
                    </a:lnTo>
                    <a:lnTo>
                      <a:pt x="2742" y="238"/>
                    </a:lnTo>
                    <a:lnTo>
                      <a:pt x="2741" y="240"/>
                    </a:lnTo>
                    <a:lnTo>
                      <a:pt x="2741" y="240"/>
                    </a:lnTo>
                    <a:lnTo>
                      <a:pt x="2739" y="246"/>
                    </a:lnTo>
                    <a:lnTo>
                      <a:pt x="2739" y="251"/>
                    </a:lnTo>
                    <a:lnTo>
                      <a:pt x="2739" y="264"/>
                    </a:lnTo>
                    <a:lnTo>
                      <a:pt x="2740" y="289"/>
                    </a:lnTo>
                    <a:lnTo>
                      <a:pt x="2740" y="299"/>
                    </a:lnTo>
                    <a:lnTo>
                      <a:pt x="2738" y="304"/>
                    </a:lnTo>
                    <a:lnTo>
                      <a:pt x="2737" y="306"/>
                    </a:lnTo>
                    <a:lnTo>
                      <a:pt x="2733" y="308"/>
                    </a:lnTo>
                    <a:lnTo>
                      <a:pt x="2729" y="309"/>
                    </a:lnTo>
                    <a:lnTo>
                      <a:pt x="2723" y="309"/>
                    </a:lnTo>
                    <a:lnTo>
                      <a:pt x="2716" y="307"/>
                    </a:lnTo>
                    <a:lnTo>
                      <a:pt x="2716" y="307"/>
                    </a:lnTo>
                    <a:lnTo>
                      <a:pt x="2713" y="307"/>
                    </a:lnTo>
                    <a:lnTo>
                      <a:pt x="2709" y="307"/>
                    </a:lnTo>
                    <a:lnTo>
                      <a:pt x="2700" y="308"/>
                    </a:lnTo>
                    <a:lnTo>
                      <a:pt x="2697" y="307"/>
                    </a:lnTo>
                    <a:lnTo>
                      <a:pt x="2693" y="305"/>
                    </a:lnTo>
                    <a:lnTo>
                      <a:pt x="2691" y="301"/>
                    </a:lnTo>
                    <a:lnTo>
                      <a:pt x="2691" y="296"/>
                    </a:lnTo>
                    <a:lnTo>
                      <a:pt x="2691" y="296"/>
                    </a:lnTo>
                    <a:lnTo>
                      <a:pt x="2682" y="295"/>
                    </a:lnTo>
                    <a:lnTo>
                      <a:pt x="2673" y="292"/>
                    </a:lnTo>
                    <a:lnTo>
                      <a:pt x="2665" y="289"/>
                    </a:lnTo>
                    <a:lnTo>
                      <a:pt x="2657" y="285"/>
                    </a:lnTo>
                    <a:lnTo>
                      <a:pt x="2649" y="282"/>
                    </a:lnTo>
                    <a:lnTo>
                      <a:pt x="2642" y="280"/>
                    </a:lnTo>
                    <a:lnTo>
                      <a:pt x="2635" y="279"/>
                    </a:lnTo>
                    <a:lnTo>
                      <a:pt x="2632" y="279"/>
                    </a:lnTo>
                    <a:lnTo>
                      <a:pt x="2628" y="280"/>
                    </a:lnTo>
                    <a:lnTo>
                      <a:pt x="2628" y="280"/>
                    </a:lnTo>
                    <a:lnTo>
                      <a:pt x="2622" y="282"/>
                    </a:lnTo>
                    <a:lnTo>
                      <a:pt x="2615" y="283"/>
                    </a:lnTo>
                    <a:lnTo>
                      <a:pt x="2607" y="283"/>
                    </a:lnTo>
                    <a:lnTo>
                      <a:pt x="2601" y="282"/>
                    </a:lnTo>
                    <a:lnTo>
                      <a:pt x="2588" y="280"/>
                    </a:lnTo>
                    <a:lnTo>
                      <a:pt x="2581" y="281"/>
                    </a:lnTo>
                    <a:lnTo>
                      <a:pt x="2574" y="283"/>
                    </a:lnTo>
                    <a:lnTo>
                      <a:pt x="2574" y="283"/>
                    </a:lnTo>
                    <a:lnTo>
                      <a:pt x="2570" y="284"/>
                    </a:lnTo>
                    <a:lnTo>
                      <a:pt x="2568" y="288"/>
                    </a:lnTo>
                    <a:lnTo>
                      <a:pt x="2566" y="292"/>
                    </a:lnTo>
                    <a:lnTo>
                      <a:pt x="2565" y="297"/>
                    </a:lnTo>
                    <a:lnTo>
                      <a:pt x="2564" y="306"/>
                    </a:lnTo>
                    <a:lnTo>
                      <a:pt x="2563" y="310"/>
                    </a:lnTo>
                    <a:lnTo>
                      <a:pt x="2560" y="314"/>
                    </a:lnTo>
                    <a:lnTo>
                      <a:pt x="2560" y="314"/>
                    </a:lnTo>
                    <a:lnTo>
                      <a:pt x="2557" y="321"/>
                    </a:lnTo>
                    <a:lnTo>
                      <a:pt x="2551" y="326"/>
                    </a:lnTo>
                    <a:lnTo>
                      <a:pt x="2545" y="331"/>
                    </a:lnTo>
                    <a:lnTo>
                      <a:pt x="2539" y="334"/>
                    </a:lnTo>
                    <a:lnTo>
                      <a:pt x="2531" y="337"/>
                    </a:lnTo>
                    <a:lnTo>
                      <a:pt x="2524" y="338"/>
                    </a:lnTo>
                    <a:lnTo>
                      <a:pt x="2517" y="337"/>
                    </a:lnTo>
                    <a:lnTo>
                      <a:pt x="2511" y="333"/>
                    </a:lnTo>
                    <a:lnTo>
                      <a:pt x="2511" y="333"/>
                    </a:lnTo>
                    <a:lnTo>
                      <a:pt x="2502" y="324"/>
                    </a:lnTo>
                    <a:lnTo>
                      <a:pt x="2498" y="320"/>
                    </a:lnTo>
                    <a:lnTo>
                      <a:pt x="2493" y="314"/>
                    </a:lnTo>
                    <a:lnTo>
                      <a:pt x="2489" y="307"/>
                    </a:lnTo>
                    <a:lnTo>
                      <a:pt x="2486" y="300"/>
                    </a:lnTo>
                    <a:lnTo>
                      <a:pt x="2485" y="293"/>
                    </a:lnTo>
                    <a:lnTo>
                      <a:pt x="2485" y="285"/>
                    </a:lnTo>
                    <a:lnTo>
                      <a:pt x="2485" y="285"/>
                    </a:lnTo>
                    <a:lnTo>
                      <a:pt x="2486" y="283"/>
                    </a:lnTo>
                    <a:lnTo>
                      <a:pt x="2489" y="281"/>
                    </a:lnTo>
                    <a:lnTo>
                      <a:pt x="2491" y="280"/>
                    </a:lnTo>
                    <a:lnTo>
                      <a:pt x="2494" y="281"/>
                    </a:lnTo>
                    <a:lnTo>
                      <a:pt x="2494" y="281"/>
                    </a:lnTo>
                    <a:lnTo>
                      <a:pt x="2495" y="273"/>
                    </a:lnTo>
                    <a:lnTo>
                      <a:pt x="2494" y="270"/>
                    </a:lnTo>
                    <a:lnTo>
                      <a:pt x="2494" y="265"/>
                    </a:lnTo>
                    <a:lnTo>
                      <a:pt x="2494" y="265"/>
                    </a:lnTo>
                    <a:lnTo>
                      <a:pt x="2492" y="262"/>
                    </a:lnTo>
                    <a:lnTo>
                      <a:pt x="2487" y="258"/>
                    </a:lnTo>
                    <a:lnTo>
                      <a:pt x="2479" y="255"/>
                    </a:lnTo>
                    <a:lnTo>
                      <a:pt x="2472" y="251"/>
                    </a:lnTo>
                    <a:lnTo>
                      <a:pt x="2469" y="248"/>
                    </a:lnTo>
                    <a:lnTo>
                      <a:pt x="2467" y="245"/>
                    </a:lnTo>
                    <a:lnTo>
                      <a:pt x="2467" y="245"/>
                    </a:lnTo>
                    <a:lnTo>
                      <a:pt x="2464" y="233"/>
                    </a:lnTo>
                    <a:lnTo>
                      <a:pt x="2461" y="229"/>
                    </a:lnTo>
                    <a:lnTo>
                      <a:pt x="2460" y="227"/>
                    </a:lnTo>
                    <a:lnTo>
                      <a:pt x="2460" y="227"/>
                    </a:lnTo>
                    <a:lnTo>
                      <a:pt x="2450" y="226"/>
                    </a:lnTo>
                    <a:lnTo>
                      <a:pt x="2441" y="224"/>
                    </a:lnTo>
                    <a:lnTo>
                      <a:pt x="2423" y="220"/>
                    </a:lnTo>
                    <a:lnTo>
                      <a:pt x="2404" y="215"/>
                    </a:lnTo>
                    <a:lnTo>
                      <a:pt x="2396" y="214"/>
                    </a:lnTo>
                    <a:lnTo>
                      <a:pt x="2387" y="214"/>
                    </a:lnTo>
                    <a:lnTo>
                      <a:pt x="2387" y="214"/>
                    </a:lnTo>
                    <a:lnTo>
                      <a:pt x="2375" y="214"/>
                    </a:lnTo>
                    <a:lnTo>
                      <a:pt x="2368" y="214"/>
                    </a:lnTo>
                    <a:lnTo>
                      <a:pt x="2362" y="214"/>
                    </a:lnTo>
                    <a:lnTo>
                      <a:pt x="2362" y="214"/>
                    </a:lnTo>
                    <a:lnTo>
                      <a:pt x="2358" y="212"/>
                    </a:lnTo>
                    <a:lnTo>
                      <a:pt x="2353" y="208"/>
                    </a:lnTo>
                    <a:lnTo>
                      <a:pt x="2348" y="206"/>
                    </a:lnTo>
                    <a:lnTo>
                      <a:pt x="2345" y="206"/>
                    </a:lnTo>
                    <a:lnTo>
                      <a:pt x="2343" y="206"/>
                    </a:lnTo>
                    <a:lnTo>
                      <a:pt x="2343" y="206"/>
                    </a:lnTo>
                    <a:lnTo>
                      <a:pt x="2338" y="208"/>
                    </a:lnTo>
                    <a:lnTo>
                      <a:pt x="2333" y="212"/>
                    </a:lnTo>
                    <a:lnTo>
                      <a:pt x="2328" y="216"/>
                    </a:lnTo>
                    <a:lnTo>
                      <a:pt x="2325" y="222"/>
                    </a:lnTo>
                    <a:lnTo>
                      <a:pt x="2323" y="227"/>
                    </a:lnTo>
                    <a:lnTo>
                      <a:pt x="2323" y="233"/>
                    </a:lnTo>
                    <a:lnTo>
                      <a:pt x="2324" y="239"/>
                    </a:lnTo>
                    <a:lnTo>
                      <a:pt x="2328" y="246"/>
                    </a:lnTo>
                    <a:lnTo>
                      <a:pt x="2328" y="246"/>
                    </a:lnTo>
                    <a:lnTo>
                      <a:pt x="2316" y="247"/>
                    </a:lnTo>
                    <a:lnTo>
                      <a:pt x="2303" y="249"/>
                    </a:lnTo>
                    <a:lnTo>
                      <a:pt x="2292" y="251"/>
                    </a:lnTo>
                    <a:lnTo>
                      <a:pt x="2285" y="251"/>
                    </a:lnTo>
                    <a:lnTo>
                      <a:pt x="2279" y="249"/>
                    </a:lnTo>
                    <a:lnTo>
                      <a:pt x="2279" y="249"/>
                    </a:lnTo>
                    <a:lnTo>
                      <a:pt x="2270" y="246"/>
                    </a:lnTo>
                    <a:lnTo>
                      <a:pt x="2261" y="241"/>
                    </a:lnTo>
                    <a:lnTo>
                      <a:pt x="2254" y="237"/>
                    </a:lnTo>
                    <a:lnTo>
                      <a:pt x="2247" y="232"/>
                    </a:lnTo>
                    <a:lnTo>
                      <a:pt x="2247" y="232"/>
                    </a:lnTo>
                    <a:lnTo>
                      <a:pt x="2235" y="221"/>
                    </a:lnTo>
                    <a:lnTo>
                      <a:pt x="2221" y="209"/>
                    </a:lnTo>
                    <a:lnTo>
                      <a:pt x="2209" y="200"/>
                    </a:lnTo>
                    <a:lnTo>
                      <a:pt x="2202" y="196"/>
                    </a:lnTo>
                    <a:lnTo>
                      <a:pt x="2195" y="192"/>
                    </a:lnTo>
                    <a:lnTo>
                      <a:pt x="2195" y="192"/>
                    </a:lnTo>
                    <a:lnTo>
                      <a:pt x="2189" y="191"/>
                    </a:lnTo>
                    <a:lnTo>
                      <a:pt x="2184" y="190"/>
                    </a:lnTo>
                    <a:lnTo>
                      <a:pt x="2174" y="191"/>
                    </a:lnTo>
                    <a:lnTo>
                      <a:pt x="2163" y="192"/>
                    </a:lnTo>
                    <a:lnTo>
                      <a:pt x="2152" y="196"/>
                    </a:lnTo>
                    <a:lnTo>
                      <a:pt x="2141" y="199"/>
                    </a:lnTo>
                    <a:lnTo>
                      <a:pt x="2130" y="201"/>
                    </a:lnTo>
                    <a:lnTo>
                      <a:pt x="2119" y="202"/>
                    </a:lnTo>
                    <a:lnTo>
                      <a:pt x="2113" y="202"/>
                    </a:lnTo>
                    <a:lnTo>
                      <a:pt x="2109" y="201"/>
                    </a:lnTo>
                    <a:lnTo>
                      <a:pt x="2109" y="201"/>
                    </a:lnTo>
                    <a:lnTo>
                      <a:pt x="2095" y="198"/>
                    </a:lnTo>
                    <a:lnTo>
                      <a:pt x="2081" y="196"/>
                    </a:lnTo>
                    <a:lnTo>
                      <a:pt x="2075" y="194"/>
                    </a:lnTo>
                    <a:lnTo>
                      <a:pt x="2068" y="194"/>
                    </a:lnTo>
                    <a:lnTo>
                      <a:pt x="2061" y="196"/>
                    </a:lnTo>
                    <a:lnTo>
                      <a:pt x="2054" y="197"/>
                    </a:lnTo>
                    <a:lnTo>
                      <a:pt x="2054" y="197"/>
                    </a:lnTo>
                    <a:lnTo>
                      <a:pt x="2040" y="202"/>
                    </a:lnTo>
                    <a:lnTo>
                      <a:pt x="2027" y="209"/>
                    </a:lnTo>
                    <a:lnTo>
                      <a:pt x="2000" y="223"/>
                    </a:lnTo>
                    <a:lnTo>
                      <a:pt x="1986" y="229"/>
                    </a:lnTo>
                    <a:lnTo>
                      <a:pt x="1971" y="233"/>
                    </a:lnTo>
                    <a:lnTo>
                      <a:pt x="1964" y="233"/>
                    </a:lnTo>
                    <a:lnTo>
                      <a:pt x="1956" y="234"/>
                    </a:lnTo>
                    <a:lnTo>
                      <a:pt x="1950" y="233"/>
                    </a:lnTo>
                    <a:lnTo>
                      <a:pt x="1942" y="232"/>
                    </a:lnTo>
                    <a:lnTo>
                      <a:pt x="1942" y="232"/>
                    </a:lnTo>
                    <a:lnTo>
                      <a:pt x="1938" y="230"/>
                    </a:lnTo>
                    <a:lnTo>
                      <a:pt x="1935" y="226"/>
                    </a:lnTo>
                    <a:lnTo>
                      <a:pt x="1931" y="222"/>
                    </a:lnTo>
                    <a:lnTo>
                      <a:pt x="1928" y="216"/>
                    </a:lnTo>
                    <a:lnTo>
                      <a:pt x="1926" y="210"/>
                    </a:lnTo>
                    <a:lnTo>
                      <a:pt x="1926" y="206"/>
                    </a:lnTo>
                    <a:lnTo>
                      <a:pt x="1926" y="201"/>
                    </a:lnTo>
                    <a:lnTo>
                      <a:pt x="1929" y="198"/>
                    </a:lnTo>
                    <a:lnTo>
                      <a:pt x="1929" y="198"/>
                    </a:lnTo>
                    <a:lnTo>
                      <a:pt x="1943" y="191"/>
                    </a:lnTo>
                    <a:lnTo>
                      <a:pt x="1956" y="184"/>
                    </a:lnTo>
                    <a:lnTo>
                      <a:pt x="1963" y="181"/>
                    </a:lnTo>
                    <a:lnTo>
                      <a:pt x="1969" y="176"/>
                    </a:lnTo>
                    <a:lnTo>
                      <a:pt x="1976" y="172"/>
                    </a:lnTo>
                    <a:lnTo>
                      <a:pt x="1981" y="165"/>
                    </a:lnTo>
                    <a:lnTo>
                      <a:pt x="1981" y="165"/>
                    </a:lnTo>
                    <a:lnTo>
                      <a:pt x="1985" y="162"/>
                    </a:lnTo>
                    <a:lnTo>
                      <a:pt x="1989" y="159"/>
                    </a:lnTo>
                    <a:lnTo>
                      <a:pt x="1994" y="157"/>
                    </a:lnTo>
                    <a:lnTo>
                      <a:pt x="2000" y="157"/>
                    </a:lnTo>
                    <a:lnTo>
                      <a:pt x="2010" y="156"/>
                    </a:lnTo>
                    <a:lnTo>
                      <a:pt x="2014" y="155"/>
                    </a:lnTo>
                    <a:lnTo>
                      <a:pt x="2019" y="154"/>
                    </a:lnTo>
                    <a:lnTo>
                      <a:pt x="2019" y="154"/>
                    </a:lnTo>
                    <a:lnTo>
                      <a:pt x="2048" y="138"/>
                    </a:lnTo>
                    <a:lnTo>
                      <a:pt x="2076" y="121"/>
                    </a:lnTo>
                    <a:lnTo>
                      <a:pt x="2076" y="121"/>
                    </a:lnTo>
                    <a:lnTo>
                      <a:pt x="2080" y="116"/>
                    </a:lnTo>
                    <a:lnTo>
                      <a:pt x="2083" y="110"/>
                    </a:lnTo>
                    <a:lnTo>
                      <a:pt x="2085" y="105"/>
                    </a:lnTo>
                    <a:lnTo>
                      <a:pt x="2086" y="97"/>
                    </a:lnTo>
                    <a:lnTo>
                      <a:pt x="2086" y="90"/>
                    </a:lnTo>
                    <a:lnTo>
                      <a:pt x="2084" y="83"/>
                    </a:lnTo>
                    <a:lnTo>
                      <a:pt x="2081" y="76"/>
                    </a:lnTo>
                    <a:lnTo>
                      <a:pt x="2076" y="72"/>
                    </a:lnTo>
                    <a:lnTo>
                      <a:pt x="2076" y="72"/>
                    </a:lnTo>
                    <a:lnTo>
                      <a:pt x="2069" y="67"/>
                    </a:lnTo>
                    <a:lnTo>
                      <a:pt x="2061" y="63"/>
                    </a:lnTo>
                    <a:lnTo>
                      <a:pt x="2044" y="57"/>
                    </a:lnTo>
                    <a:lnTo>
                      <a:pt x="2027" y="52"/>
                    </a:lnTo>
                    <a:lnTo>
                      <a:pt x="2009" y="51"/>
                    </a:lnTo>
                    <a:lnTo>
                      <a:pt x="1990" y="50"/>
                    </a:lnTo>
                    <a:lnTo>
                      <a:pt x="1972" y="50"/>
                    </a:lnTo>
                    <a:lnTo>
                      <a:pt x="1936" y="49"/>
                    </a:lnTo>
                    <a:lnTo>
                      <a:pt x="1936" y="49"/>
                    </a:lnTo>
                    <a:lnTo>
                      <a:pt x="1934" y="49"/>
                    </a:lnTo>
                    <a:lnTo>
                      <a:pt x="1931" y="48"/>
                    </a:lnTo>
                    <a:lnTo>
                      <a:pt x="1929" y="43"/>
                    </a:lnTo>
                    <a:lnTo>
                      <a:pt x="1927" y="38"/>
                    </a:lnTo>
                    <a:lnTo>
                      <a:pt x="1926" y="30"/>
                    </a:lnTo>
                    <a:lnTo>
                      <a:pt x="1924" y="23"/>
                    </a:lnTo>
                    <a:lnTo>
                      <a:pt x="1923" y="15"/>
                    </a:lnTo>
                    <a:lnTo>
                      <a:pt x="1920" y="9"/>
                    </a:lnTo>
                    <a:lnTo>
                      <a:pt x="1918" y="8"/>
                    </a:lnTo>
                    <a:lnTo>
                      <a:pt x="1915" y="6"/>
                    </a:lnTo>
                    <a:lnTo>
                      <a:pt x="1915" y="6"/>
                    </a:lnTo>
                    <a:lnTo>
                      <a:pt x="1907" y="3"/>
                    </a:lnTo>
                    <a:lnTo>
                      <a:pt x="1899" y="1"/>
                    </a:lnTo>
                    <a:lnTo>
                      <a:pt x="1892" y="0"/>
                    </a:lnTo>
                    <a:lnTo>
                      <a:pt x="1884" y="0"/>
                    </a:lnTo>
                    <a:lnTo>
                      <a:pt x="1865" y="1"/>
                    </a:lnTo>
                    <a:lnTo>
                      <a:pt x="1848" y="5"/>
                    </a:lnTo>
                    <a:lnTo>
                      <a:pt x="1848" y="5"/>
                    </a:lnTo>
                    <a:lnTo>
                      <a:pt x="1848" y="7"/>
                    </a:lnTo>
                    <a:lnTo>
                      <a:pt x="1848" y="10"/>
                    </a:lnTo>
                    <a:lnTo>
                      <a:pt x="1848" y="15"/>
                    </a:lnTo>
                    <a:lnTo>
                      <a:pt x="1847" y="17"/>
                    </a:lnTo>
                    <a:lnTo>
                      <a:pt x="1847" y="17"/>
                    </a:lnTo>
                    <a:lnTo>
                      <a:pt x="1836" y="19"/>
                    </a:lnTo>
                    <a:lnTo>
                      <a:pt x="1826" y="24"/>
                    </a:lnTo>
                    <a:lnTo>
                      <a:pt x="1815" y="28"/>
                    </a:lnTo>
                    <a:lnTo>
                      <a:pt x="1805" y="34"/>
                    </a:lnTo>
                    <a:lnTo>
                      <a:pt x="1796" y="40"/>
                    </a:lnTo>
                    <a:lnTo>
                      <a:pt x="1789" y="48"/>
                    </a:lnTo>
                    <a:lnTo>
                      <a:pt x="1782" y="57"/>
                    </a:lnTo>
                    <a:lnTo>
                      <a:pt x="1777" y="68"/>
                    </a:lnTo>
                    <a:lnTo>
                      <a:pt x="1777" y="68"/>
                    </a:lnTo>
                    <a:lnTo>
                      <a:pt x="1776" y="72"/>
                    </a:lnTo>
                    <a:lnTo>
                      <a:pt x="1772" y="76"/>
                    </a:lnTo>
                    <a:lnTo>
                      <a:pt x="1770" y="78"/>
                    </a:lnTo>
                    <a:lnTo>
                      <a:pt x="1766" y="81"/>
                    </a:lnTo>
                    <a:lnTo>
                      <a:pt x="1758" y="83"/>
                    </a:lnTo>
                    <a:lnTo>
                      <a:pt x="1750" y="83"/>
                    </a:lnTo>
                    <a:lnTo>
                      <a:pt x="1741" y="82"/>
                    </a:lnTo>
                    <a:lnTo>
                      <a:pt x="1732" y="80"/>
                    </a:lnTo>
                    <a:lnTo>
                      <a:pt x="1715" y="74"/>
                    </a:lnTo>
                    <a:lnTo>
                      <a:pt x="1715" y="74"/>
                    </a:lnTo>
                    <a:lnTo>
                      <a:pt x="1717" y="75"/>
                    </a:lnTo>
                    <a:lnTo>
                      <a:pt x="1715" y="76"/>
                    </a:lnTo>
                    <a:lnTo>
                      <a:pt x="1705" y="77"/>
                    </a:lnTo>
                    <a:lnTo>
                      <a:pt x="1681" y="78"/>
                    </a:lnTo>
                    <a:lnTo>
                      <a:pt x="1681" y="78"/>
                    </a:lnTo>
                    <a:lnTo>
                      <a:pt x="1680" y="81"/>
                    </a:lnTo>
                    <a:lnTo>
                      <a:pt x="1679" y="81"/>
                    </a:lnTo>
                    <a:lnTo>
                      <a:pt x="1672" y="82"/>
                    </a:lnTo>
                    <a:lnTo>
                      <a:pt x="1653" y="80"/>
                    </a:lnTo>
                    <a:lnTo>
                      <a:pt x="1633" y="77"/>
                    </a:lnTo>
                    <a:lnTo>
                      <a:pt x="1627" y="77"/>
                    </a:lnTo>
                    <a:lnTo>
                      <a:pt x="1624" y="77"/>
                    </a:lnTo>
                    <a:lnTo>
                      <a:pt x="1623" y="78"/>
                    </a:lnTo>
                    <a:lnTo>
                      <a:pt x="1623" y="78"/>
                    </a:lnTo>
                    <a:lnTo>
                      <a:pt x="1613" y="90"/>
                    </a:lnTo>
                    <a:lnTo>
                      <a:pt x="1609" y="93"/>
                    </a:lnTo>
                    <a:lnTo>
                      <a:pt x="1606" y="96"/>
                    </a:lnTo>
                    <a:lnTo>
                      <a:pt x="1600" y="98"/>
                    </a:lnTo>
                    <a:lnTo>
                      <a:pt x="1595" y="98"/>
                    </a:lnTo>
                    <a:lnTo>
                      <a:pt x="1574" y="99"/>
                    </a:lnTo>
                    <a:lnTo>
                      <a:pt x="1574" y="99"/>
                    </a:lnTo>
                    <a:lnTo>
                      <a:pt x="1572" y="100"/>
                    </a:lnTo>
                    <a:lnTo>
                      <a:pt x="1565" y="101"/>
                    </a:lnTo>
                    <a:lnTo>
                      <a:pt x="1547" y="105"/>
                    </a:lnTo>
                    <a:lnTo>
                      <a:pt x="1529" y="107"/>
                    </a:lnTo>
                    <a:lnTo>
                      <a:pt x="1520" y="108"/>
                    </a:lnTo>
                    <a:lnTo>
                      <a:pt x="1520" y="108"/>
                    </a:lnTo>
                    <a:lnTo>
                      <a:pt x="1517" y="109"/>
                    </a:lnTo>
                    <a:lnTo>
                      <a:pt x="1515" y="109"/>
                    </a:lnTo>
                    <a:lnTo>
                      <a:pt x="1511" y="109"/>
                    </a:lnTo>
                    <a:lnTo>
                      <a:pt x="1511" y="109"/>
                    </a:lnTo>
                    <a:lnTo>
                      <a:pt x="1512" y="113"/>
                    </a:lnTo>
                    <a:lnTo>
                      <a:pt x="1511" y="116"/>
                    </a:lnTo>
                    <a:lnTo>
                      <a:pt x="1509" y="118"/>
                    </a:lnTo>
                    <a:lnTo>
                      <a:pt x="1506" y="119"/>
                    </a:lnTo>
                    <a:lnTo>
                      <a:pt x="1504" y="122"/>
                    </a:lnTo>
                    <a:lnTo>
                      <a:pt x="1501" y="123"/>
                    </a:lnTo>
                    <a:lnTo>
                      <a:pt x="1500" y="126"/>
                    </a:lnTo>
                    <a:lnTo>
                      <a:pt x="1500" y="130"/>
                    </a:lnTo>
                    <a:lnTo>
                      <a:pt x="1500" y="130"/>
                    </a:lnTo>
                    <a:lnTo>
                      <a:pt x="1483" y="131"/>
                    </a:lnTo>
                    <a:lnTo>
                      <a:pt x="1466" y="131"/>
                    </a:lnTo>
                    <a:lnTo>
                      <a:pt x="1448" y="131"/>
                    </a:lnTo>
                    <a:lnTo>
                      <a:pt x="1430" y="132"/>
                    </a:lnTo>
                    <a:lnTo>
                      <a:pt x="1422" y="133"/>
                    </a:lnTo>
                    <a:lnTo>
                      <a:pt x="1414" y="135"/>
                    </a:lnTo>
                    <a:lnTo>
                      <a:pt x="1407" y="139"/>
                    </a:lnTo>
                    <a:lnTo>
                      <a:pt x="1400" y="143"/>
                    </a:lnTo>
                    <a:lnTo>
                      <a:pt x="1395" y="149"/>
                    </a:lnTo>
                    <a:lnTo>
                      <a:pt x="1390" y="156"/>
                    </a:lnTo>
                    <a:lnTo>
                      <a:pt x="1385" y="165"/>
                    </a:lnTo>
                    <a:lnTo>
                      <a:pt x="1383" y="174"/>
                    </a:lnTo>
                    <a:lnTo>
                      <a:pt x="1383" y="174"/>
                    </a:lnTo>
                    <a:lnTo>
                      <a:pt x="1389" y="175"/>
                    </a:lnTo>
                    <a:lnTo>
                      <a:pt x="1395" y="177"/>
                    </a:lnTo>
                    <a:lnTo>
                      <a:pt x="1400" y="180"/>
                    </a:lnTo>
                    <a:lnTo>
                      <a:pt x="1407" y="182"/>
                    </a:lnTo>
                    <a:lnTo>
                      <a:pt x="1407" y="182"/>
                    </a:lnTo>
                    <a:lnTo>
                      <a:pt x="1412" y="184"/>
                    </a:lnTo>
                    <a:lnTo>
                      <a:pt x="1413" y="187"/>
                    </a:lnTo>
                    <a:lnTo>
                      <a:pt x="1413" y="191"/>
                    </a:lnTo>
                    <a:lnTo>
                      <a:pt x="1412" y="194"/>
                    </a:lnTo>
                    <a:lnTo>
                      <a:pt x="1409" y="199"/>
                    </a:lnTo>
                    <a:lnTo>
                      <a:pt x="1407" y="202"/>
                    </a:lnTo>
                    <a:lnTo>
                      <a:pt x="1401" y="208"/>
                    </a:lnTo>
                    <a:lnTo>
                      <a:pt x="1401" y="208"/>
                    </a:lnTo>
                    <a:lnTo>
                      <a:pt x="1396" y="209"/>
                    </a:lnTo>
                    <a:lnTo>
                      <a:pt x="1390" y="210"/>
                    </a:lnTo>
                    <a:lnTo>
                      <a:pt x="1384" y="212"/>
                    </a:lnTo>
                    <a:lnTo>
                      <a:pt x="1379" y="210"/>
                    </a:lnTo>
                    <a:lnTo>
                      <a:pt x="1367" y="208"/>
                    </a:lnTo>
                    <a:lnTo>
                      <a:pt x="1357" y="205"/>
                    </a:lnTo>
                    <a:lnTo>
                      <a:pt x="1346" y="200"/>
                    </a:lnTo>
                    <a:lnTo>
                      <a:pt x="1334" y="197"/>
                    </a:lnTo>
                    <a:lnTo>
                      <a:pt x="1322" y="196"/>
                    </a:lnTo>
                    <a:lnTo>
                      <a:pt x="1316" y="196"/>
                    </a:lnTo>
                    <a:lnTo>
                      <a:pt x="1309" y="197"/>
                    </a:lnTo>
                    <a:lnTo>
                      <a:pt x="1309" y="197"/>
                    </a:lnTo>
                    <a:lnTo>
                      <a:pt x="1299" y="199"/>
                    </a:lnTo>
                    <a:lnTo>
                      <a:pt x="1294" y="201"/>
                    </a:lnTo>
                    <a:lnTo>
                      <a:pt x="1290" y="205"/>
                    </a:lnTo>
                    <a:lnTo>
                      <a:pt x="1290" y="205"/>
                    </a:lnTo>
                    <a:lnTo>
                      <a:pt x="1289" y="208"/>
                    </a:lnTo>
                    <a:lnTo>
                      <a:pt x="1290" y="210"/>
                    </a:lnTo>
                    <a:lnTo>
                      <a:pt x="1294" y="214"/>
                    </a:lnTo>
                    <a:lnTo>
                      <a:pt x="1297" y="216"/>
                    </a:lnTo>
                    <a:lnTo>
                      <a:pt x="1298" y="218"/>
                    </a:lnTo>
                    <a:lnTo>
                      <a:pt x="1298" y="222"/>
                    </a:lnTo>
                    <a:lnTo>
                      <a:pt x="1294" y="225"/>
                    </a:lnTo>
                    <a:lnTo>
                      <a:pt x="1294" y="225"/>
                    </a:lnTo>
                    <a:lnTo>
                      <a:pt x="1304" y="233"/>
                    </a:lnTo>
                    <a:lnTo>
                      <a:pt x="1310" y="242"/>
                    </a:lnTo>
                    <a:lnTo>
                      <a:pt x="1317" y="252"/>
                    </a:lnTo>
                    <a:lnTo>
                      <a:pt x="1323" y="263"/>
                    </a:lnTo>
                    <a:lnTo>
                      <a:pt x="1327" y="274"/>
                    </a:lnTo>
                    <a:lnTo>
                      <a:pt x="1331" y="287"/>
                    </a:lnTo>
                    <a:lnTo>
                      <a:pt x="1332" y="298"/>
                    </a:lnTo>
                    <a:lnTo>
                      <a:pt x="1331" y="310"/>
                    </a:lnTo>
                    <a:lnTo>
                      <a:pt x="1331" y="310"/>
                    </a:lnTo>
                    <a:lnTo>
                      <a:pt x="1329" y="317"/>
                    </a:lnTo>
                    <a:lnTo>
                      <a:pt x="1326" y="325"/>
                    </a:lnTo>
                    <a:lnTo>
                      <a:pt x="1324" y="329"/>
                    </a:lnTo>
                    <a:lnTo>
                      <a:pt x="1321" y="332"/>
                    </a:lnTo>
                    <a:lnTo>
                      <a:pt x="1318" y="333"/>
                    </a:lnTo>
                    <a:lnTo>
                      <a:pt x="1315" y="333"/>
                    </a:lnTo>
                    <a:lnTo>
                      <a:pt x="1315" y="333"/>
                    </a:lnTo>
                    <a:lnTo>
                      <a:pt x="1309" y="331"/>
                    </a:lnTo>
                    <a:lnTo>
                      <a:pt x="1305" y="326"/>
                    </a:lnTo>
                    <a:lnTo>
                      <a:pt x="1300" y="322"/>
                    </a:lnTo>
                    <a:lnTo>
                      <a:pt x="1298" y="316"/>
                    </a:lnTo>
                    <a:lnTo>
                      <a:pt x="1292" y="303"/>
                    </a:lnTo>
                    <a:lnTo>
                      <a:pt x="1286" y="289"/>
                    </a:lnTo>
                    <a:lnTo>
                      <a:pt x="1286" y="289"/>
                    </a:lnTo>
                    <a:lnTo>
                      <a:pt x="1286" y="287"/>
                    </a:lnTo>
                    <a:lnTo>
                      <a:pt x="1286" y="284"/>
                    </a:lnTo>
                    <a:lnTo>
                      <a:pt x="1288" y="279"/>
                    </a:lnTo>
                    <a:lnTo>
                      <a:pt x="1288" y="275"/>
                    </a:lnTo>
                    <a:lnTo>
                      <a:pt x="1288" y="272"/>
                    </a:lnTo>
                    <a:lnTo>
                      <a:pt x="1286" y="268"/>
                    </a:lnTo>
                    <a:lnTo>
                      <a:pt x="1284" y="266"/>
                    </a:lnTo>
                    <a:lnTo>
                      <a:pt x="1284" y="266"/>
                    </a:lnTo>
                    <a:lnTo>
                      <a:pt x="1279" y="262"/>
                    </a:lnTo>
                    <a:lnTo>
                      <a:pt x="1273" y="259"/>
                    </a:lnTo>
                    <a:lnTo>
                      <a:pt x="1266" y="258"/>
                    </a:lnTo>
                    <a:lnTo>
                      <a:pt x="1260" y="258"/>
                    </a:lnTo>
                    <a:lnTo>
                      <a:pt x="1253" y="259"/>
                    </a:lnTo>
                    <a:lnTo>
                      <a:pt x="1248" y="262"/>
                    </a:lnTo>
                    <a:lnTo>
                      <a:pt x="1236" y="266"/>
                    </a:lnTo>
                    <a:lnTo>
                      <a:pt x="1236" y="266"/>
                    </a:lnTo>
                    <a:lnTo>
                      <a:pt x="1235" y="268"/>
                    </a:lnTo>
                    <a:lnTo>
                      <a:pt x="1236" y="273"/>
                    </a:lnTo>
                    <a:lnTo>
                      <a:pt x="1236" y="276"/>
                    </a:lnTo>
                    <a:lnTo>
                      <a:pt x="1235" y="280"/>
                    </a:lnTo>
                    <a:lnTo>
                      <a:pt x="1235" y="280"/>
                    </a:lnTo>
                    <a:lnTo>
                      <a:pt x="1222" y="292"/>
                    </a:lnTo>
                    <a:lnTo>
                      <a:pt x="1215" y="298"/>
                    </a:lnTo>
                    <a:lnTo>
                      <a:pt x="1207" y="304"/>
                    </a:lnTo>
                    <a:lnTo>
                      <a:pt x="1200" y="308"/>
                    </a:lnTo>
                    <a:lnTo>
                      <a:pt x="1191" y="312"/>
                    </a:lnTo>
                    <a:lnTo>
                      <a:pt x="1182" y="312"/>
                    </a:lnTo>
                    <a:lnTo>
                      <a:pt x="1172" y="312"/>
                    </a:lnTo>
                    <a:lnTo>
                      <a:pt x="1172" y="312"/>
                    </a:lnTo>
                    <a:lnTo>
                      <a:pt x="1169" y="309"/>
                    </a:lnTo>
                    <a:lnTo>
                      <a:pt x="1168" y="308"/>
                    </a:lnTo>
                    <a:lnTo>
                      <a:pt x="1168" y="304"/>
                    </a:lnTo>
                    <a:lnTo>
                      <a:pt x="1167" y="303"/>
                    </a:lnTo>
                    <a:lnTo>
                      <a:pt x="1166" y="300"/>
                    </a:lnTo>
                    <a:lnTo>
                      <a:pt x="1163" y="300"/>
                    </a:lnTo>
                    <a:lnTo>
                      <a:pt x="1158" y="300"/>
                    </a:lnTo>
                    <a:lnTo>
                      <a:pt x="1158" y="300"/>
                    </a:lnTo>
                    <a:lnTo>
                      <a:pt x="1158" y="290"/>
                    </a:lnTo>
                    <a:lnTo>
                      <a:pt x="1158" y="280"/>
                    </a:lnTo>
                    <a:lnTo>
                      <a:pt x="1161" y="260"/>
                    </a:lnTo>
                    <a:lnTo>
                      <a:pt x="1161" y="250"/>
                    </a:lnTo>
                    <a:lnTo>
                      <a:pt x="1159" y="242"/>
                    </a:lnTo>
                    <a:lnTo>
                      <a:pt x="1157" y="238"/>
                    </a:lnTo>
                    <a:lnTo>
                      <a:pt x="1155" y="233"/>
                    </a:lnTo>
                    <a:lnTo>
                      <a:pt x="1151" y="230"/>
                    </a:lnTo>
                    <a:lnTo>
                      <a:pt x="1147" y="226"/>
                    </a:lnTo>
                    <a:lnTo>
                      <a:pt x="1147" y="226"/>
                    </a:lnTo>
                    <a:lnTo>
                      <a:pt x="1145" y="226"/>
                    </a:lnTo>
                    <a:lnTo>
                      <a:pt x="1144" y="227"/>
                    </a:lnTo>
                    <a:lnTo>
                      <a:pt x="1142" y="231"/>
                    </a:lnTo>
                    <a:lnTo>
                      <a:pt x="1140" y="235"/>
                    </a:lnTo>
                    <a:lnTo>
                      <a:pt x="1139" y="240"/>
                    </a:lnTo>
                    <a:lnTo>
                      <a:pt x="1139" y="240"/>
                    </a:lnTo>
                    <a:lnTo>
                      <a:pt x="1137" y="250"/>
                    </a:lnTo>
                    <a:lnTo>
                      <a:pt x="1139" y="260"/>
                    </a:lnTo>
                    <a:lnTo>
                      <a:pt x="1139" y="271"/>
                    </a:lnTo>
                    <a:lnTo>
                      <a:pt x="1136" y="280"/>
                    </a:lnTo>
                    <a:lnTo>
                      <a:pt x="1136" y="280"/>
                    </a:lnTo>
                    <a:lnTo>
                      <a:pt x="1135" y="283"/>
                    </a:lnTo>
                    <a:lnTo>
                      <a:pt x="1133" y="285"/>
                    </a:lnTo>
                    <a:lnTo>
                      <a:pt x="1127" y="288"/>
                    </a:lnTo>
                    <a:lnTo>
                      <a:pt x="1120" y="292"/>
                    </a:lnTo>
                    <a:lnTo>
                      <a:pt x="1118" y="296"/>
                    </a:lnTo>
                    <a:lnTo>
                      <a:pt x="1116" y="299"/>
                    </a:lnTo>
                    <a:lnTo>
                      <a:pt x="1116" y="299"/>
                    </a:lnTo>
                    <a:lnTo>
                      <a:pt x="1114" y="306"/>
                    </a:lnTo>
                    <a:lnTo>
                      <a:pt x="1114" y="312"/>
                    </a:lnTo>
                    <a:lnTo>
                      <a:pt x="1114" y="316"/>
                    </a:lnTo>
                    <a:lnTo>
                      <a:pt x="1115" y="320"/>
                    </a:lnTo>
                    <a:lnTo>
                      <a:pt x="1115" y="320"/>
                    </a:lnTo>
                    <a:lnTo>
                      <a:pt x="1120" y="330"/>
                    </a:lnTo>
                    <a:lnTo>
                      <a:pt x="1125" y="340"/>
                    </a:lnTo>
                    <a:lnTo>
                      <a:pt x="1128" y="351"/>
                    </a:lnTo>
                    <a:lnTo>
                      <a:pt x="1131" y="362"/>
                    </a:lnTo>
                    <a:lnTo>
                      <a:pt x="1135" y="381"/>
                    </a:lnTo>
                    <a:lnTo>
                      <a:pt x="1137" y="390"/>
                    </a:lnTo>
                    <a:lnTo>
                      <a:pt x="1142" y="398"/>
                    </a:lnTo>
                    <a:lnTo>
                      <a:pt x="1142" y="398"/>
                    </a:lnTo>
                    <a:lnTo>
                      <a:pt x="1145" y="400"/>
                    </a:lnTo>
                    <a:lnTo>
                      <a:pt x="1149" y="403"/>
                    </a:lnTo>
                    <a:lnTo>
                      <a:pt x="1157" y="406"/>
                    </a:lnTo>
                    <a:lnTo>
                      <a:pt x="1167" y="407"/>
                    </a:lnTo>
                    <a:lnTo>
                      <a:pt x="1177" y="408"/>
                    </a:lnTo>
                    <a:lnTo>
                      <a:pt x="1188" y="409"/>
                    </a:lnTo>
                    <a:lnTo>
                      <a:pt x="1197" y="413"/>
                    </a:lnTo>
                    <a:lnTo>
                      <a:pt x="1201" y="415"/>
                    </a:lnTo>
                    <a:lnTo>
                      <a:pt x="1205" y="419"/>
                    </a:lnTo>
                    <a:lnTo>
                      <a:pt x="1208" y="422"/>
                    </a:lnTo>
                    <a:lnTo>
                      <a:pt x="1210" y="427"/>
                    </a:lnTo>
                    <a:lnTo>
                      <a:pt x="1210" y="427"/>
                    </a:lnTo>
                    <a:lnTo>
                      <a:pt x="1216" y="444"/>
                    </a:lnTo>
                    <a:lnTo>
                      <a:pt x="1222" y="462"/>
                    </a:lnTo>
                    <a:lnTo>
                      <a:pt x="1227" y="480"/>
                    </a:lnTo>
                    <a:lnTo>
                      <a:pt x="1234" y="497"/>
                    </a:lnTo>
                    <a:lnTo>
                      <a:pt x="1242" y="514"/>
                    </a:lnTo>
                    <a:lnTo>
                      <a:pt x="1248" y="522"/>
                    </a:lnTo>
                    <a:lnTo>
                      <a:pt x="1253" y="529"/>
                    </a:lnTo>
                    <a:lnTo>
                      <a:pt x="1259" y="535"/>
                    </a:lnTo>
                    <a:lnTo>
                      <a:pt x="1266" y="540"/>
                    </a:lnTo>
                    <a:lnTo>
                      <a:pt x="1274" y="545"/>
                    </a:lnTo>
                    <a:lnTo>
                      <a:pt x="1283" y="548"/>
                    </a:lnTo>
                    <a:lnTo>
                      <a:pt x="1283" y="548"/>
                    </a:lnTo>
                    <a:lnTo>
                      <a:pt x="1286" y="549"/>
                    </a:lnTo>
                    <a:lnTo>
                      <a:pt x="1290" y="554"/>
                    </a:lnTo>
                    <a:lnTo>
                      <a:pt x="1293" y="558"/>
                    </a:lnTo>
                    <a:lnTo>
                      <a:pt x="1297" y="564"/>
                    </a:lnTo>
                    <a:lnTo>
                      <a:pt x="1301" y="579"/>
                    </a:lnTo>
                    <a:lnTo>
                      <a:pt x="1305" y="593"/>
                    </a:lnTo>
                    <a:lnTo>
                      <a:pt x="1305" y="593"/>
                    </a:lnTo>
                    <a:lnTo>
                      <a:pt x="1289" y="594"/>
                    </a:lnTo>
                    <a:lnTo>
                      <a:pt x="1281" y="594"/>
                    </a:lnTo>
                    <a:lnTo>
                      <a:pt x="1279" y="593"/>
                    </a:lnTo>
                    <a:lnTo>
                      <a:pt x="1277" y="591"/>
                    </a:lnTo>
                    <a:lnTo>
                      <a:pt x="1277" y="591"/>
                    </a:lnTo>
                    <a:lnTo>
                      <a:pt x="1274" y="587"/>
                    </a:lnTo>
                    <a:lnTo>
                      <a:pt x="1271" y="582"/>
                    </a:lnTo>
                    <a:lnTo>
                      <a:pt x="1267" y="580"/>
                    </a:lnTo>
                    <a:lnTo>
                      <a:pt x="1264" y="578"/>
                    </a:lnTo>
                    <a:lnTo>
                      <a:pt x="1256" y="575"/>
                    </a:lnTo>
                    <a:lnTo>
                      <a:pt x="1249" y="575"/>
                    </a:lnTo>
                    <a:lnTo>
                      <a:pt x="1232" y="579"/>
                    </a:lnTo>
                    <a:lnTo>
                      <a:pt x="1224" y="580"/>
                    </a:lnTo>
                    <a:lnTo>
                      <a:pt x="1216" y="580"/>
                    </a:lnTo>
                    <a:lnTo>
                      <a:pt x="1216" y="580"/>
                    </a:lnTo>
                    <a:lnTo>
                      <a:pt x="1213" y="579"/>
                    </a:lnTo>
                    <a:lnTo>
                      <a:pt x="1209" y="577"/>
                    </a:lnTo>
                    <a:lnTo>
                      <a:pt x="1206" y="572"/>
                    </a:lnTo>
                    <a:lnTo>
                      <a:pt x="1203" y="568"/>
                    </a:lnTo>
                    <a:lnTo>
                      <a:pt x="1201" y="557"/>
                    </a:lnTo>
                    <a:lnTo>
                      <a:pt x="1199" y="547"/>
                    </a:lnTo>
                    <a:lnTo>
                      <a:pt x="1199" y="547"/>
                    </a:lnTo>
                    <a:lnTo>
                      <a:pt x="1195" y="516"/>
                    </a:lnTo>
                    <a:lnTo>
                      <a:pt x="1193" y="502"/>
                    </a:lnTo>
                    <a:lnTo>
                      <a:pt x="1190" y="486"/>
                    </a:lnTo>
                    <a:lnTo>
                      <a:pt x="1186" y="471"/>
                    </a:lnTo>
                    <a:lnTo>
                      <a:pt x="1180" y="457"/>
                    </a:lnTo>
                    <a:lnTo>
                      <a:pt x="1172" y="445"/>
                    </a:lnTo>
                    <a:lnTo>
                      <a:pt x="1167" y="439"/>
                    </a:lnTo>
                    <a:lnTo>
                      <a:pt x="1161" y="433"/>
                    </a:lnTo>
                    <a:lnTo>
                      <a:pt x="1161" y="433"/>
                    </a:lnTo>
                    <a:lnTo>
                      <a:pt x="1158" y="431"/>
                    </a:lnTo>
                    <a:lnTo>
                      <a:pt x="1152" y="430"/>
                    </a:lnTo>
                    <a:lnTo>
                      <a:pt x="1148" y="431"/>
                    </a:lnTo>
                    <a:lnTo>
                      <a:pt x="1144" y="433"/>
                    </a:lnTo>
                    <a:lnTo>
                      <a:pt x="1144" y="433"/>
                    </a:lnTo>
                    <a:lnTo>
                      <a:pt x="1140" y="438"/>
                    </a:lnTo>
                    <a:lnTo>
                      <a:pt x="1137" y="444"/>
                    </a:lnTo>
                    <a:lnTo>
                      <a:pt x="1135" y="449"/>
                    </a:lnTo>
                    <a:lnTo>
                      <a:pt x="1133" y="455"/>
                    </a:lnTo>
                    <a:lnTo>
                      <a:pt x="1132" y="467"/>
                    </a:lnTo>
                    <a:lnTo>
                      <a:pt x="1131" y="480"/>
                    </a:lnTo>
                    <a:lnTo>
                      <a:pt x="1130" y="492"/>
                    </a:lnTo>
                    <a:lnTo>
                      <a:pt x="1128" y="505"/>
                    </a:lnTo>
                    <a:lnTo>
                      <a:pt x="1126" y="511"/>
                    </a:lnTo>
                    <a:lnTo>
                      <a:pt x="1124" y="516"/>
                    </a:lnTo>
                    <a:lnTo>
                      <a:pt x="1120" y="521"/>
                    </a:lnTo>
                    <a:lnTo>
                      <a:pt x="1117" y="527"/>
                    </a:lnTo>
                    <a:lnTo>
                      <a:pt x="1117" y="527"/>
                    </a:lnTo>
                    <a:lnTo>
                      <a:pt x="1112" y="530"/>
                    </a:lnTo>
                    <a:lnTo>
                      <a:pt x="1107" y="533"/>
                    </a:lnTo>
                    <a:lnTo>
                      <a:pt x="1102" y="537"/>
                    </a:lnTo>
                    <a:lnTo>
                      <a:pt x="1098" y="539"/>
                    </a:lnTo>
                    <a:lnTo>
                      <a:pt x="1086" y="540"/>
                    </a:lnTo>
                    <a:lnTo>
                      <a:pt x="1076" y="541"/>
                    </a:lnTo>
                    <a:lnTo>
                      <a:pt x="1065" y="539"/>
                    </a:lnTo>
                    <a:lnTo>
                      <a:pt x="1053" y="537"/>
                    </a:lnTo>
                    <a:lnTo>
                      <a:pt x="1031" y="531"/>
                    </a:lnTo>
                    <a:lnTo>
                      <a:pt x="1031" y="531"/>
                    </a:lnTo>
                    <a:lnTo>
                      <a:pt x="1029" y="528"/>
                    </a:lnTo>
                    <a:lnTo>
                      <a:pt x="1031" y="523"/>
                    </a:lnTo>
                    <a:lnTo>
                      <a:pt x="1031" y="523"/>
                    </a:lnTo>
                    <a:lnTo>
                      <a:pt x="1037" y="522"/>
                    </a:lnTo>
                    <a:lnTo>
                      <a:pt x="1043" y="520"/>
                    </a:lnTo>
                    <a:lnTo>
                      <a:pt x="1049" y="516"/>
                    </a:lnTo>
                    <a:lnTo>
                      <a:pt x="1054" y="513"/>
                    </a:lnTo>
                    <a:lnTo>
                      <a:pt x="1062" y="504"/>
                    </a:lnTo>
                    <a:lnTo>
                      <a:pt x="1070" y="494"/>
                    </a:lnTo>
                    <a:lnTo>
                      <a:pt x="1075" y="483"/>
                    </a:lnTo>
                    <a:lnTo>
                      <a:pt x="1078" y="471"/>
                    </a:lnTo>
                    <a:lnTo>
                      <a:pt x="1081" y="458"/>
                    </a:lnTo>
                    <a:lnTo>
                      <a:pt x="1082" y="447"/>
                    </a:lnTo>
                    <a:lnTo>
                      <a:pt x="1082" y="447"/>
                    </a:lnTo>
                    <a:lnTo>
                      <a:pt x="1083" y="421"/>
                    </a:lnTo>
                    <a:lnTo>
                      <a:pt x="1082" y="396"/>
                    </a:lnTo>
                    <a:lnTo>
                      <a:pt x="1079" y="372"/>
                    </a:lnTo>
                    <a:lnTo>
                      <a:pt x="1075" y="347"/>
                    </a:lnTo>
                    <a:lnTo>
                      <a:pt x="1075" y="347"/>
                    </a:lnTo>
                    <a:lnTo>
                      <a:pt x="1072" y="337"/>
                    </a:lnTo>
                    <a:lnTo>
                      <a:pt x="1067" y="325"/>
                    </a:lnTo>
                    <a:lnTo>
                      <a:pt x="1064" y="315"/>
                    </a:lnTo>
                    <a:lnTo>
                      <a:pt x="1064" y="310"/>
                    </a:lnTo>
                    <a:lnTo>
                      <a:pt x="1064" y="306"/>
                    </a:lnTo>
                    <a:lnTo>
                      <a:pt x="1064" y="306"/>
                    </a:lnTo>
                    <a:lnTo>
                      <a:pt x="1065" y="297"/>
                    </a:lnTo>
                    <a:lnTo>
                      <a:pt x="1068" y="288"/>
                    </a:lnTo>
                    <a:lnTo>
                      <a:pt x="1074" y="268"/>
                    </a:lnTo>
                    <a:lnTo>
                      <a:pt x="1076" y="259"/>
                    </a:lnTo>
                    <a:lnTo>
                      <a:pt x="1078" y="250"/>
                    </a:lnTo>
                    <a:lnTo>
                      <a:pt x="1079" y="240"/>
                    </a:lnTo>
                    <a:lnTo>
                      <a:pt x="1079" y="230"/>
                    </a:lnTo>
                    <a:lnTo>
                      <a:pt x="1079" y="230"/>
                    </a:lnTo>
                    <a:lnTo>
                      <a:pt x="1069" y="231"/>
                    </a:lnTo>
                    <a:lnTo>
                      <a:pt x="1058" y="231"/>
                    </a:lnTo>
                    <a:lnTo>
                      <a:pt x="1037" y="232"/>
                    </a:lnTo>
                    <a:lnTo>
                      <a:pt x="1027" y="233"/>
                    </a:lnTo>
                    <a:lnTo>
                      <a:pt x="1018" y="235"/>
                    </a:lnTo>
                    <a:lnTo>
                      <a:pt x="1015" y="238"/>
                    </a:lnTo>
                    <a:lnTo>
                      <a:pt x="1010" y="240"/>
                    </a:lnTo>
                    <a:lnTo>
                      <a:pt x="1008" y="243"/>
                    </a:lnTo>
                    <a:lnTo>
                      <a:pt x="1004" y="248"/>
                    </a:lnTo>
                    <a:lnTo>
                      <a:pt x="1004" y="248"/>
                    </a:lnTo>
                    <a:lnTo>
                      <a:pt x="1002" y="254"/>
                    </a:lnTo>
                    <a:lnTo>
                      <a:pt x="1001" y="260"/>
                    </a:lnTo>
                    <a:lnTo>
                      <a:pt x="999" y="274"/>
                    </a:lnTo>
                    <a:lnTo>
                      <a:pt x="998" y="280"/>
                    </a:lnTo>
                    <a:lnTo>
                      <a:pt x="994" y="285"/>
                    </a:lnTo>
                    <a:lnTo>
                      <a:pt x="990" y="292"/>
                    </a:lnTo>
                    <a:lnTo>
                      <a:pt x="983" y="298"/>
                    </a:lnTo>
                    <a:lnTo>
                      <a:pt x="983" y="298"/>
                    </a:lnTo>
                    <a:lnTo>
                      <a:pt x="982" y="299"/>
                    </a:lnTo>
                    <a:lnTo>
                      <a:pt x="981" y="301"/>
                    </a:lnTo>
                    <a:lnTo>
                      <a:pt x="981" y="307"/>
                    </a:lnTo>
                    <a:lnTo>
                      <a:pt x="981" y="321"/>
                    </a:lnTo>
                    <a:lnTo>
                      <a:pt x="981" y="321"/>
                    </a:lnTo>
                    <a:lnTo>
                      <a:pt x="977" y="320"/>
                    </a:lnTo>
                    <a:lnTo>
                      <a:pt x="973" y="321"/>
                    </a:lnTo>
                    <a:lnTo>
                      <a:pt x="969" y="323"/>
                    </a:lnTo>
                    <a:lnTo>
                      <a:pt x="967" y="326"/>
                    </a:lnTo>
                    <a:lnTo>
                      <a:pt x="963" y="329"/>
                    </a:lnTo>
                    <a:lnTo>
                      <a:pt x="960" y="331"/>
                    </a:lnTo>
                    <a:lnTo>
                      <a:pt x="956" y="332"/>
                    </a:lnTo>
                    <a:lnTo>
                      <a:pt x="952" y="331"/>
                    </a:lnTo>
                    <a:lnTo>
                      <a:pt x="952" y="331"/>
                    </a:lnTo>
                    <a:lnTo>
                      <a:pt x="951" y="339"/>
                    </a:lnTo>
                    <a:lnTo>
                      <a:pt x="952" y="346"/>
                    </a:lnTo>
                    <a:lnTo>
                      <a:pt x="954" y="353"/>
                    </a:lnTo>
                    <a:lnTo>
                      <a:pt x="958" y="359"/>
                    </a:lnTo>
                    <a:lnTo>
                      <a:pt x="965" y="373"/>
                    </a:lnTo>
                    <a:lnTo>
                      <a:pt x="967" y="380"/>
                    </a:lnTo>
                    <a:lnTo>
                      <a:pt x="969" y="387"/>
                    </a:lnTo>
                    <a:lnTo>
                      <a:pt x="969" y="387"/>
                    </a:lnTo>
                    <a:lnTo>
                      <a:pt x="969" y="389"/>
                    </a:lnTo>
                    <a:lnTo>
                      <a:pt x="968" y="390"/>
                    </a:lnTo>
                    <a:lnTo>
                      <a:pt x="963" y="395"/>
                    </a:lnTo>
                    <a:lnTo>
                      <a:pt x="962" y="398"/>
                    </a:lnTo>
                    <a:lnTo>
                      <a:pt x="961" y="400"/>
                    </a:lnTo>
                    <a:lnTo>
                      <a:pt x="961" y="403"/>
                    </a:lnTo>
                    <a:lnTo>
                      <a:pt x="962" y="406"/>
                    </a:lnTo>
                    <a:lnTo>
                      <a:pt x="962" y="406"/>
                    </a:lnTo>
                    <a:lnTo>
                      <a:pt x="967" y="412"/>
                    </a:lnTo>
                    <a:lnTo>
                      <a:pt x="970" y="419"/>
                    </a:lnTo>
                    <a:lnTo>
                      <a:pt x="971" y="422"/>
                    </a:lnTo>
                    <a:lnTo>
                      <a:pt x="973" y="425"/>
                    </a:lnTo>
                    <a:lnTo>
                      <a:pt x="971" y="428"/>
                    </a:lnTo>
                    <a:lnTo>
                      <a:pt x="970" y="430"/>
                    </a:lnTo>
                    <a:lnTo>
                      <a:pt x="970" y="430"/>
                    </a:lnTo>
                    <a:lnTo>
                      <a:pt x="966" y="433"/>
                    </a:lnTo>
                    <a:lnTo>
                      <a:pt x="962" y="437"/>
                    </a:lnTo>
                    <a:lnTo>
                      <a:pt x="958" y="438"/>
                    </a:lnTo>
                    <a:lnTo>
                      <a:pt x="952" y="439"/>
                    </a:lnTo>
                    <a:lnTo>
                      <a:pt x="948" y="439"/>
                    </a:lnTo>
                    <a:lnTo>
                      <a:pt x="942" y="438"/>
                    </a:lnTo>
                    <a:lnTo>
                      <a:pt x="937" y="437"/>
                    </a:lnTo>
                    <a:lnTo>
                      <a:pt x="933" y="434"/>
                    </a:lnTo>
                    <a:lnTo>
                      <a:pt x="933" y="434"/>
                    </a:lnTo>
                    <a:lnTo>
                      <a:pt x="915" y="425"/>
                    </a:lnTo>
                    <a:lnTo>
                      <a:pt x="895" y="417"/>
                    </a:lnTo>
                    <a:lnTo>
                      <a:pt x="876" y="408"/>
                    </a:lnTo>
                    <a:lnTo>
                      <a:pt x="858" y="399"/>
                    </a:lnTo>
                    <a:lnTo>
                      <a:pt x="858" y="399"/>
                    </a:lnTo>
                    <a:lnTo>
                      <a:pt x="847" y="394"/>
                    </a:lnTo>
                    <a:lnTo>
                      <a:pt x="837" y="390"/>
                    </a:lnTo>
                    <a:lnTo>
                      <a:pt x="832" y="390"/>
                    </a:lnTo>
                    <a:lnTo>
                      <a:pt x="826" y="389"/>
                    </a:lnTo>
                    <a:lnTo>
                      <a:pt x="820" y="390"/>
                    </a:lnTo>
                    <a:lnTo>
                      <a:pt x="816" y="392"/>
                    </a:lnTo>
                    <a:lnTo>
                      <a:pt x="816" y="392"/>
                    </a:lnTo>
                    <a:lnTo>
                      <a:pt x="808" y="398"/>
                    </a:lnTo>
                    <a:lnTo>
                      <a:pt x="801" y="404"/>
                    </a:lnTo>
                    <a:lnTo>
                      <a:pt x="797" y="407"/>
                    </a:lnTo>
                    <a:lnTo>
                      <a:pt x="796" y="411"/>
                    </a:lnTo>
                    <a:lnTo>
                      <a:pt x="795" y="416"/>
                    </a:lnTo>
                    <a:lnTo>
                      <a:pt x="795" y="422"/>
                    </a:lnTo>
                    <a:lnTo>
                      <a:pt x="795" y="422"/>
                    </a:lnTo>
                    <a:lnTo>
                      <a:pt x="770" y="422"/>
                    </a:lnTo>
                    <a:lnTo>
                      <a:pt x="770" y="422"/>
                    </a:lnTo>
                    <a:lnTo>
                      <a:pt x="771" y="424"/>
                    </a:lnTo>
                    <a:lnTo>
                      <a:pt x="771" y="428"/>
                    </a:lnTo>
                    <a:lnTo>
                      <a:pt x="770" y="430"/>
                    </a:lnTo>
                    <a:lnTo>
                      <a:pt x="768" y="432"/>
                    </a:lnTo>
                    <a:lnTo>
                      <a:pt x="764" y="437"/>
                    </a:lnTo>
                    <a:lnTo>
                      <a:pt x="764" y="439"/>
                    </a:lnTo>
                    <a:lnTo>
                      <a:pt x="766" y="441"/>
                    </a:lnTo>
                    <a:lnTo>
                      <a:pt x="766" y="441"/>
                    </a:lnTo>
                    <a:lnTo>
                      <a:pt x="759" y="440"/>
                    </a:lnTo>
                    <a:lnTo>
                      <a:pt x="752" y="437"/>
                    </a:lnTo>
                    <a:lnTo>
                      <a:pt x="742" y="428"/>
                    </a:lnTo>
                    <a:lnTo>
                      <a:pt x="736" y="424"/>
                    </a:lnTo>
                    <a:lnTo>
                      <a:pt x="730" y="422"/>
                    </a:lnTo>
                    <a:lnTo>
                      <a:pt x="725" y="421"/>
                    </a:lnTo>
                    <a:lnTo>
                      <a:pt x="717" y="423"/>
                    </a:lnTo>
                    <a:lnTo>
                      <a:pt x="717" y="423"/>
                    </a:lnTo>
                    <a:lnTo>
                      <a:pt x="717" y="424"/>
                    </a:lnTo>
                    <a:lnTo>
                      <a:pt x="717" y="427"/>
                    </a:lnTo>
                    <a:lnTo>
                      <a:pt x="717" y="432"/>
                    </a:lnTo>
                    <a:lnTo>
                      <a:pt x="717" y="432"/>
                    </a:lnTo>
                    <a:lnTo>
                      <a:pt x="713" y="431"/>
                    </a:lnTo>
                    <a:lnTo>
                      <a:pt x="710" y="432"/>
                    </a:lnTo>
                    <a:lnTo>
                      <a:pt x="706" y="434"/>
                    </a:lnTo>
                    <a:lnTo>
                      <a:pt x="700" y="440"/>
                    </a:lnTo>
                    <a:lnTo>
                      <a:pt x="700" y="440"/>
                    </a:lnTo>
                    <a:lnTo>
                      <a:pt x="697" y="441"/>
                    </a:lnTo>
                    <a:lnTo>
                      <a:pt x="693" y="440"/>
                    </a:lnTo>
                    <a:lnTo>
                      <a:pt x="685" y="434"/>
                    </a:lnTo>
                    <a:lnTo>
                      <a:pt x="680" y="432"/>
                    </a:lnTo>
                    <a:lnTo>
                      <a:pt x="677" y="431"/>
                    </a:lnTo>
                    <a:lnTo>
                      <a:pt x="673" y="431"/>
                    </a:lnTo>
                    <a:lnTo>
                      <a:pt x="671" y="432"/>
                    </a:lnTo>
                    <a:lnTo>
                      <a:pt x="670" y="433"/>
                    </a:lnTo>
                    <a:lnTo>
                      <a:pt x="670" y="433"/>
                    </a:lnTo>
                    <a:lnTo>
                      <a:pt x="664" y="442"/>
                    </a:lnTo>
                    <a:lnTo>
                      <a:pt x="658" y="449"/>
                    </a:lnTo>
                    <a:lnTo>
                      <a:pt x="650" y="457"/>
                    </a:lnTo>
                    <a:lnTo>
                      <a:pt x="642" y="463"/>
                    </a:lnTo>
                    <a:lnTo>
                      <a:pt x="633" y="467"/>
                    </a:lnTo>
                    <a:lnTo>
                      <a:pt x="623" y="471"/>
                    </a:lnTo>
                    <a:lnTo>
                      <a:pt x="614" y="472"/>
                    </a:lnTo>
                    <a:lnTo>
                      <a:pt x="604" y="472"/>
                    </a:lnTo>
                    <a:lnTo>
                      <a:pt x="604" y="472"/>
                    </a:lnTo>
                    <a:lnTo>
                      <a:pt x="605" y="466"/>
                    </a:lnTo>
                    <a:lnTo>
                      <a:pt x="608" y="462"/>
                    </a:lnTo>
                    <a:lnTo>
                      <a:pt x="610" y="457"/>
                    </a:lnTo>
                    <a:lnTo>
                      <a:pt x="612" y="454"/>
                    </a:lnTo>
                    <a:lnTo>
                      <a:pt x="619" y="447"/>
                    </a:lnTo>
                    <a:lnTo>
                      <a:pt x="627" y="440"/>
                    </a:lnTo>
                    <a:lnTo>
                      <a:pt x="627" y="440"/>
                    </a:lnTo>
                    <a:lnTo>
                      <a:pt x="629" y="438"/>
                    </a:lnTo>
                    <a:lnTo>
                      <a:pt x="630" y="434"/>
                    </a:lnTo>
                    <a:lnTo>
                      <a:pt x="634" y="427"/>
                    </a:lnTo>
                    <a:lnTo>
                      <a:pt x="634" y="427"/>
                    </a:lnTo>
                    <a:lnTo>
                      <a:pt x="622" y="421"/>
                    </a:lnTo>
                    <a:lnTo>
                      <a:pt x="612" y="414"/>
                    </a:lnTo>
                    <a:lnTo>
                      <a:pt x="608" y="412"/>
                    </a:lnTo>
                    <a:lnTo>
                      <a:pt x="602" y="411"/>
                    </a:lnTo>
                    <a:lnTo>
                      <a:pt x="596" y="411"/>
                    </a:lnTo>
                    <a:lnTo>
                      <a:pt x="589" y="412"/>
                    </a:lnTo>
                    <a:lnTo>
                      <a:pt x="589" y="412"/>
                    </a:lnTo>
                    <a:lnTo>
                      <a:pt x="584" y="414"/>
                    </a:lnTo>
                    <a:lnTo>
                      <a:pt x="579" y="417"/>
                    </a:lnTo>
                    <a:lnTo>
                      <a:pt x="571" y="427"/>
                    </a:lnTo>
                    <a:lnTo>
                      <a:pt x="563" y="434"/>
                    </a:lnTo>
                    <a:lnTo>
                      <a:pt x="559" y="438"/>
                    </a:lnTo>
                    <a:lnTo>
                      <a:pt x="554" y="440"/>
                    </a:lnTo>
                    <a:lnTo>
                      <a:pt x="554" y="440"/>
                    </a:lnTo>
                    <a:lnTo>
                      <a:pt x="544" y="444"/>
                    </a:lnTo>
                    <a:lnTo>
                      <a:pt x="532" y="446"/>
                    </a:lnTo>
                    <a:lnTo>
                      <a:pt x="511" y="449"/>
                    </a:lnTo>
                    <a:lnTo>
                      <a:pt x="511" y="449"/>
                    </a:lnTo>
                    <a:lnTo>
                      <a:pt x="506" y="450"/>
                    </a:lnTo>
                    <a:lnTo>
                      <a:pt x="504" y="454"/>
                    </a:lnTo>
                    <a:lnTo>
                      <a:pt x="502" y="456"/>
                    </a:lnTo>
                    <a:lnTo>
                      <a:pt x="501" y="459"/>
                    </a:lnTo>
                    <a:lnTo>
                      <a:pt x="499" y="463"/>
                    </a:lnTo>
                    <a:lnTo>
                      <a:pt x="497" y="465"/>
                    </a:lnTo>
                    <a:lnTo>
                      <a:pt x="495" y="467"/>
                    </a:lnTo>
                    <a:lnTo>
                      <a:pt x="492" y="467"/>
                    </a:lnTo>
                    <a:lnTo>
                      <a:pt x="492" y="467"/>
                    </a:lnTo>
                    <a:lnTo>
                      <a:pt x="492" y="477"/>
                    </a:lnTo>
                    <a:lnTo>
                      <a:pt x="489" y="486"/>
                    </a:lnTo>
                    <a:lnTo>
                      <a:pt x="486" y="494"/>
                    </a:lnTo>
                    <a:lnTo>
                      <a:pt x="481" y="502"/>
                    </a:lnTo>
                    <a:lnTo>
                      <a:pt x="474" y="508"/>
                    </a:lnTo>
                    <a:lnTo>
                      <a:pt x="468" y="514"/>
                    </a:lnTo>
                    <a:lnTo>
                      <a:pt x="460" y="519"/>
                    </a:lnTo>
                    <a:lnTo>
                      <a:pt x="452" y="521"/>
                    </a:lnTo>
                    <a:lnTo>
                      <a:pt x="452" y="521"/>
                    </a:lnTo>
                    <a:lnTo>
                      <a:pt x="440" y="523"/>
                    </a:lnTo>
                    <a:lnTo>
                      <a:pt x="436" y="524"/>
                    </a:lnTo>
                    <a:lnTo>
                      <a:pt x="430" y="524"/>
                    </a:lnTo>
                    <a:lnTo>
                      <a:pt x="424" y="523"/>
                    </a:lnTo>
                    <a:lnTo>
                      <a:pt x="420" y="521"/>
                    </a:lnTo>
                    <a:lnTo>
                      <a:pt x="416" y="517"/>
                    </a:lnTo>
                    <a:lnTo>
                      <a:pt x="414" y="512"/>
                    </a:lnTo>
                    <a:lnTo>
                      <a:pt x="414" y="512"/>
                    </a:lnTo>
                    <a:lnTo>
                      <a:pt x="413" y="505"/>
                    </a:lnTo>
                    <a:lnTo>
                      <a:pt x="414" y="499"/>
                    </a:lnTo>
                    <a:lnTo>
                      <a:pt x="416" y="494"/>
                    </a:lnTo>
                    <a:lnTo>
                      <a:pt x="420" y="489"/>
                    </a:lnTo>
                    <a:lnTo>
                      <a:pt x="427" y="479"/>
                    </a:lnTo>
                    <a:lnTo>
                      <a:pt x="430" y="473"/>
                    </a:lnTo>
                    <a:lnTo>
                      <a:pt x="432" y="467"/>
                    </a:lnTo>
                    <a:lnTo>
                      <a:pt x="432" y="467"/>
                    </a:lnTo>
                    <a:lnTo>
                      <a:pt x="433" y="464"/>
                    </a:lnTo>
                    <a:lnTo>
                      <a:pt x="431" y="461"/>
                    </a:lnTo>
                    <a:lnTo>
                      <a:pt x="427" y="457"/>
                    </a:lnTo>
                    <a:lnTo>
                      <a:pt x="423" y="456"/>
                    </a:lnTo>
                    <a:lnTo>
                      <a:pt x="422" y="454"/>
                    </a:lnTo>
                    <a:lnTo>
                      <a:pt x="421" y="450"/>
                    </a:lnTo>
                    <a:lnTo>
                      <a:pt x="423" y="447"/>
                    </a:lnTo>
                    <a:lnTo>
                      <a:pt x="423" y="447"/>
                    </a:lnTo>
                    <a:lnTo>
                      <a:pt x="406" y="445"/>
                    </a:lnTo>
                    <a:lnTo>
                      <a:pt x="398" y="442"/>
                    </a:lnTo>
                    <a:lnTo>
                      <a:pt x="390" y="439"/>
                    </a:lnTo>
                    <a:lnTo>
                      <a:pt x="383" y="436"/>
                    </a:lnTo>
                    <a:lnTo>
                      <a:pt x="378" y="429"/>
                    </a:lnTo>
                    <a:lnTo>
                      <a:pt x="377" y="425"/>
                    </a:lnTo>
                    <a:lnTo>
                      <a:pt x="375" y="422"/>
                    </a:lnTo>
                    <a:lnTo>
                      <a:pt x="373" y="412"/>
                    </a:lnTo>
                    <a:lnTo>
                      <a:pt x="373" y="412"/>
                    </a:lnTo>
                    <a:lnTo>
                      <a:pt x="361" y="411"/>
                    </a:lnTo>
                    <a:lnTo>
                      <a:pt x="355" y="411"/>
                    </a:lnTo>
                    <a:lnTo>
                      <a:pt x="353" y="412"/>
                    </a:lnTo>
                    <a:lnTo>
                      <a:pt x="350" y="413"/>
                    </a:lnTo>
                    <a:lnTo>
                      <a:pt x="350" y="413"/>
                    </a:lnTo>
                    <a:lnTo>
                      <a:pt x="348" y="416"/>
                    </a:lnTo>
                    <a:lnTo>
                      <a:pt x="348" y="420"/>
                    </a:lnTo>
                    <a:lnTo>
                      <a:pt x="348" y="423"/>
                    </a:lnTo>
                    <a:lnTo>
                      <a:pt x="349" y="427"/>
                    </a:lnTo>
                    <a:lnTo>
                      <a:pt x="353" y="434"/>
                    </a:lnTo>
                    <a:lnTo>
                      <a:pt x="356" y="441"/>
                    </a:lnTo>
                    <a:lnTo>
                      <a:pt x="356" y="441"/>
                    </a:lnTo>
                    <a:lnTo>
                      <a:pt x="360" y="446"/>
                    </a:lnTo>
                    <a:lnTo>
                      <a:pt x="364" y="450"/>
                    </a:lnTo>
                    <a:lnTo>
                      <a:pt x="373" y="457"/>
                    </a:lnTo>
                    <a:lnTo>
                      <a:pt x="377" y="461"/>
                    </a:lnTo>
                    <a:lnTo>
                      <a:pt x="379" y="465"/>
                    </a:lnTo>
                    <a:lnTo>
                      <a:pt x="379" y="470"/>
                    </a:lnTo>
                    <a:lnTo>
                      <a:pt x="375" y="475"/>
                    </a:lnTo>
                    <a:lnTo>
                      <a:pt x="375" y="475"/>
                    </a:lnTo>
                    <a:lnTo>
                      <a:pt x="373" y="481"/>
                    </a:lnTo>
                    <a:lnTo>
                      <a:pt x="370" y="488"/>
                    </a:lnTo>
                    <a:lnTo>
                      <a:pt x="366" y="491"/>
                    </a:lnTo>
                    <a:lnTo>
                      <a:pt x="363" y="494"/>
                    </a:lnTo>
                    <a:lnTo>
                      <a:pt x="360" y="494"/>
                    </a:lnTo>
                    <a:lnTo>
                      <a:pt x="354" y="492"/>
                    </a:lnTo>
                    <a:lnTo>
                      <a:pt x="354" y="492"/>
                    </a:lnTo>
                    <a:lnTo>
                      <a:pt x="353" y="499"/>
                    </a:lnTo>
                    <a:lnTo>
                      <a:pt x="354" y="504"/>
                    </a:lnTo>
                    <a:lnTo>
                      <a:pt x="356" y="508"/>
                    </a:lnTo>
                    <a:lnTo>
                      <a:pt x="361" y="513"/>
                    </a:lnTo>
                    <a:lnTo>
                      <a:pt x="365" y="516"/>
                    </a:lnTo>
                    <a:lnTo>
                      <a:pt x="371" y="519"/>
                    </a:lnTo>
                    <a:lnTo>
                      <a:pt x="383" y="524"/>
                    </a:lnTo>
                    <a:lnTo>
                      <a:pt x="383" y="524"/>
                    </a:lnTo>
                    <a:lnTo>
                      <a:pt x="383" y="525"/>
                    </a:lnTo>
                    <a:lnTo>
                      <a:pt x="385" y="530"/>
                    </a:lnTo>
                    <a:lnTo>
                      <a:pt x="383" y="533"/>
                    </a:lnTo>
                    <a:lnTo>
                      <a:pt x="382" y="537"/>
                    </a:lnTo>
                    <a:lnTo>
                      <a:pt x="382" y="537"/>
                    </a:lnTo>
                    <a:lnTo>
                      <a:pt x="377" y="543"/>
                    </a:lnTo>
                    <a:lnTo>
                      <a:pt x="373" y="547"/>
                    </a:lnTo>
                    <a:lnTo>
                      <a:pt x="372" y="553"/>
                    </a:lnTo>
                    <a:lnTo>
                      <a:pt x="371" y="558"/>
                    </a:lnTo>
                    <a:lnTo>
                      <a:pt x="372" y="570"/>
                    </a:lnTo>
                    <a:lnTo>
                      <a:pt x="373" y="583"/>
                    </a:lnTo>
                    <a:lnTo>
                      <a:pt x="373" y="583"/>
                    </a:lnTo>
                    <a:lnTo>
                      <a:pt x="370" y="582"/>
                    </a:lnTo>
                    <a:lnTo>
                      <a:pt x="368" y="583"/>
                    </a:lnTo>
                    <a:lnTo>
                      <a:pt x="365" y="586"/>
                    </a:lnTo>
                    <a:lnTo>
                      <a:pt x="364" y="588"/>
                    </a:lnTo>
                    <a:lnTo>
                      <a:pt x="364" y="588"/>
                    </a:lnTo>
                    <a:lnTo>
                      <a:pt x="365" y="591"/>
                    </a:lnTo>
                    <a:lnTo>
                      <a:pt x="366" y="594"/>
                    </a:lnTo>
                    <a:lnTo>
                      <a:pt x="371" y="598"/>
                    </a:lnTo>
                    <a:lnTo>
                      <a:pt x="375" y="603"/>
                    </a:lnTo>
                    <a:lnTo>
                      <a:pt x="378" y="605"/>
                    </a:lnTo>
                    <a:lnTo>
                      <a:pt x="379" y="608"/>
                    </a:lnTo>
                    <a:lnTo>
                      <a:pt x="379" y="608"/>
                    </a:lnTo>
                    <a:lnTo>
                      <a:pt x="379" y="612"/>
                    </a:lnTo>
                    <a:lnTo>
                      <a:pt x="378" y="614"/>
                    </a:lnTo>
                    <a:lnTo>
                      <a:pt x="377" y="616"/>
                    </a:lnTo>
                    <a:lnTo>
                      <a:pt x="373" y="618"/>
                    </a:lnTo>
                    <a:lnTo>
                      <a:pt x="373" y="618"/>
                    </a:lnTo>
                    <a:lnTo>
                      <a:pt x="371" y="619"/>
                    </a:lnTo>
                    <a:lnTo>
                      <a:pt x="369" y="619"/>
                    </a:lnTo>
                    <a:lnTo>
                      <a:pt x="364" y="615"/>
                    </a:lnTo>
                    <a:lnTo>
                      <a:pt x="360" y="613"/>
                    </a:lnTo>
                    <a:lnTo>
                      <a:pt x="357" y="613"/>
                    </a:lnTo>
                    <a:lnTo>
                      <a:pt x="354" y="613"/>
                    </a:lnTo>
                    <a:lnTo>
                      <a:pt x="354" y="613"/>
                    </a:lnTo>
                    <a:lnTo>
                      <a:pt x="355" y="602"/>
                    </a:lnTo>
                    <a:lnTo>
                      <a:pt x="356" y="589"/>
                    </a:lnTo>
                    <a:lnTo>
                      <a:pt x="355" y="578"/>
                    </a:lnTo>
                    <a:lnTo>
                      <a:pt x="354" y="574"/>
                    </a:lnTo>
                    <a:lnTo>
                      <a:pt x="352" y="571"/>
                    </a:lnTo>
                    <a:lnTo>
                      <a:pt x="352" y="571"/>
                    </a:lnTo>
                    <a:lnTo>
                      <a:pt x="346" y="566"/>
                    </a:lnTo>
                    <a:lnTo>
                      <a:pt x="340" y="564"/>
                    </a:lnTo>
                    <a:lnTo>
                      <a:pt x="325" y="560"/>
                    </a:lnTo>
                    <a:lnTo>
                      <a:pt x="296" y="553"/>
                    </a:lnTo>
                    <a:lnTo>
                      <a:pt x="296" y="553"/>
                    </a:lnTo>
                    <a:lnTo>
                      <a:pt x="295" y="561"/>
                    </a:lnTo>
                    <a:lnTo>
                      <a:pt x="295" y="564"/>
                    </a:lnTo>
                    <a:lnTo>
                      <a:pt x="296" y="566"/>
                    </a:lnTo>
                    <a:lnTo>
                      <a:pt x="296" y="566"/>
                    </a:lnTo>
                    <a:lnTo>
                      <a:pt x="311" y="579"/>
                    </a:lnTo>
                    <a:lnTo>
                      <a:pt x="317" y="585"/>
                    </a:lnTo>
                    <a:lnTo>
                      <a:pt x="322" y="591"/>
                    </a:lnTo>
                    <a:lnTo>
                      <a:pt x="325" y="597"/>
                    </a:lnTo>
                    <a:lnTo>
                      <a:pt x="328" y="603"/>
                    </a:lnTo>
                    <a:lnTo>
                      <a:pt x="327" y="606"/>
                    </a:lnTo>
                    <a:lnTo>
                      <a:pt x="325" y="608"/>
                    </a:lnTo>
                    <a:lnTo>
                      <a:pt x="324" y="611"/>
                    </a:lnTo>
                    <a:lnTo>
                      <a:pt x="321" y="613"/>
                    </a:lnTo>
                    <a:lnTo>
                      <a:pt x="321" y="613"/>
                    </a:lnTo>
                    <a:lnTo>
                      <a:pt x="319" y="614"/>
                    </a:lnTo>
                    <a:lnTo>
                      <a:pt x="316" y="614"/>
                    </a:lnTo>
                    <a:lnTo>
                      <a:pt x="314" y="613"/>
                    </a:lnTo>
                    <a:lnTo>
                      <a:pt x="312" y="610"/>
                    </a:lnTo>
                    <a:lnTo>
                      <a:pt x="308" y="603"/>
                    </a:lnTo>
                    <a:lnTo>
                      <a:pt x="305" y="594"/>
                    </a:lnTo>
                    <a:lnTo>
                      <a:pt x="302" y="586"/>
                    </a:lnTo>
                    <a:lnTo>
                      <a:pt x="299" y="581"/>
                    </a:lnTo>
                    <a:lnTo>
                      <a:pt x="297" y="579"/>
                    </a:lnTo>
                    <a:lnTo>
                      <a:pt x="295" y="577"/>
                    </a:lnTo>
                    <a:lnTo>
                      <a:pt x="291" y="575"/>
                    </a:lnTo>
                    <a:lnTo>
                      <a:pt x="287" y="575"/>
                    </a:lnTo>
                    <a:lnTo>
                      <a:pt x="283" y="577"/>
                    </a:lnTo>
                    <a:lnTo>
                      <a:pt x="283" y="577"/>
                    </a:lnTo>
                    <a:lnTo>
                      <a:pt x="280" y="580"/>
                    </a:lnTo>
                    <a:lnTo>
                      <a:pt x="278" y="583"/>
                    </a:lnTo>
                    <a:lnTo>
                      <a:pt x="274" y="593"/>
                    </a:lnTo>
                    <a:lnTo>
                      <a:pt x="273" y="596"/>
                    </a:lnTo>
                    <a:lnTo>
                      <a:pt x="271" y="601"/>
                    </a:lnTo>
                    <a:lnTo>
                      <a:pt x="266" y="604"/>
                    </a:lnTo>
                    <a:lnTo>
                      <a:pt x="261" y="607"/>
                    </a:lnTo>
                    <a:lnTo>
                      <a:pt x="261" y="607"/>
                    </a:lnTo>
                    <a:lnTo>
                      <a:pt x="255" y="607"/>
                    </a:lnTo>
                    <a:lnTo>
                      <a:pt x="249" y="607"/>
                    </a:lnTo>
                    <a:lnTo>
                      <a:pt x="244" y="606"/>
                    </a:lnTo>
                    <a:lnTo>
                      <a:pt x="239" y="603"/>
                    </a:lnTo>
                    <a:lnTo>
                      <a:pt x="228" y="597"/>
                    </a:lnTo>
                    <a:lnTo>
                      <a:pt x="223" y="595"/>
                    </a:lnTo>
                    <a:lnTo>
                      <a:pt x="217" y="593"/>
                    </a:lnTo>
                    <a:lnTo>
                      <a:pt x="217" y="593"/>
                    </a:lnTo>
                    <a:lnTo>
                      <a:pt x="215" y="602"/>
                    </a:lnTo>
                    <a:lnTo>
                      <a:pt x="213" y="610"/>
                    </a:lnTo>
                    <a:lnTo>
                      <a:pt x="208" y="616"/>
                    </a:lnTo>
                    <a:lnTo>
                      <a:pt x="204" y="622"/>
                    </a:lnTo>
                    <a:lnTo>
                      <a:pt x="198" y="626"/>
                    </a:lnTo>
                    <a:lnTo>
                      <a:pt x="192" y="627"/>
                    </a:lnTo>
                    <a:lnTo>
                      <a:pt x="189" y="627"/>
                    </a:lnTo>
                    <a:lnTo>
                      <a:pt x="187" y="626"/>
                    </a:lnTo>
                    <a:lnTo>
                      <a:pt x="183" y="623"/>
                    </a:lnTo>
                    <a:lnTo>
                      <a:pt x="181" y="621"/>
                    </a:lnTo>
                    <a:lnTo>
                      <a:pt x="181" y="621"/>
                    </a:lnTo>
                    <a:lnTo>
                      <a:pt x="174" y="612"/>
                    </a:lnTo>
                    <a:lnTo>
                      <a:pt x="167" y="602"/>
                    </a:lnTo>
                    <a:lnTo>
                      <a:pt x="161" y="590"/>
                    </a:lnTo>
                    <a:lnTo>
                      <a:pt x="156" y="579"/>
                    </a:lnTo>
                    <a:lnTo>
                      <a:pt x="154" y="566"/>
                    </a:lnTo>
                    <a:lnTo>
                      <a:pt x="154" y="561"/>
                    </a:lnTo>
                    <a:lnTo>
                      <a:pt x="154" y="556"/>
                    </a:lnTo>
                    <a:lnTo>
                      <a:pt x="156" y="550"/>
                    </a:lnTo>
                    <a:lnTo>
                      <a:pt x="158" y="546"/>
                    </a:lnTo>
                    <a:lnTo>
                      <a:pt x="162" y="540"/>
                    </a:lnTo>
                    <a:lnTo>
                      <a:pt x="166" y="537"/>
                    </a:lnTo>
                    <a:lnTo>
                      <a:pt x="166" y="537"/>
                    </a:lnTo>
                    <a:lnTo>
                      <a:pt x="170" y="535"/>
                    </a:lnTo>
                    <a:lnTo>
                      <a:pt x="173" y="533"/>
                    </a:lnTo>
                    <a:lnTo>
                      <a:pt x="180" y="533"/>
                    </a:lnTo>
                    <a:lnTo>
                      <a:pt x="188" y="536"/>
                    </a:lnTo>
                    <a:lnTo>
                      <a:pt x="196" y="539"/>
                    </a:lnTo>
                    <a:lnTo>
                      <a:pt x="205" y="543"/>
                    </a:lnTo>
                    <a:lnTo>
                      <a:pt x="213" y="545"/>
                    </a:lnTo>
                    <a:lnTo>
                      <a:pt x="222" y="547"/>
                    </a:lnTo>
                    <a:lnTo>
                      <a:pt x="227" y="547"/>
                    </a:lnTo>
                    <a:lnTo>
                      <a:pt x="231" y="546"/>
                    </a:lnTo>
                    <a:lnTo>
                      <a:pt x="231" y="546"/>
                    </a:lnTo>
                    <a:lnTo>
                      <a:pt x="252" y="544"/>
                    </a:lnTo>
                    <a:lnTo>
                      <a:pt x="263" y="541"/>
                    </a:lnTo>
                    <a:lnTo>
                      <a:pt x="273" y="539"/>
                    </a:lnTo>
                    <a:lnTo>
                      <a:pt x="282" y="536"/>
                    </a:lnTo>
                    <a:lnTo>
                      <a:pt x="286" y="533"/>
                    </a:lnTo>
                    <a:lnTo>
                      <a:pt x="289" y="530"/>
                    </a:lnTo>
                    <a:lnTo>
                      <a:pt x="291" y="527"/>
                    </a:lnTo>
                    <a:lnTo>
                      <a:pt x="294" y="523"/>
                    </a:lnTo>
                    <a:lnTo>
                      <a:pt x="295" y="517"/>
                    </a:lnTo>
                    <a:lnTo>
                      <a:pt x="296" y="513"/>
                    </a:lnTo>
                    <a:lnTo>
                      <a:pt x="296" y="513"/>
                    </a:lnTo>
                    <a:lnTo>
                      <a:pt x="292" y="513"/>
                    </a:lnTo>
                    <a:lnTo>
                      <a:pt x="290" y="511"/>
                    </a:lnTo>
                    <a:lnTo>
                      <a:pt x="287" y="505"/>
                    </a:lnTo>
                    <a:lnTo>
                      <a:pt x="285" y="503"/>
                    </a:lnTo>
                    <a:lnTo>
                      <a:pt x="282" y="500"/>
                    </a:lnTo>
                    <a:lnTo>
                      <a:pt x="280" y="500"/>
                    </a:lnTo>
                    <a:lnTo>
                      <a:pt x="275" y="503"/>
                    </a:lnTo>
                    <a:lnTo>
                      <a:pt x="275" y="503"/>
                    </a:lnTo>
                    <a:lnTo>
                      <a:pt x="275" y="496"/>
                    </a:lnTo>
                    <a:lnTo>
                      <a:pt x="275" y="489"/>
                    </a:lnTo>
                    <a:lnTo>
                      <a:pt x="275" y="486"/>
                    </a:lnTo>
                    <a:lnTo>
                      <a:pt x="277" y="482"/>
                    </a:lnTo>
                    <a:lnTo>
                      <a:pt x="278" y="480"/>
                    </a:lnTo>
                    <a:lnTo>
                      <a:pt x="281" y="477"/>
                    </a:lnTo>
                    <a:lnTo>
                      <a:pt x="281" y="477"/>
                    </a:lnTo>
                    <a:lnTo>
                      <a:pt x="271" y="470"/>
                    </a:lnTo>
                    <a:lnTo>
                      <a:pt x="262" y="461"/>
                    </a:lnTo>
                    <a:lnTo>
                      <a:pt x="254" y="452"/>
                    </a:lnTo>
                    <a:lnTo>
                      <a:pt x="245" y="445"/>
                    </a:lnTo>
                    <a:lnTo>
                      <a:pt x="245" y="445"/>
                    </a:lnTo>
                    <a:lnTo>
                      <a:pt x="239" y="442"/>
                    </a:lnTo>
                    <a:lnTo>
                      <a:pt x="232" y="441"/>
                    </a:lnTo>
                    <a:lnTo>
                      <a:pt x="225" y="440"/>
                    </a:lnTo>
                    <a:lnTo>
                      <a:pt x="217" y="441"/>
                    </a:lnTo>
                    <a:lnTo>
                      <a:pt x="203" y="441"/>
                    </a:lnTo>
                    <a:lnTo>
                      <a:pt x="195" y="441"/>
                    </a:lnTo>
                    <a:lnTo>
                      <a:pt x="188" y="440"/>
                    </a:lnTo>
                    <a:lnTo>
                      <a:pt x="188" y="440"/>
                    </a:lnTo>
                    <a:lnTo>
                      <a:pt x="181" y="437"/>
                    </a:lnTo>
                    <a:lnTo>
                      <a:pt x="175" y="432"/>
                    </a:lnTo>
                    <a:lnTo>
                      <a:pt x="171" y="427"/>
                    </a:lnTo>
                    <a:lnTo>
                      <a:pt x="166" y="421"/>
                    </a:lnTo>
                    <a:lnTo>
                      <a:pt x="162" y="415"/>
                    </a:lnTo>
                    <a:lnTo>
                      <a:pt x="157" y="409"/>
                    </a:lnTo>
                    <a:lnTo>
                      <a:pt x="151" y="405"/>
                    </a:lnTo>
                    <a:lnTo>
                      <a:pt x="143" y="401"/>
                    </a:lnTo>
                    <a:lnTo>
                      <a:pt x="143" y="401"/>
                    </a:lnTo>
                    <a:lnTo>
                      <a:pt x="138" y="401"/>
                    </a:lnTo>
                    <a:lnTo>
                      <a:pt x="132" y="403"/>
                    </a:lnTo>
                    <a:lnTo>
                      <a:pt x="126" y="405"/>
                    </a:lnTo>
                    <a:lnTo>
                      <a:pt x="122" y="407"/>
                    </a:lnTo>
                    <a:lnTo>
                      <a:pt x="116" y="411"/>
                    </a:lnTo>
                    <a:lnTo>
                      <a:pt x="111" y="412"/>
                    </a:lnTo>
                    <a:lnTo>
                      <a:pt x="106" y="413"/>
                    </a:lnTo>
                    <a:lnTo>
                      <a:pt x="99" y="412"/>
                    </a:lnTo>
                    <a:lnTo>
                      <a:pt x="99" y="412"/>
                    </a:lnTo>
                    <a:lnTo>
                      <a:pt x="95" y="407"/>
                    </a:lnTo>
                    <a:lnTo>
                      <a:pt x="87" y="400"/>
                    </a:lnTo>
                    <a:lnTo>
                      <a:pt x="82" y="397"/>
                    </a:lnTo>
                    <a:lnTo>
                      <a:pt x="76" y="395"/>
                    </a:lnTo>
                    <a:lnTo>
                      <a:pt x="71" y="392"/>
                    </a:lnTo>
                    <a:lnTo>
                      <a:pt x="65" y="391"/>
                    </a:lnTo>
                    <a:lnTo>
                      <a:pt x="65" y="391"/>
                    </a:lnTo>
                    <a:lnTo>
                      <a:pt x="66" y="396"/>
                    </a:lnTo>
                    <a:lnTo>
                      <a:pt x="65" y="400"/>
                    </a:lnTo>
                    <a:lnTo>
                      <a:pt x="64" y="404"/>
                    </a:lnTo>
                    <a:lnTo>
                      <a:pt x="63" y="405"/>
                    </a:lnTo>
                    <a:lnTo>
                      <a:pt x="60" y="406"/>
                    </a:lnTo>
                    <a:lnTo>
                      <a:pt x="60" y="406"/>
                    </a:lnTo>
                    <a:lnTo>
                      <a:pt x="54" y="406"/>
                    </a:lnTo>
                    <a:lnTo>
                      <a:pt x="48" y="408"/>
                    </a:lnTo>
                    <a:lnTo>
                      <a:pt x="48" y="408"/>
                    </a:lnTo>
                    <a:lnTo>
                      <a:pt x="58" y="429"/>
                    </a:lnTo>
                    <a:lnTo>
                      <a:pt x="62" y="437"/>
                    </a:lnTo>
                    <a:lnTo>
                      <a:pt x="62" y="440"/>
                    </a:lnTo>
                    <a:lnTo>
                      <a:pt x="60" y="444"/>
                    </a:lnTo>
                    <a:lnTo>
                      <a:pt x="60" y="444"/>
                    </a:lnTo>
                    <a:lnTo>
                      <a:pt x="57" y="450"/>
                    </a:lnTo>
                    <a:lnTo>
                      <a:pt x="55" y="458"/>
                    </a:lnTo>
                    <a:lnTo>
                      <a:pt x="55" y="469"/>
                    </a:lnTo>
                    <a:lnTo>
                      <a:pt x="56" y="474"/>
                    </a:lnTo>
                    <a:lnTo>
                      <a:pt x="57" y="481"/>
                    </a:lnTo>
                    <a:lnTo>
                      <a:pt x="57" y="481"/>
                    </a:lnTo>
                    <a:lnTo>
                      <a:pt x="60" y="492"/>
                    </a:lnTo>
                    <a:lnTo>
                      <a:pt x="60" y="497"/>
                    </a:lnTo>
                    <a:lnTo>
                      <a:pt x="59" y="502"/>
                    </a:lnTo>
                    <a:lnTo>
                      <a:pt x="57" y="510"/>
                    </a:lnTo>
                    <a:lnTo>
                      <a:pt x="53" y="519"/>
                    </a:lnTo>
                    <a:lnTo>
                      <a:pt x="53" y="519"/>
                    </a:lnTo>
                    <a:lnTo>
                      <a:pt x="49" y="529"/>
                    </a:lnTo>
                    <a:lnTo>
                      <a:pt x="47" y="535"/>
                    </a:lnTo>
                    <a:lnTo>
                      <a:pt x="47" y="537"/>
                    </a:lnTo>
                    <a:lnTo>
                      <a:pt x="48" y="540"/>
                    </a:lnTo>
                    <a:lnTo>
                      <a:pt x="51" y="545"/>
                    </a:lnTo>
                    <a:lnTo>
                      <a:pt x="51" y="545"/>
                    </a:lnTo>
                    <a:lnTo>
                      <a:pt x="54" y="548"/>
                    </a:lnTo>
                    <a:lnTo>
                      <a:pt x="56" y="552"/>
                    </a:lnTo>
                    <a:lnTo>
                      <a:pt x="58" y="563"/>
                    </a:lnTo>
                    <a:lnTo>
                      <a:pt x="62" y="591"/>
                    </a:lnTo>
                    <a:lnTo>
                      <a:pt x="62" y="591"/>
                    </a:lnTo>
                    <a:lnTo>
                      <a:pt x="64" y="599"/>
                    </a:lnTo>
                    <a:lnTo>
                      <a:pt x="66" y="605"/>
                    </a:lnTo>
                    <a:lnTo>
                      <a:pt x="68" y="610"/>
                    </a:lnTo>
                    <a:lnTo>
                      <a:pt x="71" y="613"/>
                    </a:lnTo>
                    <a:lnTo>
                      <a:pt x="74" y="619"/>
                    </a:lnTo>
                    <a:lnTo>
                      <a:pt x="75" y="622"/>
                    </a:lnTo>
                    <a:lnTo>
                      <a:pt x="75" y="626"/>
                    </a:lnTo>
                    <a:lnTo>
                      <a:pt x="75" y="626"/>
                    </a:lnTo>
                    <a:lnTo>
                      <a:pt x="76" y="631"/>
                    </a:lnTo>
                    <a:lnTo>
                      <a:pt x="80" y="639"/>
                    </a:lnTo>
                    <a:lnTo>
                      <a:pt x="91" y="660"/>
                    </a:lnTo>
                    <a:lnTo>
                      <a:pt x="96" y="671"/>
                    </a:lnTo>
                    <a:lnTo>
                      <a:pt x="100" y="682"/>
                    </a:lnTo>
                    <a:lnTo>
                      <a:pt x="100" y="688"/>
                    </a:lnTo>
                    <a:lnTo>
                      <a:pt x="100" y="694"/>
                    </a:lnTo>
                    <a:lnTo>
                      <a:pt x="100" y="698"/>
                    </a:lnTo>
                    <a:lnTo>
                      <a:pt x="98" y="703"/>
                    </a:lnTo>
                    <a:lnTo>
                      <a:pt x="98" y="703"/>
                    </a:lnTo>
                    <a:lnTo>
                      <a:pt x="92" y="711"/>
                    </a:lnTo>
                    <a:lnTo>
                      <a:pt x="85" y="719"/>
                    </a:lnTo>
                    <a:lnTo>
                      <a:pt x="70" y="734"/>
                    </a:lnTo>
                    <a:lnTo>
                      <a:pt x="54" y="746"/>
                    </a:lnTo>
                    <a:lnTo>
                      <a:pt x="43" y="755"/>
                    </a:lnTo>
                    <a:lnTo>
                      <a:pt x="43" y="755"/>
                    </a:lnTo>
                    <a:lnTo>
                      <a:pt x="25" y="776"/>
                    </a:lnTo>
                    <a:lnTo>
                      <a:pt x="21" y="781"/>
                    </a:lnTo>
                    <a:lnTo>
                      <a:pt x="16" y="787"/>
                    </a:lnTo>
                    <a:lnTo>
                      <a:pt x="14" y="794"/>
                    </a:lnTo>
                    <a:lnTo>
                      <a:pt x="12" y="800"/>
                    </a:lnTo>
                    <a:lnTo>
                      <a:pt x="12" y="800"/>
                    </a:lnTo>
                    <a:lnTo>
                      <a:pt x="9" y="822"/>
                    </a:lnTo>
                    <a:lnTo>
                      <a:pt x="7" y="855"/>
                    </a:lnTo>
                    <a:lnTo>
                      <a:pt x="7" y="855"/>
                    </a:lnTo>
                    <a:lnTo>
                      <a:pt x="7" y="863"/>
                    </a:lnTo>
                    <a:lnTo>
                      <a:pt x="6" y="868"/>
                    </a:lnTo>
                    <a:lnTo>
                      <a:pt x="6" y="868"/>
                    </a:lnTo>
                    <a:lnTo>
                      <a:pt x="6" y="873"/>
                    </a:lnTo>
                    <a:lnTo>
                      <a:pt x="6" y="873"/>
                    </a:lnTo>
                    <a:lnTo>
                      <a:pt x="4" y="895"/>
                    </a:lnTo>
                    <a:lnTo>
                      <a:pt x="1" y="909"/>
                    </a:lnTo>
                    <a:lnTo>
                      <a:pt x="0" y="919"/>
                    </a:lnTo>
                    <a:lnTo>
                      <a:pt x="0" y="925"/>
                    </a:lnTo>
                    <a:lnTo>
                      <a:pt x="1" y="931"/>
                    </a:lnTo>
                    <a:lnTo>
                      <a:pt x="1" y="931"/>
                    </a:lnTo>
                    <a:lnTo>
                      <a:pt x="2" y="938"/>
                    </a:lnTo>
                    <a:lnTo>
                      <a:pt x="4" y="945"/>
                    </a:lnTo>
                    <a:lnTo>
                      <a:pt x="4" y="956"/>
                    </a:lnTo>
                    <a:lnTo>
                      <a:pt x="5" y="961"/>
                    </a:lnTo>
                    <a:lnTo>
                      <a:pt x="7" y="964"/>
                    </a:lnTo>
                    <a:lnTo>
                      <a:pt x="9" y="967"/>
                    </a:lnTo>
                    <a:lnTo>
                      <a:pt x="15" y="968"/>
                    </a:lnTo>
                    <a:lnTo>
                      <a:pt x="15" y="968"/>
                    </a:lnTo>
                    <a:lnTo>
                      <a:pt x="30" y="969"/>
                    </a:lnTo>
                    <a:lnTo>
                      <a:pt x="39" y="971"/>
                    </a:lnTo>
                    <a:lnTo>
                      <a:pt x="48" y="974"/>
                    </a:lnTo>
                    <a:lnTo>
                      <a:pt x="56" y="978"/>
                    </a:lnTo>
                    <a:lnTo>
                      <a:pt x="64" y="984"/>
                    </a:lnTo>
                    <a:lnTo>
                      <a:pt x="67" y="988"/>
                    </a:lnTo>
                    <a:lnTo>
                      <a:pt x="70" y="993"/>
                    </a:lnTo>
                    <a:lnTo>
                      <a:pt x="72" y="999"/>
                    </a:lnTo>
                    <a:lnTo>
                      <a:pt x="74" y="1004"/>
                    </a:lnTo>
                    <a:lnTo>
                      <a:pt x="74" y="1004"/>
                    </a:lnTo>
                    <a:lnTo>
                      <a:pt x="80" y="1027"/>
                    </a:lnTo>
                    <a:lnTo>
                      <a:pt x="85" y="1043"/>
                    </a:lnTo>
                    <a:lnTo>
                      <a:pt x="90" y="1057"/>
                    </a:lnTo>
                    <a:lnTo>
                      <a:pt x="92" y="1068"/>
                    </a:lnTo>
                    <a:lnTo>
                      <a:pt x="92" y="1068"/>
                    </a:lnTo>
                    <a:lnTo>
                      <a:pt x="93" y="1074"/>
                    </a:lnTo>
                    <a:lnTo>
                      <a:pt x="97" y="1077"/>
                    </a:lnTo>
                    <a:lnTo>
                      <a:pt x="101" y="1080"/>
                    </a:lnTo>
                    <a:lnTo>
                      <a:pt x="107" y="1083"/>
                    </a:lnTo>
                    <a:lnTo>
                      <a:pt x="117" y="1086"/>
                    </a:lnTo>
                    <a:lnTo>
                      <a:pt x="124" y="1087"/>
                    </a:lnTo>
                    <a:lnTo>
                      <a:pt x="124" y="1087"/>
                    </a:lnTo>
                    <a:lnTo>
                      <a:pt x="132" y="1092"/>
                    </a:lnTo>
                    <a:lnTo>
                      <a:pt x="146" y="1099"/>
                    </a:lnTo>
                    <a:lnTo>
                      <a:pt x="154" y="1102"/>
                    </a:lnTo>
                    <a:lnTo>
                      <a:pt x="162" y="1105"/>
                    </a:lnTo>
                    <a:lnTo>
                      <a:pt x="171" y="1108"/>
                    </a:lnTo>
                    <a:lnTo>
                      <a:pt x="180" y="1109"/>
                    </a:lnTo>
                    <a:lnTo>
                      <a:pt x="180" y="1109"/>
                    </a:lnTo>
                    <a:lnTo>
                      <a:pt x="197" y="1110"/>
                    </a:lnTo>
                    <a:lnTo>
                      <a:pt x="209" y="1112"/>
                    </a:lnTo>
                    <a:lnTo>
                      <a:pt x="220" y="1116"/>
                    </a:lnTo>
                    <a:lnTo>
                      <a:pt x="228" y="1119"/>
                    </a:lnTo>
                    <a:lnTo>
                      <a:pt x="228" y="1119"/>
                    </a:lnTo>
                    <a:lnTo>
                      <a:pt x="245" y="1129"/>
                    </a:lnTo>
                    <a:lnTo>
                      <a:pt x="257" y="1137"/>
                    </a:lnTo>
                    <a:lnTo>
                      <a:pt x="272" y="1148"/>
                    </a:lnTo>
                    <a:lnTo>
                      <a:pt x="285" y="1159"/>
                    </a:lnTo>
                    <a:lnTo>
                      <a:pt x="290" y="1166"/>
                    </a:lnTo>
                    <a:lnTo>
                      <a:pt x="295" y="1171"/>
                    </a:lnTo>
                    <a:lnTo>
                      <a:pt x="298" y="1178"/>
                    </a:lnTo>
                    <a:lnTo>
                      <a:pt x="299" y="1184"/>
                    </a:lnTo>
                    <a:lnTo>
                      <a:pt x="300" y="1191"/>
                    </a:lnTo>
                    <a:lnTo>
                      <a:pt x="298" y="1196"/>
                    </a:lnTo>
                    <a:lnTo>
                      <a:pt x="298" y="1196"/>
                    </a:lnTo>
                    <a:lnTo>
                      <a:pt x="294" y="1208"/>
                    </a:lnTo>
                    <a:lnTo>
                      <a:pt x="287" y="1217"/>
                    </a:lnTo>
                    <a:lnTo>
                      <a:pt x="279" y="1225"/>
                    </a:lnTo>
                    <a:lnTo>
                      <a:pt x="270" y="1232"/>
                    </a:lnTo>
                    <a:lnTo>
                      <a:pt x="253" y="1243"/>
                    </a:lnTo>
                    <a:lnTo>
                      <a:pt x="238" y="1252"/>
                    </a:lnTo>
                    <a:lnTo>
                      <a:pt x="238" y="1252"/>
                    </a:lnTo>
                    <a:lnTo>
                      <a:pt x="238" y="1257"/>
                    </a:lnTo>
                    <a:lnTo>
                      <a:pt x="234" y="1261"/>
                    </a:lnTo>
                    <a:lnTo>
                      <a:pt x="234" y="1261"/>
                    </a:lnTo>
                    <a:lnTo>
                      <a:pt x="229" y="1267"/>
                    </a:lnTo>
                    <a:lnTo>
                      <a:pt x="223" y="1272"/>
                    </a:lnTo>
                    <a:lnTo>
                      <a:pt x="217" y="1277"/>
                    </a:lnTo>
                    <a:lnTo>
                      <a:pt x="212" y="1282"/>
                    </a:lnTo>
                    <a:lnTo>
                      <a:pt x="208" y="1287"/>
                    </a:lnTo>
                    <a:lnTo>
                      <a:pt x="207" y="1290"/>
                    </a:lnTo>
                    <a:lnTo>
                      <a:pt x="207" y="1293"/>
                    </a:lnTo>
                    <a:lnTo>
                      <a:pt x="207" y="1297"/>
                    </a:lnTo>
                    <a:lnTo>
                      <a:pt x="208" y="1300"/>
                    </a:lnTo>
                    <a:lnTo>
                      <a:pt x="211" y="1303"/>
                    </a:lnTo>
                    <a:lnTo>
                      <a:pt x="214" y="1308"/>
                    </a:lnTo>
                    <a:lnTo>
                      <a:pt x="214" y="1308"/>
                    </a:lnTo>
                    <a:lnTo>
                      <a:pt x="216" y="1310"/>
                    </a:lnTo>
                    <a:lnTo>
                      <a:pt x="220" y="1312"/>
                    </a:lnTo>
                    <a:lnTo>
                      <a:pt x="227" y="1314"/>
                    </a:lnTo>
                    <a:lnTo>
                      <a:pt x="233" y="1314"/>
                    </a:lnTo>
                    <a:lnTo>
                      <a:pt x="241" y="1311"/>
                    </a:lnTo>
                    <a:lnTo>
                      <a:pt x="248" y="1310"/>
                    </a:lnTo>
                    <a:lnTo>
                      <a:pt x="256" y="1308"/>
                    </a:lnTo>
                    <a:lnTo>
                      <a:pt x="263" y="1309"/>
                    </a:lnTo>
                    <a:lnTo>
                      <a:pt x="266" y="1309"/>
                    </a:lnTo>
                    <a:lnTo>
                      <a:pt x="270" y="1311"/>
                    </a:lnTo>
                    <a:lnTo>
                      <a:pt x="270" y="1311"/>
                    </a:lnTo>
                    <a:lnTo>
                      <a:pt x="282" y="1320"/>
                    </a:lnTo>
                    <a:lnTo>
                      <a:pt x="288" y="1326"/>
                    </a:lnTo>
                    <a:lnTo>
                      <a:pt x="294" y="1332"/>
                    </a:lnTo>
                    <a:lnTo>
                      <a:pt x="298" y="1339"/>
                    </a:lnTo>
                    <a:lnTo>
                      <a:pt x="303" y="1345"/>
                    </a:lnTo>
                    <a:lnTo>
                      <a:pt x="305" y="1352"/>
                    </a:lnTo>
                    <a:lnTo>
                      <a:pt x="307" y="1360"/>
                    </a:lnTo>
                    <a:lnTo>
                      <a:pt x="307" y="1360"/>
                    </a:lnTo>
                    <a:lnTo>
                      <a:pt x="314" y="1364"/>
                    </a:lnTo>
                    <a:lnTo>
                      <a:pt x="320" y="1369"/>
                    </a:lnTo>
                    <a:lnTo>
                      <a:pt x="320" y="1369"/>
                    </a:lnTo>
                    <a:lnTo>
                      <a:pt x="325" y="1375"/>
                    </a:lnTo>
                    <a:lnTo>
                      <a:pt x="330" y="1378"/>
                    </a:lnTo>
                    <a:lnTo>
                      <a:pt x="335" y="1381"/>
                    </a:lnTo>
                    <a:lnTo>
                      <a:pt x="340" y="1381"/>
                    </a:lnTo>
                    <a:lnTo>
                      <a:pt x="345" y="1382"/>
                    </a:lnTo>
                    <a:lnTo>
                      <a:pt x="349" y="1384"/>
                    </a:lnTo>
                    <a:lnTo>
                      <a:pt x="355" y="1390"/>
                    </a:lnTo>
                    <a:lnTo>
                      <a:pt x="361" y="1397"/>
                    </a:lnTo>
                    <a:lnTo>
                      <a:pt x="361" y="1397"/>
                    </a:lnTo>
                    <a:lnTo>
                      <a:pt x="368" y="1406"/>
                    </a:lnTo>
                    <a:lnTo>
                      <a:pt x="374" y="1411"/>
                    </a:lnTo>
                    <a:lnTo>
                      <a:pt x="381" y="1416"/>
                    </a:lnTo>
                    <a:lnTo>
                      <a:pt x="388" y="1421"/>
                    </a:lnTo>
                    <a:lnTo>
                      <a:pt x="394" y="1424"/>
                    </a:lnTo>
                    <a:lnTo>
                      <a:pt x="398" y="1427"/>
                    </a:lnTo>
                    <a:lnTo>
                      <a:pt x="401" y="1432"/>
                    </a:lnTo>
                    <a:lnTo>
                      <a:pt x="401" y="1438"/>
                    </a:lnTo>
                    <a:lnTo>
                      <a:pt x="401" y="1438"/>
                    </a:lnTo>
                    <a:lnTo>
                      <a:pt x="399" y="1442"/>
                    </a:lnTo>
                    <a:lnTo>
                      <a:pt x="399" y="1442"/>
                    </a:lnTo>
                    <a:lnTo>
                      <a:pt x="405" y="1442"/>
                    </a:lnTo>
                    <a:lnTo>
                      <a:pt x="413" y="1446"/>
                    </a:lnTo>
                    <a:lnTo>
                      <a:pt x="418" y="1448"/>
                    </a:lnTo>
                    <a:lnTo>
                      <a:pt x="421" y="1450"/>
                    </a:lnTo>
                    <a:lnTo>
                      <a:pt x="426" y="1455"/>
                    </a:lnTo>
                    <a:lnTo>
                      <a:pt x="429" y="1459"/>
                    </a:lnTo>
                    <a:lnTo>
                      <a:pt x="429" y="1459"/>
                    </a:lnTo>
                    <a:lnTo>
                      <a:pt x="433" y="1466"/>
                    </a:lnTo>
                    <a:lnTo>
                      <a:pt x="440" y="1472"/>
                    </a:lnTo>
                    <a:lnTo>
                      <a:pt x="448" y="1477"/>
                    </a:lnTo>
                    <a:lnTo>
                      <a:pt x="456" y="1482"/>
                    </a:lnTo>
                    <a:lnTo>
                      <a:pt x="464" y="1486"/>
                    </a:lnTo>
                    <a:lnTo>
                      <a:pt x="472" y="1489"/>
                    </a:lnTo>
                    <a:lnTo>
                      <a:pt x="478" y="1490"/>
                    </a:lnTo>
                    <a:lnTo>
                      <a:pt x="484" y="1489"/>
                    </a:lnTo>
                    <a:lnTo>
                      <a:pt x="484" y="1489"/>
                    </a:lnTo>
                    <a:lnTo>
                      <a:pt x="492" y="1484"/>
                    </a:lnTo>
                    <a:lnTo>
                      <a:pt x="499" y="1480"/>
                    </a:lnTo>
                    <a:lnTo>
                      <a:pt x="506" y="1475"/>
                    </a:lnTo>
                    <a:lnTo>
                      <a:pt x="509" y="1474"/>
                    </a:lnTo>
                    <a:lnTo>
                      <a:pt x="511" y="1475"/>
                    </a:lnTo>
                    <a:lnTo>
                      <a:pt x="511" y="1475"/>
                    </a:lnTo>
                    <a:lnTo>
                      <a:pt x="527" y="1485"/>
                    </a:lnTo>
                    <a:lnTo>
                      <a:pt x="536" y="1491"/>
                    </a:lnTo>
                    <a:lnTo>
                      <a:pt x="538" y="1493"/>
                    </a:lnTo>
                    <a:lnTo>
                      <a:pt x="540" y="1497"/>
                    </a:lnTo>
                    <a:lnTo>
                      <a:pt x="540" y="1497"/>
                    </a:lnTo>
                    <a:lnTo>
                      <a:pt x="545" y="1504"/>
                    </a:lnTo>
                    <a:lnTo>
                      <a:pt x="553" y="1516"/>
                    </a:lnTo>
                    <a:lnTo>
                      <a:pt x="559" y="1523"/>
                    </a:lnTo>
                    <a:lnTo>
                      <a:pt x="565" y="1530"/>
                    </a:lnTo>
                    <a:lnTo>
                      <a:pt x="573" y="1537"/>
                    </a:lnTo>
                    <a:lnTo>
                      <a:pt x="582" y="1542"/>
                    </a:lnTo>
                    <a:lnTo>
                      <a:pt x="582" y="1542"/>
                    </a:lnTo>
                    <a:lnTo>
                      <a:pt x="592" y="1547"/>
                    </a:lnTo>
                    <a:lnTo>
                      <a:pt x="602" y="1550"/>
                    </a:lnTo>
                    <a:lnTo>
                      <a:pt x="612" y="1552"/>
                    </a:lnTo>
                    <a:lnTo>
                      <a:pt x="621" y="1552"/>
                    </a:lnTo>
                    <a:lnTo>
                      <a:pt x="638" y="1552"/>
                    </a:lnTo>
                    <a:lnTo>
                      <a:pt x="648" y="1551"/>
                    </a:lnTo>
                    <a:lnTo>
                      <a:pt x="648" y="1551"/>
                    </a:lnTo>
                    <a:lnTo>
                      <a:pt x="661" y="1546"/>
                    </a:lnTo>
                    <a:lnTo>
                      <a:pt x="679" y="1537"/>
                    </a:lnTo>
                    <a:lnTo>
                      <a:pt x="709" y="1522"/>
                    </a:lnTo>
                    <a:lnTo>
                      <a:pt x="709" y="1522"/>
                    </a:lnTo>
                    <a:lnTo>
                      <a:pt x="722" y="1519"/>
                    </a:lnTo>
                    <a:lnTo>
                      <a:pt x="735" y="1517"/>
                    </a:lnTo>
                    <a:lnTo>
                      <a:pt x="749" y="1516"/>
                    </a:lnTo>
                    <a:lnTo>
                      <a:pt x="763" y="1516"/>
                    </a:lnTo>
                    <a:lnTo>
                      <a:pt x="777" y="1518"/>
                    </a:lnTo>
                    <a:lnTo>
                      <a:pt x="784" y="1519"/>
                    </a:lnTo>
                    <a:lnTo>
                      <a:pt x="791" y="1522"/>
                    </a:lnTo>
                    <a:lnTo>
                      <a:pt x="796" y="1525"/>
                    </a:lnTo>
                    <a:lnTo>
                      <a:pt x="801" y="1529"/>
                    </a:lnTo>
                    <a:lnTo>
                      <a:pt x="801" y="1529"/>
                    </a:lnTo>
                    <a:lnTo>
                      <a:pt x="810" y="1537"/>
                    </a:lnTo>
                    <a:lnTo>
                      <a:pt x="819" y="1542"/>
                    </a:lnTo>
                    <a:lnTo>
                      <a:pt x="835" y="1552"/>
                    </a:lnTo>
                    <a:lnTo>
                      <a:pt x="842" y="1557"/>
                    </a:lnTo>
                    <a:lnTo>
                      <a:pt x="847" y="1560"/>
                    </a:lnTo>
                    <a:lnTo>
                      <a:pt x="850" y="1565"/>
                    </a:lnTo>
                    <a:lnTo>
                      <a:pt x="851" y="1567"/>
                    </a:lnTo>
                    <a:lnTo>
                      <a:pt x="851" y="1570"/>
                    </a:lnTo>
                    <a:lnTo>
                      <a:pt x="851" y="1570"/>
                    </a:lnTo>
                    <a:lnTo>
                      <a:pt x="851" y="1574"/>
                    </a:lnTo>
                    <a:lnTo>
                      <a:pt x="853" y="1577"/>
                    </a:lnTo>
                    <a:lnTo>
                      <a:pt x="857" y="1581"/>
                    </a:lnTo>
                    <a:lnTo>
                      <a:pt x="862" y="1583"/>
                    </a:lnTo>
                    <a:lnTo>
                      <a:pt x="872" y="1587"/>
                    </a:lnTo>
                    <a:lnTo>
                      <a:pt x="879" y="1588"/>
                    </a:lnTo>
                    <a:lnTo>
                      <a:pt x="879" y="1588"/>
                    </a:lnTo>
                    <a:lnTo>
                      <a:pt x="883" y="1585"/>
                    </a:lnTo>
                    <a:lnTo>
                      <a:pt x="891" y="1580"/>
                    </a:lnTo>
                    <a:lnTo>
                      <a:pt x="915" y="1562"/>
                    </a:lnTo>
                    <a:lnTo>
                      <a:pt x="941" y="1541"/>
                    </a:lnTo>
                    <a:lnTo>
                      <a:pt x="952" y="1534"/>
                    </a:lnTo>
                    <a:lnTo>
                      <a:pt x="961" y="1530"/>
                    </a:lnTo>
                    <a:lnTo>
                      <a:pt x="961" y="1530"/>
                    </a:lnTo>
                    <a:lnTo>
                      <a:pt x="970" y="1527"/>
                    </a:lnTo>
                    <a:lnTo>
                      <a:pt x="982" y="1526"/>
                    </a:lnTo>
                    <a:lnTo>
                      <a:pt x="1010" y="1524"/>
                    </a:lnTo>
                    <a:lnTo>
                      <a:pt x="1035" y="1523"/>
                    </a:lnTo>
                    <a:lnTo>
                      <a:pt x="1049" y="1524"/>
                    </a:lnTo>
                    <a:lnTo>
                      <a:pt x="1049" y="1524"/>
                    </a:lnTo>
                    <a:lnTo>
                      <a:pt x="1057" y="1523"/>
                    </a:lnTo>
                    <a:lnTo>
                      <a:pt x="1070" y="1521"/>
                    </a:lnTo>
                    <a:lnTo>
                      <a:pt x="1094" y="1515"/>
                    </a:lnTo>
                    <a:lnTo>
                      <a:pt x="1094" y="1515"/>
                    </a:lnTo>
                    <a:lnTo>
                      <a:pt x="1099" y="1515"/>
                    </a:lnTo>
                    <a:lnTo>
                      <a:pt x="1102" y="1515"/>
                    </a:lnTo>
                    <a:lnTo>
                      <a:pt x="1107" y="1517"/>
                    </a:lnTo>
                    <a:lnTo>
                      <a:pt x="1110" y="1519"/>
                    </a:lnTo>
                    <a:lnTo>
                      <a:pt x="1114" y="1523"/>
                    </a:lnTo>
                    <a:lnTo>
                      <a:pt x="1116" y="1526"/>
                    </a:lnTo>
                    <a:lnTo>
                      <a:pt x="1117" y="1530"/>
                    </a:lnTo>
                    <a:lnTo>
                      <a:pt x="1117" y="1532"/>
                    </a:lnTo>
                    <a:lnTo>
                      <a:pt x="1117" y="1532"/>
                    </a:lnTo>
                    <a:lnTo>
                      <a:pt x="1117" y="1533"/>
                    </a:lnTo>
                    <a:lnTo>
                      <a:pt x="1118" y="1535"/>
                    </a:lnTo>
                    <a:lnTo>
                      <a:pt x="1123" y="1538"/>
                    </a:lnTo>
                    <a:lnTo>
                      <a:pt x="1128" y="1540"/>
                    </a:lnTo>
                    <a:lnTo>
                      <a:pt x="1136" y="1541"/>
                    </a:lnTo>
                    <a:lnTo>
                      <a:pt x="1145" y="1541"/>
                    </a:lnTo>
                    <a:lnTo>
                      <a:pt x="1153" y="1539"/>
                    </a:lnTo>
                    <a:lnTo>
                      <a:pt x="1158" y="1537"/>
                    </a:lnTo>
                    <a:lnTo>
                      <a:pt x="1161" y="1533"/>
                    </a:lnTo>
                    <a:lnTo>
                      <a:pt x="1165" y="1530"/>
                    </a:lnTo>
                    <a:lnTo>
                      <a:pt x="1167" y="1525"/>
                    </a:lnTo>
                    <a:lnTo>
                      <a:pt x="1167" y="1525"/>
                    </a:lnTo>
                    <a:lnTo>
                      <a:pt x="1170" y="1515"/>
                    </a:lnTo>
                    <a:lnTo>
                      <a:pt x="1173" y="1505"/>
                    </a:lnTo>
                    <a:lnTo>
                      <a:pt x="1176" y="1485"/>
                    </a:lnTo>
                    <a:lnTo>
                      <a:pt x="1176" y="1471"/>
                    </a:lnTo>
                    <a:lnTo>
                      <a:pt x="1175" y="1463"/>
                    </a:lnTo>
                    <a:lnTo>
                      <a:pt x="1175" y="1463"/>
                    </a:lnTo>
                    <a:lnTo>
                      <a:pt x="1175" y="1460"/>
                    </a:lnTo>
                    <a:lnTo>
                      <a:pt x="1177" y="1456"/>
                    </a:lnTo>
                    <a:lnTo>
                      <a:pt x="1185" y="1447"/>
                    </a:lnTo>
                    <a:lnTo>
                      <a:pt x="1191" y="1442"/>
                    </a:lnTo>
                    <a:lnTo>
                      <a:pt x="1195" y="1438"/>
                    </a:lnTo>
                    <a:lnTo>
                      <a:pt x="1200" y="1435"/>
                    </a:lnTo>
                    <a:lnTo>
                      <a:pt x="1203" y="1435"/>
                    </a:lnTo>
                    <a:lnTo>
                      <a:pt x="1203" y="1435"/>
                    </a:lnTo>
                    <a:lnTo>
                      <a:pt x="1208" y="1435"/>
                    </a:lnTo>
                    <a:lnTo>
                      <a:pt x="1215" y="1432"/>
                    </a:lnTo>
                    <a:lnTo>
                      <a:pt x="1232" y="1423"/>
                    </a:lnTo>
                    <a:lnTo>
                      <a:pt x="1253" y="1411"/>
                    </a:lnTo>
                    <a:lnTo>
                      <a:pt x="1265" y="1407"/>
                    </a:lnTo>
                    <a:lnTo>
                      <a:pt x="1276" y="1405"/>
                    </a:lnTo>
                    <a:lnTo>
                      <a:pt x="1276" y="1405"/>
                    </a:lnTo>
                    <a:lnTo>
                      <a:pt x="1286" y="1402"/>
                    </a:lnTo>
                    <a:lnTo>
                      <a:pt x="1297" y="1399"/>
                    </a:lnTo>
                    <a:lnTo>
                      <a:pt x="1306" y="1394"/>
                    </a:lnTo>
                    <a:lnTo>
                      <a:pt x="1314" y="1389"/>
                    </a:lnTo>
                    <a:lnTo>
                      <a:pt x="1321" y="1383"/>
                    </a:lnTo>
                    <a:lnTo>
                      <a:pt x="1326" y="1377"/>
                    </a:lnTo>
                    <a:lnTo>
                      <a:pt x="1331" y="1372"/>
                    </a:lnTo>
                    <a:lnTo>
                      <a:pt x="1333" y="1366"/>
                    </a:lnTo>
                    <a:lnTo>
                      <a:pt x="1333" y="1366"/>
                    </a:lnTo>
                    <a:lnTo>
                      <a:pt x="1338" y="1349"/>
                    </a:lnTo>
                    <a:lnTo>
                      <a:pt x="1340" y="1336"/>
                    </a:lnTo>
                    <a:lnTo>
                      <a:pt x="1344" y="1324"/>
                    </a:lnTo>
                    <a:lnTo>
                      <a:pt x="1349" y="1312"/>
                    </a:lnTo>
                    <a:lnTo>
                      <a:pt x="1355" y="1302"/>
                    </a:lnTo>
                    <a:lnTo>
                      <a:pt x="1357" y="1299"/>
                    </a:lnTo>
                    <a:lnTo>
                      <a:pt x="1360" y="1295"/>
                    </a:lnTo>
                    <a:lnTo>
                      <a:pt x="1364" y="1293"/>
                    </a:lnTo>
                    <a:lnTo>
                      <a:pt x="1367" y="1293"/>
                    </a:lnTo>
                    <a:lnTo>
                      <a:pt x="1367" y="1293"/>
                    </a:lnTo>
                    <a:lnTo>
                      <a:pt x="1374" y="1292"/>
                    </a:lnTo>
                    <a:lnTo>
                      <a:pt x="1381" y="1289"/>
                    </a:lnTo>
                    <a:lnTo>
                      <a:pt x="1385" y="1284"/>
                    </a:lnTo>
                    <a:lnTo>
                      <a:pt x="1389" y="1278"/>
                    </a:lnTo>
                    <a:lnTo>
                      <a:pt x="1392" y="1272"/>
                    </a:lnTo>
                    <a:lnTo>
                      <a:pt x="1393" y="1266"/>
                    </a:lnTo>
                    <a:lnTo>
                      <a:pt x="1395" y="1261"/>
                    </a:lnTo>
                    <a:lnTo>
                      <a:pt x="1395" y="1258"/>
                    </a:lnTo>
                    <a:lnTo>
                      <a:pt x="1395" y="1258"/>
                    </a:lnTo>
                    <a:lnTo>
                      <a:pt x="1395" y="1256"/>
                    </a:lnTo>
                    <a:lnTo>
                      <a:pt x="1396" y="1251"/>
                    </a:lnTo>
                    <a:lnTo>
                      <a:pt x="1400" y="1242"/>
                    </a:lnTo>
                    <a:lnTo>
                      <a:pt x="1404" y="1237"/>
                    </a:lnTo>
                    <a:lnTo>
                      <a:pt x="1406" y="1234"/>
                    </a:lnTo>
                    <a:lnTo>
                      <a:pt x="1409" y="1233"/>
                    </a:lnTo>
                    <a:lnTo>
                      <a:pt x="1412" y="1233"/>
                    </a:lnTo>
                    <a:lnTo>
                      <a:pt x="1412" y="1233"/>
                    </a:lnTo>
                    <a:lnTo>
                      <a:pt x="1415" y="1235"/>
                    </a:lnTo>
                    <a:lnTo>
                      <a:pt x="1423" y="1235"/>
                    </a:lnTo>
                    <a:lnTo>
                      <a:pt x="1433" y="1234"/>
                    </a:lnTo>
                    <a:lnTo>
                      <a:pt x="1445" y="1232"/>
                    </a:lnTo>
                    <a:lnTo>
                      <a:pt x="1457" y="1228"/>
                    </a:lnTo>
                    <a:lnTo>
                      <a:pt x="1467" y="1225"/>
                    </a:lnTo>
                    <a:lnTo>
                      <a:pt x="1475" y="1219"/>
                    </a:lnTo>
                    <a:lnTo>
                      <a:pt x="1479" y="1217"/>
                    </a:lnTo>
                    <a:lnTo>
                      <a:pt x="1481" y="1214"/>
                    </a:lnTo>
                    <a:lnTo>
                      <a:pt x="1481" y="1214"/>
                    </a:lnTo>
                    <a:lnTo>
                      <a:pt x="1484" y="1207"/>
                    </a:lnTo>
                    <a:lnTo>
                      <a:pt x="1489" y="1200"/>
                    </a:lnTo>
                    <a:lnTo>
                      <a:pt x="1499" y="1187"/>
                    </a:lnTo>
                    <a:lnTo>
                      <a:pt x="1509" y="1177"/>
                    </a:lnTo>
                    <a:lnTo>
                      <a:pt x="1514" y="1175"/>
                    </a:lnTo>
                    <a:lnTo>
                      <a:pt x="1517" y="1173"/>
                    </a:lnTo>
                    <a:lnTo>
                      <a:pt x="1517" y="1173"/>
                    </a:lnTo>
                    <a:lnTo>
                      <a:pt x="1538" y="1161"/>
                    </a:lnTo>
                    <a:lnTo>
                      <a:pt x="1576" y="1140"/>
                    </a:lnTo>
                    <a:lnTo>
                      <a:pt x="1599" y="1128"/>
                    </a:lnTo>
                    <a:lnTo>
                      <a:pt x="1620" y="1119"/>
                    </a:lnTo>
                    <a:lnTo>
                      <a:pt x="1629" y="1116"/>
                    </a:lnTo>
                    <a:lnTo>
                      <a:pt x="1638" y="1115"/>
                    </a:lnTo>
                    <a:lnTo>
                      <a:pt x="1645" y="1113"/>
                    </a:lnTo>
                    <a:lnTo>
                      <a:pt x="1650" y="1115"/>
                    </a:lnTo>
                    <a:lnTo>
                      <a:pt x="1650" y="1115"/>
                    </a:lnTo>
                    <a:lnTo>
                      <a:pt x="1698" y="1129"/>
                    </a:lnTo>
                    <a:lnTo>
                      <a:pt x="1719" y="1137"/>
                    </a:lnTo>
                    <a:lnTo>
                      <a:pt x="1727" y="1141"/>
                    </a:lnTo>
                    <a:lnTo>
                      <a:pt x="1731" y="1144"/>
                    </a:lnTo>
                    <a:lnTo>
                      <a:pt x="1731" y="1144"/>
                    </a:lnTo>
                    <a:lnTo>
                      <a:pt x="1735" y="1146"/>
                    </a:lnTo>
                    <a:lnTo>
                      <a:pt x="1740" y="1150"/>
                    </a:lnTo>
                    <a:lnTo>
                      <a:pt x="1755" y="1156"/>
                    </a:lnTo>
                    <a:lnTo>
                      <a:pt x="1773" y="1161"/>
                    </a:lnTo>
                    <a:lnTo>
                      <a:pt x="1773" y="1161"/>
                    </a:lnTo>
                    <a:lnTo>
                      <a:pt x="1771" y="1163"/>
                    </a:lnTo>
                    <a:lnTo>
                      <a:pt x="1778" y="1160"/>
                    </a:lnTo>
                    <a:lnTo>
                      <a:pt x="1778" y="1160"/>
                    </a:lnTo>
                    <a:lnTo>
                      <a:pt x="1783" y="1157"/>
                    </a:lnTo>
                    <a:lnTo>
                      <a:pt x="1787" y="1151"/>
                    </a:lnTo>
                    <a:lnTo>
                      <a:pt x="1791" y="1143"/>
                    </a:lnTo>
                    <a:lnTo>
                      <a:pt x="1795" y="1135"/>
                    </a:lnTo>
                    <a:lnTo>
                      <a:pt x="1797" y="1126"/>
                    </a:lnTo>
                    <a:lnTo>
                      <a:pt x="1799" y="1117"/>
                    </a:lnTo>
                    <a:lnTo>
                      <a:pt x="1801" y="1101"/>
                    </a:lnTo>
                    <a:lnTo>
                      <a:pt x="1801" y="1101"/>
                    </a:lnTo>
                    <a:lnTo>
                      <a:pt x="1802" y="1094"/>
                    </a:lnTo>
                    <a:lnTo>
                      <a:pt x="1805" y="1088"/>
                    </a:lnTo>
                    <a:lnTo>
                      <a:pt x="1810" y="1084"/>
                    </a:lnTo>
                    <a:lnTo>
                      <a:pt x="1815" y="1080"/>
                    </a:lnTo>
                    <a:lnTo>
                      <a:pt x="1821" y="1078"/>
                    </a:lnTo>
                    <a:lnTo>
                      <a:pt x="1827" y="1077"/>
                    </a:lnTo>
                    <a:lnTo>
                      <a:pt x="1832" y="1077"/>
                    </a:lnTo>
                    <a:lnTo>
                      <a:pt x="1837" y="1079"/>
                    </a:lnTo>
                    <a:lnTo>
                      <a:pt x="1837" y="1079"/>
                    </a:lnTo>
                    <a:lnTo>
                      <a:pt x="1841" y="1083"/>
                    </a:lnTo>
                    <a:lnTo>
                      <a:pt x="1849" y="1086"/>
                    </a:lnTo>
                    <a:lnTo>
                      <a:pt x="1870" y="1094"/>
                    </a:lnTo>
                    <a:lnTo>
                      <a:pt x="1889" y="1101"/>
                    </a:lnTo>
                    <a:lnTo>
                      <a:pt x="1895" y="1104"/>
                    </a:lnTo>
                    <a:lnTo>
                      <a:pt x="1898" y="1107"/>
                    </a:lnTo>
                    <a:lnTo>
                      <a:pt x="1898" y="1107"/>
                    </a:lnTo>
                    <a:lnTo>
                      <a:pt x="1899" y="1108"/>
                    </a:lnTo>
                    <a:lnTo>
                      <a:pt x="1902" y="1109"/>
                    </a:lnTo>
                    <a:lnTo>
                      <a:pt x="1909" y="1111"/>
                    </a:lnTo>
                    <a:lnTo>
                      <a:pt x="1929" y="1115"/>
                    </a:lnTo>
                    <a:lnTo>
                      <a:pt x="1942" y="1116"/>
                    </a:lnTo>
                    <a:lnTo>
                      <a:pt x="1953" y="1119"/>
                    </a:lnTo>
                    <a:lnTo>
                      <a:pt x="1964" y="1124"/>
                    </a:lnTo>
                    <a:lnTo>
                      <a:pt x="1969" y="1126"/>
                    </a:lnTo>
                    <a:lnTo>
                      <a:pt x="1973" y="1129"/>
                    </a:lnTo>
                    <a:lnTo>
                      <a:pt x="1973" y="1129"/>
                    </a:lnTo>
                    <a:lnTo>
                      <a:pt x="1981" y="1136"/>
                    </a:lnTo>
                    <a:lnTo>
                      <a:pt x="1990" y="1141"/>
                    </a:lnTo>
                    <a:lnTo>
                      <a:pt x="2010" y="1150"/>
                    </a:lnTo>
                    <a:lnTo>
                      <a:pt x="2026" y="1157"/>
                    </a:lnTo>
                    <a:lnTo>
                      <a:pt x="2033" y="1160"/>
                    </a:lnTo>
                    <a:lnTo>
                      <a:pt x="2037" y="1163"/>
                    </a:lnTo>
                    <a:lnTo>
                      <a:pt x="2037" y="1163"/>
                    </a:lnTo>
                    <a:lnTo>
                      <a:pt x="2040" y="1165"/>
                    </a:lnTo>
                    <a:lnTo>
                      <a:pt x="2045" y="1166"/>
                    </a:lnTo>
                    <a:lnTo>
                      <a:pt x="2060" y="1167"/>
                    </a:lnTo>
                    <a:lnTo>
                      <a:pt x="2080" y="1166"/>
                    </a:lnTo>
                    <a:lnTo>
                      <a:pt x="2104" y="1165"/>
                    </a:lnTo>
                    <a:lnTo>
                      <a:pt x="2149" y="1159"/>
                    </a:lnTo>
                    <a:lnTo>
                      <a:pt x="2176" y="1154"/>
                    </a:lnTo>
                    <a:lnTo>
                      <a:pt x="2176" y="1154"/>
                    </a:lnTo>
                    <a:lnTo>
                      <a:pt x="2183" y="1153"/>
                    </a:lnTo>
                    <a:lnTo>
                      <a:pt x="2192" y="1152"/>
                    </a:lnTo>
                    <a:lnTo>
                      <a:pt x="2212" y="1151"/>
                    </a:lnTo>
                    <a:lnTo>
                      <a:pt x="2237" y="1150"/>
                    </a:lnTo>
                    <a:lnTo>
                      <a:pt x="2237" y="1150"/>
                    </a:lnTo>
                    <a:lnTo>
                      <a:pt x="2245" y="1152"/>
                    </a:lnTo>
                    <a:lnTo>
                      <a:pt x="2262" y="1157"/>
                    </a:lnTo>
                    <a:lnTo>
                      <a:pt x="2272" y="1159"/>
                    </a:lnTo>
                    <a:lnTo>
                      <a:pt x="2283" y="1159"/>
                    </a:lnTo>
                    <a:lnTo>
                      <a:pt x="2291" y="1159"/>
                    </a:lnTo>
                    <a:lnTo>
                      <a:pt x="2294" y="1158"/>
                    </a:lnTo>
                    <a:lnTo>
                      <a:pt x="2296" y="1157"/>
                    </a:lnTo>
                    <a:lnTo>
                      <a:pt x="2296" y="1157"/>
                    </a:lnTo>
                    <a:lnTo>
                      <a:pt x="2301" y="1151"/>
                    </a:lnTo>
                    <a:lnTo>
                      <a:pt x="2305" y="1141"/>
                    </a:lnTo>
                    <a:lnTo>
                      <a:pt x="2316" y="1115"/>
                    </a:lnTo>
                    <a:lnTo>
                      <a:pt x="2327" y="1088"/>
                    </a:lnTo>
                    <a:lnTo>
                      <a:pt x="2332" y="1078"/>
                    </a:lnTo>
                    <a:lnTo>
                      <a:pt x="2335" y="1075"/>
                    </a:lnTo>
                    <a:lnTo>
                      <a:pt x="2337" y="1073"/>
                    </a:lnTo>
                    <a:lnTo>
                      <a:pt x="2337" y="1073"/>
                    </a:lnTo>
                    <a:lnTo>
                      <a:pt x="2340" y="1070"/>
                    </a:lnTo>
                    <a:lnTo>
                      <a:pt x="2341" y="1068"/>
                    </a:lnTo>
                    <a:lnTo>
                      <a:pt x="2342" y="1062"/>
                    </a:lnTo>
                    <a:lnTo>
                      <a:pt x="2341" y="1047"/>
                    </a:lnTo>
                    <a:lnTo>
                      <a:pt x="2342" y="1041"/>
                    </a:lnTo>
                    <a:lnTo>
                      <a:pt x="2342" y="1037"/>
                    </a:lnTo>
                    <a:lnTo>
                      <a:pt x="2344" y="1035"/>
                    </a:lnTo>
                    <a:lnTo>
                      <a:pt x="2346" y="1033"/>
                    </a:lnTo>
                    <a:lnTo>
                      <a:pt x="2350" y="1030"/>
                    </a:lnTo>
                    <a:lnTo>
                      <a:pt x="2354" y="1029"/>
                    </a:lnTo>
                    <a:lnTo>
                      <a:pt x="2360" y="1029"/>
                    </a:lnTo>
                    <a:lnTo>
                      <a:pt x="2360" y="1029"/>
                    </a:lnTo>
                    <a:lnTo>
                      <a:pt x="2374" y="1028"/>
                    </a:lnTo>
                    <a:lnTo>
                      <a:pt x="2390" y="1027"/>
                    </a:lnTo>
                    <a:lnTo>
                      <a:pt x="2406" y="1026"/>
                    </a:lnTo>
                    <a:lnTo>
                      <a:pt x="2423" y="1026"/>
                    </a:lnTo>
                    <a:lnTo>
                      <a:pt x="2431" y="1027"/>
                    </a:lnTo>
                    <a:lnTo>
                      <a:pt x="2437" y="1028"/>
                    </a:lnTo>
                    <a:lnTo>
                      <a:pt x="2445" y="1030"/>
                    </a:lnTo>
                    <a:lnTo>
                      <a:pt x="2452" y="1034"/>
                    </a:lnTo>
                    <a:lnTo>
                      <a:pt x="2459" y="1038"/>
                    </a:lnTo>
                    <a:lnTo>
                      <a:pt x="2465" y="1044"/>
                    </a:lnTo>
                    <a:lnTo>
                      <a:pt x="2469" y="1051"/>
                    </a:lnTo>
                    <a:lnTo>
                      <a:pt x="2474" y="1059"/>
                    </a:lnTo>
                    <a:lnTo>
                      <a:pt x="2474" y="1059"/>
                    </a:lnTo>
                    <a:lnTo>
                      <a:pt x="2487" y="1090"/>
                    </a:lnTo>
                    <a:lnTo>
                      <a:pt x="2498" y="1111"/>
                    </a:lnTo>
                    <a:lnTo>
                      <a:pt x="2508" y="1129"/>
                    </a:lnTo>
                    <a:lnTo>
                      <a:pt x="2519" y="1145"/>
                    </a:lnTo>
                    <a:lnTo>
                      <a:pt x="2519" y="1145"/>
                    </a:lnTo>
                    <a:lnTo>
                      <a:pt x="2523" y="1150"/>
                    </a:lnTo>
                    <a:lnTo>
                      <a:pt x="2527" y="1153"/>
                    </a:lnTo>
                    <a:lnTo>
                      <a:pt x="2537" y="1159"/>
                    </a:lnTo>
                    <a:lnTo>
                      <a:pt x="2548" y="1163"/>
                    </a:lnTo>
                    <a:lnTo>
                      <a:pt x="2559" y="1167"/>
                    </a:lnTo>
                    <a:lnTo>
                      <a:pt x="2569" y="1170"/>
                    </a:lnTo>
                    <a:lnTo>
                      <a:pt x="2578" y="1174"/>
                    </a:lnTo>
                    <a:lnTo>
                      <a:pt x="2585" y="1177"/>
                    </a:lnTo>
                    <a:lnTo>
                      <a:pt x="2586" y="1179"/>
                    </a:lnTo>
                    <a:lnTo>
                      <a:pt x="2588" y="1182"/>
                    </a:lnTo>
                    <a:lnTo>
                      <a:pt x="2588" y="1182"/>
                    </a:lnTo>
                    <a:lnTo>
                      <a:pt x="2589" y="1186"/>
                    </a:lnTo>
                    <a:lnTo>
                      <a:pt x="2590" y="1192"/>
                    </a:lnTo>
                    <a:lnTo>
                      <a:pt x="2593" y="1196"/>
                    </a:lnTo>
                    <a:lnTo>
                      <a:pt x="2597" y="1200"/>
                    </a:lnTo>
                    <a:lnTo>
                      <a:pt x="2600" y="1204"/>
                    </a:lnTo>
                    <a:lnTo>
                      <a:pt x="2606" y="1208"/>
                    </a:lnTo>
                    <a:lnTo>
                      <a:pt x="2613" y="1211"/>
                    </a:lnTo>
                    <a:lnTo>
                      <a:pt x="2622" y="1214"/>
                    </a:lnTo>
                    <a:lnTo>
                      <a:pt x="2622" y="1214"/>
                    </a:lnTo>
                    <a:lnTo>
                      <a:pt x="2631" y="1215"/>
                    </a:lnTo>
                    <a:lnTo>
                      <a:pt x="2638" y="1215"/>
                    </a:lnTo>
                    <a:lnTo>
                      <a:pt x="2644" y="1212"/>
                    </a:lnTo>
                    <a:lnTo>
                      <a:pt x="2651" y="1210"/>
                    </a:lnTo>
                    <a:lnTo>
                      <a:pt x="2657" y="1208"/>
                    </a:lnTo>
                    <a:lnTo>
                      <a:pt x="2665" y="1206"/>
                    </a:lnTo>
                    <a:lnTo>
                      <a:pt x="2673" y="1206"/>
                    </a:lnTo>
                    <a:lnTo>
                      <a:pt x="2683" y="1207"/>
                    </a:lnTo>
                    <a:lnTo>
                      <a:pt x="2683" y="1207"/>
                    </a:lnTo>
                    <a:lnTo>
                      <a:pt x="2706" y="1214"/>
                    </a:lnTo>
                    <a:lnTo>
                      <a:pt x="2706" y="1214"/>
                    </a:lnTo>
                    <a:lnTo>
                      <a:pt x="2718" y="1199"/>
                    </a:lnTo>
                    <a:lnTo>
                      <a:pt x="2732" y="1185"/>
                    </a:lnTo>
                    <a:lnTo>
                      <a:pt x="2732" y="1185"/>
                    </a:lnTo>
                    <a:lnTo>
                      <a:pt x="2738" y="1178"/>
                    </a:lnTo>
                    <a:lnTo>
                      <a:pt x="2741" y="1170"/>
                    </a:lnTo>
                    <a:lnTo>
                      <a:pt x="2744" y="1161"/>
                    </a:lnTo>
                    <a:lnTo>
                      <a:pt x="2747" y="1151"/>
                    </a:lnTo>
                    <a:lnTo>
                      <a:pt x="2750" y="1131"/>
                    </a:lnTo>
                    <a:lnTo>
                      <a:pt x="2751" y="1120"/>
                    </a:lnTo>
                    <a:lnTo>
                      <a:pt x="2755" y="1111"/>
                    </a:lnTo>
                    <a:lnTo>
                      <a:pt x="2755" y="1111"/>
                    </a:lnTo>
                    <a:lnTo>
                      <a:pt x="2759" y="1096"/>
                    </a:lnTo>
                    <a:lnTo>
                      <a:pt x="2762" y="1082"/>
                    </a:lnTo>
                    <a:lnTo>
                      <a:pt x="2763" y="1066"/>
                    </a:lnTo>
                    <a:lnTo>
                      <a:pt x="2763" y="1050"/>
                    </a:lnTo>
                    <a:lnTo>
                      <a:pt x="2760" y="1043"/>
                    </a:lnTo>
                    <a:lnTo>
                      <a:pt x="2758" y="1036"/>
                    </a:lnTo>
                    <a:lnTo>
                      <a:pt x="2756" y="1029"/>
                    </a:lnTo>
                    <a:lnTo>
                      <a:pt x="2752" y="1022"/>
                    </a:lnTo>
                    <a:lnTo>
                      <a:pt x="2748" y="1018"/>
                    </a:lnTo>
                    <a:lnTo>
                      <a:pt x="2742" y="1012"/>
                    </a:lnTo>
                    <a:lnTo>
                      <a:pt x="2735" y="1009"/>
                    </a:lnTo>
                    <a:lnTo>
                      <a:pt x="2729" y="1005"/>
                    </a:lnTo>
                    <a:lnTo>
                      <a:pt x="2729" y="1005"/>
                    </a:lnTo>
                    <a:lnTo>
                      <a:pt x="2718" y="1003"/>
                    </a:lnTo>
                    <a:lnTo>
                      <a:pt x="2708" y="1001"/>
                    </a:lnTo>
                    <a:lnTo>
                      <a:pt x="2688" y="999"/>
                    </a:lnTo>
                    <a:lnTo>
                      <a:pt x="2679" y="996"/>
                    </a:lnTo>
                    <a:lnTo>
                      <a:pt x="2669" y="993"/>
                    </a:lnTo>
                    <a:lnTo>
                      <a:pt x="2660" y="987"/>
                    </a:lnTo>
                    <a:lnTo>
                      <a:pt x="2657" y="984"/>
                    </a:lnTo>
                    <a:lnTo>
                      <a:pt x="2653" y="980"/>
                    </a:lnTo>
                    <a:lnTo>
                      <a:pt x="2653" y="980"/>
                    </a:lnTo>
                    <a:lnTo>
                      <a:pt x="2651" y="977"/>
                    </a:lnTo>
                    <a:lnTo>
                      <a:pt x="2650" y="972"/>
                    </a:lnTo>
                    <a:lnTo>
                      <a:pt x="2650" y="964"/>
                    </a:lnTo>
                    <a:lnTo>
                      <a:pt x="2650" y="955"/>
                    </a:lnTo>
                    <a:lnTo>
                      <a:pt x="2652" y="946"/>
                    </a:lnTo>
                    <a:lnTo>
                      <a:pt x="2652" y="946"/>
                    </a:lnTo>
                    <a:lnTo>
                      <a:pt x="2653" y="943"/>
                    </a:lnTo>
                    <a:lnTo>
                      <a:pt x="2656" y="939"/>
                    </a:lnTo>
                    <a:lnTo>
                      <a:pt x="2664" y="935"/>
                    </a:lnTo>
                    <a:lnTo>
                      <a:pt x="2667" y="933"/>
                    </a:lnTo>
                    <a:lnTo>
                      <a:pt x="2669" y="930"/>
                    </a:lnTo>
                    <a:lnTo>
                      <a:pt x="2671" y="926"/>
                    </a:lnTo>
                    <a:lnTo>
                      <a:pt x="2671" y="921"/>
                    </a:lnTo>
                    <a:lnTo>
                      <a:pt x="2671" y="921"/>
                    </a:lnTo>
                    <a:lnTo>
                      <a:pt x="2690" y="922"/>
                    </a:lnTo>
                    <a:lnTo>
                      <a:pt x="2699" y="922"/>
                    </a:lnTo>
                    <a:lnTo>
                      <a:pt x="2708" y="921"/>
                    </a:lnTo>
                    <a:lnTo>
                      <a:pt x="2716" y="920"/>
                    </a:lnTo>
                    <a:lnTo>
                      <a:pt x="2724" y="917"/>
                    </a:lnTo>
                    <a:lnTo>
                      <a:pt x="2730" y="913"/>
                    </a:lnTo>
                    <a:lnTo>
                      <a:pt x="2735" y="908"/>
                    </a:lnTo>
                    <a:lnTo>
                      <a:pt x="2735" y="908"/>
                    </a:lnTo>
                    <a:lnTo>
                      <a:pt x="2739" y="902"/>
                    </a:lnTo>
                    <a:lnTo>
                      <a:pt x="2742" y="895"/>
                    </a:lnTo>
                    <a:lnTo>
                      <a:pt x="2749" y="880"/>
                    </a:lnTo>
                    <a:lnTo>
                      <a:pt x="2755" y="866"/>
                    </a:lnTo>
                    <a:lnTo>
                      <a:pt x="2762" y="852"/>
                    </a:lnTo>
                    <a:lnTo>
                      <a:pt x="2762" y="852"/>
                    </a:lnTo>
                    <a:lnTo>
                      <a:pt x="2766" y="846"/>
                    </a:lnTo>
                    <a:lnTo>
                      <a:pt x="2772" y="842"/>
                    </a:lnTo>
                    <a:lnTo>
                      <a:pt x="2777" y="837"/>
                    </a:lnTo>
                    <a:lnTo>
                      <a:pt x="2783" y="833"/>
                    </a:lnTo>
                    <a:lnTo>
                      <a:pt x="2798" y="826"/>
                    </a:lnTo>
                    <a:lnTo>
                      <a:pt x="2813" y="820"/>
                    </a:lnTo>
                    <a:lnTo>
                      <a:pt x="2813" y="820"/>
                    </a:lnTo>
                    <a:lnTo>
                      <a:pt x="2865" y="805"/>
                    </a:lnTo>
                    <a:lnTo>
                      <a:pt x="2917" y="788"/>
                    </a:lnTo>
                    <a:lnTo>
                      <a:pt x="2917" y="788"/>
                    </a:lnTo>
                    <a:lnTo>
                      <a:pt x="2926" y="786"/>
                    </a:lnTo>
                    <a:lnTo>
                      <a:pt x="2936" y="786"/>
                    </a:lnTo>
                    <a:lnTo>
                      <a:pt x="2946" y="786"/>
                    </a:lnTo>
                    <a:lnTo>
                      <a:pt x="2955" y="788"/>
                    </a:lnTo>
                    <a:lnTo>
                      <a:pt x="2965" y="790"/>
                    </a:lnTo>
                    <a:lnTo>
                      <a:pt x="2975" y="795"/>
                    </a:lnTo>
                    <a:lnTo>
                      <a:pt x="2984" y="800"/>
                    </a:lnTo>
                    <a:lnTo>
                      <a:pt x="2994" y="805"/>
                    </a:lnTo>
                    <a:lnTo>
                      <a:pt x="2994" y="805"/>
                    </a:lnTo>
                    <a:lnTo>
                      <a:pt x="2995" y="808"/>
                    </a:lnTo>
                    <a:lnTo>
                      <a:pt x="2995" y="810"/>
                    </a:lnTo>
                    <a:lnTo>
                      <a:pt x="2995" y="815"/>
                    </a:lnTo>
                    <a:lnTo>
                      <a:pt x="2995" y="815"/>
                    </a:lnTo>
                    <a:lnTo>
                      <a:pt x="3005" y="813"/>
                    </a:lnTo>
                    <a:lnTo>
                      <a:pt x="3016" y="812"/>
                    </a:lnTo>
                    <a:lnTo>
                      <a:pt x="3027" y="809"/>
                    </a:lnTo>
                    <a:lnTo>
                      <a:pt x="3038" y="805"/>
                    </a:lnTo>
                    <a:lnTo>
                      <a:pt x="3048" y="801"/>
                    </a:lnTo>
                    <a:lnTo>
                      <a:pt x="3058" y="796"/>
                    </a:lnTo>
                    <a:lnTo>
                      <a:pt x="3067" y="790"/>
                    </a:lnTo>
                    <a:lnTo>
                      <a:pt x="3077" y="785"/>
                    </a:lnTo>
                    <a:lnTo>
                      <a:pt x="3095" y="771"/>
                    </a:lnTo>
                    <a:lnTo>
                      <a:pt x="3111" y="755"/>
                    </a:lnTo>
                    <a:lnTo>
                      <a:pt x="3124" y="738"/>
                    </a:lnTo>
                    <a:lnTo>
                      <a:pt x="3136" y="719"/>
                    </a:lnTo>
                    <a:lnTo>
                      <a:pt x="3145" y="718"/>
                    </a:lnTo>
                    <a:lnTo>
                      <a:pt x="3145" y="718"/>
                    </a:lnTo>
                    <a:lnTo>
                      <a:pt x="3146" y="714"/>
                    </a:lnTo>
                    <a:lnTo>
                      <a:pt x="3148" y="713"/>
                    </a:lnTo>
                    <a:lnTo>
                      <a:pt x="3154" y="712"/>
                    </a:lnTo>
                    <a:lnTo>
                      <a:pt x="3160" y="712"/>
                    </a:lnTo>
                    <a:lnTo>
                      <a:pt x="3162" y="710"/>
                    </a:lnTo>
                    <a:lnTo>
                      <a:pt x="3164" y="707"/>
                    </a:lnTo>
                    <a:lnTo>
                      <a:pt x="3164" y="707"/>
                    </a:lnTo>
                    <a:lnTo>
                      <a:pt x="3171" y="709"/>
                    </a:lnTo>
                    <a:lnTo>
                      <a:pt x="3178" y="709"/>
                    </a:lnTo>
                    <a:lnTo>
                      <a:pt x="3183" y="707"/>
                    </a:lnTo>
                    <a:lnTo>
                      <a:pt x="3189" y="705"/>
                    </a:lnTo>
                    <a:lnTo>
                      <a:pt x="3201" y="701"/>
                    </a:lnTo>
                    <a:lnTo>
                      <a:pt x="3206" y="698"/>
                    </a:lnTo>
                    <a:lnTo>
                      <a:pt x="3213" y="698"/>
                    </a:lnTo>
                    <a:lnTo>
                      <a:pt x="3213" y="698"/>
                    </a:lnTo>
                    <a:lnTo>
                      <a:pt x="3223" y="701"/>
                    </a:lnTo>
                    <a:lnTo>
                      <a:pt x="3232" y="704"/>
                    </a:lnTo>
                    <a:lnTo>
                      <a:pt x="3237" y="707"/>
                    </a:lnTo>
                    <a:lnTo>
                      <a:pt x="3241" y="711"/>
                    </a:lnTo>
                    <a:lnTo>
                      <a:pt x="3246" y="715"/>
                    </a:lnTo>
                    <a:lnTo>
                      <a:pt x="3249" y="721"/>
                    </a:lnTo>
                    <a:lnTo>
                      <a:pt x="3249" y="721"/>
                    </a:lnTo>
                    <a:lnTo>
                      <a:pt x="3251" y="722"/>
                    </a:lnTo>
                    <a:lnTo>
                      <a:pt x="3253" y="723"/>
                    </a:lnTo>
                    <a:lnTo>
                      <a:pt x="3259" y="723"/>
                    </a:lnTo>
                    <a:lnTo>
                      <a:pt x="3265" y="721"/>
                    </a:lnTo>
                    <a:lnTo>
                      <a:pt x="3272" y="718"/>
                    </a:lnTo>
                    <a:lnTo>
                      <a:pt x="3272" y="718"/>
                    </a:lnTo>
                    <a:lnTo>
                      <a:pt x="3280" y="709"/>
                    </a:lnTo>
                    <a:lnTo>
                      <a:pt x="3288" y="698"/>
                    </a:lnTo>
                    <a:lnTo>
                      <a:pt x="3296" y="687"/>
                    </a:lnTo>
                    <a:lnTo>
                      <a:pt x="3304" y="677"/>
                    </a:lnTo>
                    <a:lnTo>
                      <a:pt x="3312" y="669"/>
                    </a:lnTo>
                    <a:lnTo>
                      <a:pt x="3315" y="665"/>
                    </a:lnTo>
                    <a:lnTo>
                      <a:pt x="3320" y="664"/>
                    </a:lnTo>
                    <a:lnTo>
                      <a:pt x="3324" y="663"/>
                    </a:lnTo>
                    <a:lnTo>
                      <a:pt x="3328" y="664"/>
                    </a:lnTo>
                    <a:lnTo>
                      <a:pt x="3332" y="666"/>
                    </a:lnTo>
                    <a:lnTo>
                      <a:pt x="3337" y="670"/>
                    </a:lnTo>
                    <a:lnTo>
                      <a:pt x="3337" y="670"/>
                    </a:lnTo>
                    <a:lnTo>
                      <a:pt x="3339" y="673"/>
                    </a:lnTo>
                    <a:lnTo>
                      <a:pt x="3340" y="677"/>
                    </a:lnTo>
                    <a:lnTo>
                      <a:pt x="3342" y="680"/>
                    </a:lnTo>
                    <a:lnTo>
                      <a:pt x="3340" y="684"/>
                    </a:lnTo>
                    <a:lnTo>
                      <a:pt x="3337" y="692"/>
                    </a:lnTo>
                    <a:lnTo>
                      <a:pt x="3332" y="698"/>
                    </a:lnTo>
                    <a:lnTo>
                      <a:pt x="3318" y="712"/>
                    </a:lnTo>
                    <a:lnTo>
                      <a:pt x="3310" y="718"/>
                    </a:lnTo>
                    <a:lnTo>
                      <a:pt x="3304" y="724"/>
                    </a:lnTo>
                    <a:lnTo>
                      <a:pt x="3304" y="724"/>
                    </a:lnTo>
                    <a:lnTo>
                      <a:pt x="3296" y="737"/>
                    </a:lnTo>
                    <a:lnTo>
                      <a:pt x="3288" y="751"/>
                    </a:lnTo>
                    <a:lnTo>
                      <a:pt x="3288" y="751"/>
                    </a:lnTo>
                    <a:lnTo>
                      <a:pt x="3284" y="760"/>
                    </a:lnTo>
                    <a:lnTo>
                      <a:pt x="3277" y="767"/>
                    </a:lnTo>
                    <a:lnTo>
                      <a:pt x="3270" y="773"/>
                    </a:lnTo>
                    <a:lnTo>
                      <a:pt x="3262" y="780"/>
                    </a:lnTo>
                    <a:lnTo>
                      <a:pt x="3245" y="794"/>
                    </a:lnTo>
                    <a:lnTo>
                      <a:pt x="3238" y="802"/>
                    </a:lnTo>
                    <a:lnTo>
                      <a:pt x="3230" y="811"/>
                    </a:lnTo>
                    <a:lnTo>
                      <a:pt x="3230" y="811"/>
                    </a:lnTo>
                    <a:lnTo>
                      <a:pt x="3226" y="818"/>
                    </a:lnTo>
                    <a:lnTo>
                      <a:pt x="3219" y="822"/>
                    </a:lnTo>
                    <a:lnTo>
                      <a:pt x="3212" y="826"/>
                    </a:lnTo>
                    <a:lnTo>
                      <a:pt x="3204" y="829"/>
                    </a:lnTo>
                    <a:lnTo>
                      <a:pt x="3188" y="836"/>
                    </a:lnTo>
                    <a:lnTo>
                      <a:pt x="3181" y="839"/>
                    </a:lnTo>
                    <a:lnTo>
                      <a:pt x="3176" y="845"/>
                    </a:lnTo>
                    <a:lnTo>
                      <a:pt x="3176" y="845"/>
                    </a:lnTo>
                    <a:lnTo>
                      <a:pt x="3171" y="851"/>
                    </a:lnTo>
                    <a:lnTo>
                      <a:pt x="3169" y="858"/>
                    </a:lnTo>
                    <a:lnTo>
                      <a:pt x="3169" y="863"/>
                    </a:lnTo>
                    <a:lnTo>
                      <a:pt x="3171" y="869"/>
                    </a:lnTo>
                    <a:lnTo>
                      <a:pt x="3177" y="880"/>
                    </a:lnTo>
                    <a:lnTo>
                      <a:pt x="3181" y="887"/>
                    </a:lnTo>
                    <a:lnTo>
                      <a:pt x="3183" y="894"/>
                    </a:lnTo>
                    <a:lnTo>
                      <a:pt x="3183" y="894"/>
                    </a:lnTo>
                    <a:lnTo>
                      <a:pt x="3178" y="894"/>
                    </a:lnTo>
                    <a:lnTo>
                      <a:pt x="3176" y="894"/>
                    </a:lnTo>
                    <a:lnTo>
                      <a:pt x="3174" y="894"/>
                    </a:lnTo>
                    <a:lnTo>
                      <a:pt x="3174" y="894"/>
                    </a:lnTo>
                    <a:lnTo>
                      <a:pt x="3173" y="901"/>
                    </a:lnTo>
                    <a:lnTo>
                      <a:pt x="3172" y="909"/>
                    </a:lnTo>
                    <a:lnTo>
                      <a:pt x="3173" y="917"/>
                    </a:lnTo>
                    <a:lnTo>
                      <a:pt x="3176" y="924"/>
                    </a:lnTo>
                    <a:lnTo>
                      <a:pt x="3176" y="924"/>
                    </a:lnTo>
                    <a:lnTo>
                      <a:pt x="3179" y="931"/>
                    </a:lnTo>
                    <a:lnTo>
                      <a:pt x="3185" y="939"/>
                    </a:lnTo>
                    <a:lnTo>
                      <a:pt x="3198" y="953"/>
                    </a:lnTo>
                    <a:lnTo>
                      <a:pt x="3204" y="960"/>
                    </a:lnTo>
                    <a:lnTo>
                      <a:pt x="3210" y="967"/>
                    </a:lnTo>
                    <a:lnTo>
                      <a:pt x="3214" y="976"/>
                    </a:lnTo>
                    <a:lnTo>
                      <a:pt x="3216" y="985"/>
                    </a:lnTo>
                    <a:lnTo>
                      <a:pt x="3216" y="985"/>
                    </a:lnTo>
                    <a:lnTo>
                      <a:pt x="3219" y="992"/>
                    </a:lnTo>
                    <a:lnTo>
                      <a:pt x="3221" y="1000"/>
                    </a:lnTo>
                    <a:lnTo>
                      <a:pt x="3222" y="1007"/>
                    </a:lnTo>
                    <a:lnTo>
                      <a:pt x="3223" y="1015"/>
                    </a:lnTo>
                    <a:lnTo>
                      <a:pt x="3223" y="1015"/>
                    </a:lnTo>
                    <a:lnTo>
                      <a:pt x="3228" y="1013"/>
                    </a:lnTo>
                    <a:lnTo>
                      <a:pt x="3232" y="1011"/>
                    </a:lnTo>
                    <a:lnTo>
                      <a:pt x="3237" y="1008"/>
                    </a:lnTo>
                    <a:lnTo>
                      <a:pt x="3240" y="1004"/>
                    </a:lnTo>
                    <a:lnTo>
                      <a:pt x="3246" y="996"/>
                    </a:lnTo>
                    <a:lnTo>
                      <a:pt x="3249" y="988"/>
                    </a:lnTo>
                    <a:lnTo>
                      <a:pt x="3249" y="988"/>
                    </a:lnTo>
                    <a:lnTo>
                      <a:pt x="3257" y="970"/>
                    </a:lnTo>
                    <a:lnTo>
                      <a:pt x="3261" y="962"/>
                    </a:lnTo>
                    <a:lnTo>
                      <a:pt x="3265" y="958"/>
                    </a:lnTo>
                    <a:lnTo>
                      <a:pt x="3265" y="958"/>
                    </a:lnTo>
                    <a:lnTo>
                      <a:pt x="3276" y="947"/>
                    </a:lnTo>
                    <a:lnTo>
                      <a:pt x="3284" y="937"/>
                    </a:lnTo>
                    <a:lnTo>
                      <a:pt x="3292" y="926"/>
                    </a:lnTo>
                    <a:lnTo>
                      <a:pt x="3297" y="914"/>
                    </a:lnTo>
                    <a:lnTo>
                      <a:pt x="3302" y="903"/>
                    </a:lnTo>
                    <a:lnTo>
                      <a:pt x="3305" y="892"/>
                    </a:lnTo>
                    <a:lnTo>
                      <a:pt x="3311" y="867"/>
                    </a:lnTo>
                    <a:lnTo>
                      <a:pt x="3315" y="843"/>
                    </a:lnTo>
                    <a:lnTo>
                      <a:pt x="3319" y="818"/>
                    </a:lnTo>
                    <a:lnTo>
                      <a:pt x="3323" y="794"/>
                    </a:lnTo>
                    <a:lnTo>
                      <a:pt x="3327" y="781"/>
                    </a:lnTo>
                    <a:lnTo>
                      <a:pt x="3331" y="770"/>
                    </a:lnTo>
                    <a:lnTo>
                      <a:pt x="3331" y="770"/>
                    </a:lnTo>
                    <a:lnTo>
                      <a:pt x="3334" y="764"/>
                    </a:lnTo>
                    <a:lnTo>
                      <a:pt x="3336" y="760"/>
                    </a:lnTo>
                    <a:lnTo>
                      <a:pt x="3344" y="748"/>
                    </a:lnTo>
                    <a:lnTo>
                      <a:pt x="3347" y="743"/>
                    </a:lnTo>
                    <a:lnTo>
                      <a:pt x="3350" y="736"/>
                    </a:lnTo>
                    <a:lnTo>
                      <a:pt x="3351" y="729"/>
                    </a:lnTo>
                    <a:lnTo>
                      <a:pt x="3351" y="722"/>
                    </a:lnTo>
                    <a:lnTo>
                      <a:pt x="3351" y="722"/>
                    </a:lnTo>
                    <a:lnTo>
                      <a:pt x="3355" y="722"/>
                    </a:lnTo>
                    <a:lnTo>
                      <a:pt x="3360" y="722"/>
                    </a:lnTo>
                    <a:lnTo>
                      <a:pt x="3370" y="724"/>
                    </a:lnTo>
                    <a:lnTo>
                      <a:pt x="3379" y="727"/>
                    </a:lnTo>
                    <a:lnTo>
                      <a:pt x="3385" y="728"/>
                    </a:lnTo>
                    <a:lnTo>
                      <a:pt x="3389" y="728"/>
                    </a:lnTo>
                    <a:lnTo>
                      <a:pt x="3389" y="728"/>
                    </a:lnTo>
                    <a:lnTo>
                      <a:pt x="3389" y="735"/>
                    </a:lnTo>
                    <a:lnTo>
                      <a:pt x="3392" y="742"/>
                    </a:lnTo>
                    <a:lnTo>
                      <a:pt x="3396" y="747"/>
                    </a:lnTo>
                    <a:lnTo>
                      <a:pt x="3400" y="751"/>
                    </a:lnTo>
                    <a:lnTo>
                      <a:pt x="3400" y="751"/>
                    </a:lnTo>
                    <a:lnTo>
                      <a:pt x="3420" y="756"/>
                    </a:lnTo>
                    <a:lnTo>
                      <a:pt x="3438" y="760"/>
                    </a:lnTo>
                    <a:lnTo>
                      <a:pt x="3438" y="760"/>
                    </a:lnTo>
                    <a:lnTo>
                      <a:pt x="3447" y="761"/>
                    </a:lnTo>
                    <a:lnTo>
                      <a:pt x="3454" y="761"/>
                    </a:lnTo>
                    <a:lnTo>
                      <a:pt x="3460" y="761"/>
                    </a:lnTo>
                    <a:lnTo>
                      <a:pt x="3466" y="759"/>
                    </a:lnTo>
                    <a:lnTo>
                      <a:pt x="3470" y="756"/>
                    </a:lnTo>
                    <a:lnTo>
                      <a:pt x="3475" y="753"/>
                    </a:lnTo>
                    <a:lnTo>
                      <a:pt x="3478" y="748"/>
                    </a:lnTo>
                    <a:lnTo>
                      <a:pt x="3480" y="744"/>
                    </a:lnTo>
                    <a:lnTo>
                      <a:pt x="3485" y="732"/>
                    </a:lnTo>
                    <a:lnTo>
                      <a:pt x="3488" y="720"/>
                    </a:lnTo>
                    <a:lnTo>
                      <a:pt x="3494" y="693"/>
                    </a:lnTo>
                    <a:lnTo>
                      <a:pt x="3494" y="693"/>
                    </a:lnTo>
                    <a:lnTo>
                      <a:pt x="3495" y="692"/>
                    </a:lnTo>
                    <a:lnTo>
                      <a:pt x="3498" y="693"/>
                    </a:lnTo>
                    <a:lnTo>
                      <a:pt x="3503" y="693"/>
                    </a:lnTo>
                    <a:lnTo>
                      <a:pt x="3506" y="692"/>
                    </a:lnTo>
                    <a:lnTo>
                      <a:pt x="3506" y="692"/>
                    </a:lnTo>
                    <a:lnTo>
                      <a:pt x="3513" y="687"/>
                    </a:lnTo>
                    <a:lnTo>
                      <a:pt x="3519" y="681"/>
                    </a:lnTo>
                    <a:lnTo>
                      <a:pt x="3525" y="677"/>
                    </a:lnTo>
                    <a:lnTo>
                      <a:pt x="3528" y="674"/>
                    </a:lnTo>
                    <a:lnTo>
                      <a:pt x="3531" y="673"/>
                    </a:lnTo>
                    <a:lnTo>
                      <a:pt x="3531" y="673"/>
                    </a:lnTo>
                    <a:lnTo>
                      <a:pt x="3564" y="669"/>
                    </a:lnTo>
                    <a:lnTo>
                      <a:pt x="3596" y="664"/>
                    </a:lnTo>
                    <a:lnTo>
                      <a:pt x="3612" y="660"/>
                    </a:lnTo>
                    <a:lnTo>
                      <a:pt x="3627" y="655"/>
                    </a:lnTo>
                    <a:lnTo>
                      <a:pt x="3642" y="649"/>
                    </a:lnTo>
                    <a:lnTo>
                      <a:pt x="3655" y="641"/>
                    </a:lnTo>
                    <a:lnTo>
                      <a:pt x="3655" y="641"/>
                    </a:lnTo>
                    <a:lnTo>
                      <a:pt x="3659" y="638"/>
                    </a:lnTo>
                    <a:lnTo>
                      <a:pt x="3662" y="635"/>
                    </a:lnTo>
                    <a:lnTo>
                      <a:pt x="3663" y="630"/>
                    </a:lnTo>
                    <a:lnTo>
                      <a:pt x="3663" y="626"/>
                    </a:lnTo>
                    <a:lnTo>
                      <a:pt x="3661" y="615"/>
                    </a:lnTo>
                    <a:lnTo>
                      <a:pt x="3657" y="604"/>
                    </a:lnTo>
                    <a:lnTo>
                      <a:pt x="3652" y="594"/>
                    </a:lnTo>
                    <a:lnTo>
                      <a:pt x="3649" y="582"/>
                    </a:lnTo>
                    <a:lnTo>
                      <a:pt x="3647" y="578"/>
                    </a:lnTo>
                    <a:lnTo>
                      <a:pt x="3649" y="573"/>
                    </a:lnTo>
                    <a:lnTo>
                      <a:pt x="3650" y="569"/>
                    </a:lnTo>
                    <a:lnTo>
                      <a:pt x="3652" y="564"/>
                    </a:lnTo>
                    <a:lnTo>
                      <a:pt x="3652" y="564"/>
                    </a:lnTo>
                    <a:lnTo>
                      <a:pt x="3655" y="562"/>
                    </a:lnTo>
                    <a:lnTo>
                      <a:pt x="3660" y="561"/>
                    </a:lnTo>
                    <a:lnTo>
                      <a:pt x="3665" y="560"/>
                    </a:lnTo>
                    <a:lnTo>
                      <a:pt x="3670" y="560"/>
                    </a:lnTo>
                    <a:lnTo>
                      <a:pt x="3694" y="560"/>
                    </a:lnTo>
                    <a:lnTo>
                      <a:pt x="3705" y="560"/>
                    </a:lnTo>
                    <a:lnTo>
                      <a:pt x="3711" y="558"/>
                    </a:lnTo>
                    <a:lnTo>
                      <a:pt x="3715" y="556"/>
                    </a:lnTo>
                    <a:lnTo>
                      <a:pt x="3719" y="553"/>
                    </a:lnTo>
                    <a:lnTo>
                      <a:pt x="3721" y="548"/>
                    </a:lnTo>
                    <a:lnTo>
                      <a:pt x="3723" y="543"/>
                    </a:lnTo>
                    <a:lnTo>
                      <a:pt x="3724" y="536"/>
                    </a:lnTo>
                    <a:lnTo>
                      <a:pt x="3724" y="536"/>
                    </a:lnTo>
                    <a:lnTo>
                      <a:pt x="3724" y="533"/>
                    </a:lnTo>
                    <a:lnTo>
                      <a:pt x="3725" y="532"/>
                    </a:lnTo>
                    <a:lnTo>
                      <a:pt x="3728" y="530"/>
                    </a:lnTo>
                    <a:lnTo>
                      <a:pt x="3733" y="530"/>
                    </a:lnTo>
                    <a:lnTo>
                      <a:pt x="3736" y="531"/>
                    </a:lnTo>
                    <a:lnTo>
                      <a:pt x="3736" y="531"/>
                    </a:lnTo>
                    <a:lnTo>
                      <a:pt x="3745" y="538"/>
                    </a:lnTo>
                    <a:lnTo>
                      <a:pt x="3753" y="545"/>
                    </a:lnTo>
                    <a:lnTo>
                      <a:pt x="3767" y="560"/>
                    </a:lnTo>
                    <a:lnTo>
                      <a:pt x="3775" y="566"/>
                    </a:lnTo>
                    <a:lnTo>
                      <a:pt x="3783" y="572"/>
                    </a:lnTo>
                    <a:lnTo>
                      <a:pt x="3792" y="577"/>
                    </a:lnTo>
                    <a:lnTo>
                      <a:pt x="3801" y="579"/>
                    </a:lnTo>
                    <a:lnTo>
                      <a:pt x="3801" y="579"/>
                    </a:lnTo>
                    <a:lnTo>
                      <a:pt x="3816" y="581"/>
                    </a:lnTo>
                    <a:lnTo>
                      <a:pt x="3829" y="581"/>
                    </a:lnTo>
                    <a:lnTo>
                      <a:pt x="3843" y="580"/>
                    </a:lnTo>
                    <a:lnTo>
                      <a:pt x="3858" y="578"/>
                    </a:lnTo>
                    <a:lnTo>
                      <a:pt x="3885" y="572"/>
                    </a:lnTo>
                    <a:lnTo>
                      <a:pt x="3899" y="570"/>
                    </a:lnTo>
                    <a:lnTo>
                      <a:pt x="3914" y="569"/>
                    </a:lnTo>
                    <a:lnTo>
                      <a:pt x="3914" y="569"/>
                    </a:lnTo>
                    <a:lnTo>
                      <a:pt x="3917" y="569"/>
                    </a:lnTo>
                    <a:lnTo>
                      <a:pt x="3920" y="566"/>
                    </a:lnTo>
                    <a:lnTo>
                      <a:pt x="3926" y="560"/>
                    </a:lnTo>
                    <a:lnTo>
                      <a:pt x="3930" y="556"/>
                    </a:lnTo>
                    <a:lnTo>
                      <a:pt x="3933" y="553"/>
                    </a:lnTo>
                    <a:lnTo>
                      <a:pt x="3937" y="552"/>
                    </a:lnTo>
                    <a:lnTo>
                      <a:pt x="3943" y="550"/>
                    </a:lnTo>
                    <a:lnTo>
                      <a:pt x="3943" y="550"/>
                    </a:lnTo>
                    <a:lnTo>
                      <a:pt x="3941" y="529"/>
                    </a:lnTo>
                    <a:lnTo>
                      <a:pt x="3940" y="519"/>
                    </a:lnTo>
                    <a:lnTo>
                      <a:pt x="3937" y="508"/>
                    </a:lnTo>
                    <a:lnTo>
                      <a:pt x="3934" y="498"/>
                    </a:lnTo>
                    <a:lnTo>
                      <a:pt x="3930" y="490"/>
                    </a:lnTo>
                    <a:lnTo>
                      <a:pt x="3924" y="483"/>
                    </a:lnTo>
                    <a:lnTo>
                      <a:pt x="3920" y="481"/>
                    </a:lnTo>
                    <a:lnTo>
                      <a:pt x="3917" y="479"/>
                    </a:lnTo>
                    <a:lnTo>
                      <a:pt x="3917" y="47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43" name="Freeform: Shape 223">
              <a:extLst>
                <a:ext uri="{FF2B5EF4-FFF2-40B4-BE49-F238E27FC236}">
                  <a16:creationId xmlns:a16="http://schemas.microsoft.com/office/drawing/2014/main" id="{D956E91C-FFD2-4D76-81D8-034E993C2210}"/>
                </a:ext>
              </a:extLst>
            </p:cNvPr>
            <p:cNvSpPr>
              <a:spLocks/>
            </p:cNvSpPr>
            <p:nvPr/>
          </p:nvSpPr>
          <p:spPr bwMode="auto">
            <a:xfrm>
              <a:off x="6569533" y="2552681"/>
              <a:ext cx="83979" cy="89769"/>
            </a:xfrm>
            <a:custGeom>
              <a:avLst/>
              <a:gdLst>
                <a:gd name="T0" fmla="*/ 78 w 115"/>
                <a:gd name="T1" fmla="*/ 59 h 124"/>
                <a:gd name="T2" fmla="*/ 71 w 115"/>
                <a:gd name="T3" fmla="*/ 57 h 124"/>
                <a:gd name="T4" fmla="*/ 56 w 115"/>
                <a:gd name="T5" fmla="*/ 58 h 124"/>
                <a:gd name="T6" fmla="*/ 41 w 115"/>
                <a:gd name="T7" fmla="*/ 62 h 124"/>
                <a:gd name="T8" fmla="*/ 28 w 115"/>
                <a:gd name="T9" fmla="*/ 60 h 124"/>
                <a:gd name="T10" fmla="*/ 22 w 115"/>
                <a:gd name="T11" fmla="*/ 56 h 124"/>
                <a:gd name="T12" fmla="*/ 19 w 115"/>
                <a:gd name="T13" fmla="*/ 51 h 124"/>
                <a:gd name="T14" fmla="*/ 15 w 115"/>
                <a:gd name="T15" fmla="*/ 45 h 124"/>
                <a:gd name="T16" fmla="*/ 15 w 115"/>
                <a:gd name="T17" fmla="*/ 38 h 124"/>
                <a:gd name="T18" fmla="*/ 20 w 115"/>
                <a:gd name="T19" fmla="*/ 30 h 124"/>
                <a:gd name="T20" fmla="*/ 31 w 115"/>
                <a:gd name="T21" fmla="*/ 20 h 124"/>
                <a:gd name="T22" fmla="*/ 42 w 115"/>
                <a:gd name="T23" fmla="*/ 9 h 124"/>
                <a:gd name="T24" fmla="*/ 46 w 115"/>
                <a:gd name="T25" fmla="*/ 5 h 124"/>
                <a:gd name="T26" fmla="*/ 46 w 115"/>
                <a:gd name="T27" fmla="*/ 0 h 124"/>
                <a:gd name="T28" fmla="*/ 41 w 115"/>
                <a:gd name="T29" fmla="*/ 4 h 124"/>
                <a:gd name="T30" fmla="*/ 19 w 115"/>
                <a:gd name="T31" fmla="*/ 21 h 124"/>
                <a:gd name="T32" fmla="*/ 8 w 115"/>
                <a:gd name="T33" fmla="*/ 34 h 124"/>
                <a:gd name="T34" fmla="*/ 3 w 115"/>
                <a:gd name="T35" fmla="*/ 46 h 124"/>
                <a:gd name="T36" fmla="*/ 0 w 115"/>
                <a:gd name="T37" fmla="*/ 62 h 124"/>
                <a:gd name="T38" fmla="*/ 2 w 115"/>
                <a:gd name="T39" fmla="*/ 82 h 124"/>
                <a:gd name="T40" fmla="*/ 4 w 115"/>
                <a:gd name="T41" fmla="*/ 93 h 124"/>
                <a:gd name="T42" fmla="*/ 11 w 115"/>
                <a:gd name="T43" fmla="*/ 113 h 124"/>
                <a:gd name="T44" fmla="*/ 21 w 115"/>
                <a:gd name="T45" fmla="*/ 122 h 124"/>
                <a:gd name="T46" fmla="*/ 35 w 115"/>
                <a:gd name="T47" fmla="*/ 124 h 124"/>
                <a:gd name="T48" fmla="*/ 48 w 115"/>
                <a:gd name="T49" fmla="*/ 122 h 124"/>
                <a:gd name="T50" fmla="*/ 73 w 115"/>
                <a:gd name="T51" fmla="*/ 109 h 124"/>
                <a:gd name="T52" fmla="*/ 85 w 115"/>
                <a:gd name="T53" fmla="*/ 104 h 124"/>
                <a:gd name="T54" fmla="*/ 87 w 115"/>
                <a:gd name="T55" fmla="*/ 104 h 124"/>
                <a:gd name="T56" fmla="*/ 91 w 115"/>
                <a:gd name="T57" fmla="*/ 106 h 124"/>
                <a:gd name="T58" fmla="*/ 106 w 115"/>
                <a:gd name="T59" fmla="*/ 106 h 124"/>
                <a:gd name="T60" fmla="*/ 115 w 115"/>
                <a:gd name="T61" fmla="*/ 108 h 124"/>
                <a:gd name="T62" fmla="*/ 113 w 115"/>
                <a:gd name="T63" fmla="*/ 100 h 124"/>
                <a:gd name="T64" fmla="*/ 106 w 115"/>
                <a:gd name="T65" fmla="*/ 87 h 124"/>
                <a:gd name="T66" fmla="*/ 96 w 115"/>
                <a:gd name="T67" fmla="*/ 74 h 124"/>
                <a:gd name="T68" fmla="*/ 78 w 115"/>
                <a:gd name="T69"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24">
                  <a:moveTo>
                    <a:pt x="78" y="59"/>
                  </a:moveTo>
                  <a:lnTo>
                    <a:pt x="78" y="59"/>
                  </a:lnTo>
                  <a:lnTo>
                    <a:pt x="74" y="57"/>
                  </a:lnTo>
                  <a:lnTo>
                    <a:pt x="71" y="57"/>
                  </a:lnTo>
                  <a:lnTo>
                    <a:pt x="64" y="56"/>
                  </a:lnTo>
                  <a:lnTo>
                    <a:pt x="56" y="58"/>
                  </a:lnTo>
                  <a:lnTo>
                    <a:pt x="49" y="59"/>
                  </a:lnTo>
                  <a:lnTo>
                    <a:pt x="41" y="62"/>
                  </a:lnTo>
                  <a:lnTo>
                    <a:pt x="35" y="62"/>
                  </a:lnTo>
                  <a:lnTo>
                    <a:pt x="28" y="60"/>
                  </a:lnTo>
                  <a:lnTo>
                    <a:pt x="24" y="58"/>
                  </a:lnTo>
                  <a:lnTo>
                    <a:pt x="22" y="56"/>
                  </a:lnTo>
                  <a:lnTo>
                    <a:pt x="22" y="56"/>
                  </a:lnTo>
                  <a:lnTo>
                    <a:pt x="19" y="51"/>
                  </a:lnTo>
                  <a:lnTo>
                    <a:pt x="16" y="48"/>
                  </a:lnTo>
                  <a:lnTo>
                    <a:pt x="15" y="45"/>
                  </a:lnTo>
                  <a:lnTo>
                    <a:pt x="15" y="41"/>
                  </a:lnTo>
                  <a:lnTo>
                    <a:pt x="15" y="38"/>
                  </a:lnTo>
                  <a:lnTo>
                    <a:pt x="16" y="35"/>
                  </a:lnTo>
                  <a:lnTo>
                    <a:pt x="20" y="30"/>
                  </a:lnTo>
                  <a:lnTo>
                    <a:pt x="25" y="25"/>
                  </a:lnTo>
                  <a:lnTo>
                    <a:pt x="31" y="20"/>
                  </a:lnTo>
                  <a:lnTo>
                    <a:pt x="37" y="15"/>
                  </a:lnTo>
                  <a:lnTo>
                    <a:pt x="42" y="9"/>
                  </a:lnTo>
                  <a:lnTo>
                    <a:pt x="42" y="9"/>
                  </a:lnTo>
                  <a:lnTo>
                    <a:pt x="46" y="5"/>
                  </a:lnTo>
                  <a:lnTo>
                    <a:pt x="46" y="0"/>
                  </a:lnTo>
                  <a:lnTo>
                    <a:pt x="46" y="0"/>
                  </a:lnTo>
                  <a:lnTo>
                    <a:pt x="41" y="4"/>
                  </a:lnTo>
                  <a:lnTo>
                    <a:pt x="41" y="4"/>
                  </a:lnTo>
                  <a:lnTo>
                    <a:pt x="27" y="14"/>
                  </a:lnTo>
                  <a:lnTo>
                    <a:pt x="19" y="21"/>
                  </a:lnTo>
                  <a:lnTo>
                    <a:pt x="11" y="29"/>
                  </a:lnTo>
                  <a:lnTo>
                    <a:pt x="8" y="34"/>
                  </a:lnTo>
                  <a:lnTo>
                    <a:pt x="5" y="39"/>
                  </a:lnTo>
                  <a:lnTo>
                    <a:pt x="3" y="46"/>
                  </a:lnTo>
                  <a:lnTo>
                    <a:pt x="2" y="54"/>
                  </a:lnTo>
                  <a:lnTo>
                    <a:pt x="0" y="62"/>
                  </a:lnTo>
                  <a:lnTo>
                    <a:pt x="0" y="71"/>
                  </a:lnTo>
                  <a:lnTo>
                    <a:pt x="2" y="82"/>
                  </a:lnTo>
                  <a:lnTo>
                    <a:pt x="4" y="93"/>
                  </a:lnTo>
                  <a:lnTo>
                    <a:pt x="4" y="93"/>
                  </a:lnTo>
                  <a:lnTo>
                    <a:pt x="6" y="105"/>
                  </a:lnTo>
                  <a:lnTo>
                    <a:pt x="11" y="113"/>
                  </a:lnTo>
                  <a:lnTo>
                    <a:pt x="15" y="118"/>
                  </a:lnTo>
                  <a:lnTo>
                    <a:pt x="21" y="122"/>
                  </a:lnTo>
                  <a:lnTo>
                    <a:pt x="28" y="124"/>
                  </a:lnTo>
                  <a:lnTo>
                    <a:pt x="35" y="124"/>
                  </a:lnTo>
                  <a:lnTo>
                    <a:pt x="41" y="123"/>
                  </a:lnTo>
                  <a:lnTo>
                    <a:pt x="48" y="122"/>
                  </a:lnTo>
                  <a:lnTo>
                    <a:pt x="62" y="116"/>
                  </a:lnTo>
                  <a:lnTo>
                    <a:pt x="73" y="109"/>
                  </a:lnTo>
                  <a:lnTo>
                    <a:pt x="82" y="105"/>
                  </a:lnTo>
                  <a:lnTo>
                    <a:pt x="85" y="104"/>
                  </a:lnTo>
                  <a:lnTo>
                    <a:pt x="87" y="104"/>
                  </a:lnTo>
                  <a:lnTo>
                    <a:pt x="87" y="104"/>
                  </a:lnTo>
                  <a:lnTo>
                    <a:pt x="89" y="105"/>
                  </a:lnTo>
                  <a:lnTo>
                    <a:pt x="91" y="106"/>
                  </a:lnTo>
                  <a:lnTo>
                    <a:pt x="98" y="106"/>
                  </a:lnTo>
                  <a:lnTo>
                    <a:pt x="106" y="106"/>
                  </a:lnTo>
                  <a:lnTo>
                    <a:pt x="111" y="107"/>
                  </a:lnTo>
                  <a:lnTo>
                    <a:pt x="115" y="108"/>
                  </a:lnTo>
                  <a:lnTo>
                    <a:pt x="115" y="108"/>
                  </a:lnTo>
                  <a:lnTo>
                    <a:pt x="113" y="100"/>
                  </a:lnTo>
                  <a:lnTo>
                    <a:pt x="111" y="93"/>
                  </a:lnTo>
                  <a:lnTo>
                    <a:pt x="106" y="87"/>
                  </a:lnTo>
                  <a:lnTo>
                    <a:pt x="102" y="80"/>
                  </a:lnTo>
                  <a:lnTo>
                    <a:pt x="96" y="74"/>
                  </a:lnTo>
                  <a:lnTo>
                    <a:pt x="90" y="68"/>
                  </a:lnTo>
                  <a:lnTo>
                    <a:pt x="78" y="59"/>
                  </a:lnTo>
                  <a:lnTo>
                    <a:pt x="78" y="59"/>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4" name="Freeform: Shape 224">
              <a:extLst>
                <a:ext uri="{FF2B5EF4-FFF2-40B4-BE49-F238E27FC236}">
                  <a16:creationId xmlns:a16="http://schemas.microsoft.com/office/drawing/2014/main" id="{D139EB90-BCBA-4A01-8523-65D199D19BED}"/>
                </a:ext>
              </a:extLst>
            </p:cNvPr>
            <p:cNvSpPr>
              <a:spLocks/>
            </p:cNvSpPr>
            <p:nvPr/>
          </p:nvSpPr>
          <p:spPr bwMode="auto">
            <a:xfrm>
              <a:off x="6434879" y="2264549"/>
              <a:ext cx="1449" cy="8688"/>
            </a:xfrm>
            <a:custGeom>
              <a:avLst/>
              <a:gdLst>
                <a:gd name="T0" fmla="*/ 1 w 1"/>
                <a:gd name="T1" fmla="*/ 0 h 13"/>
                <a:gd name="T2" fmla="*/ 1 w 1"/>
                <a:gd name="T3" fmla="*/ 0 h 13"/>
                <a:gd name="T4" fmla="*/ 0 w 1"/>
                <a:gd name="T5" fmla="*/ 13 h 13"/>
                <a:gd name="T6" fmla="*/ 0 w 1"/>
                <a:gd name="T7" fmla="*/ 13 h 13"/>
                <a:gd name="T8" fmla="*/ 1 w 1"/>
                <a:gd name="T9" fmla="*/ 8 h 13"/>
                <a:gd name="T10" fmla="*/ 1 w 1"/>
                <a:gd name="T11" fmla="*/ 0 h 13"/>
                <a:gd name="T12" fmla="*/ 1 w 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 h="13">
                  <a:moveTo>
                    <a:pt x="1" y="0"/>
                  </a:moveTo>
                  <a:lnTo>
                    <a:pt x="1" y="0"/>
                  </a:lnTo>
                  <a:lnTo>
                    <a:pt x="0" y="13"/>
                  </a:lnTo>
                  <a:lnTo>
                    <a:pt x="0" y="13"/>
                  </a:lnTo>
                  <a:lnTo>
                    <a:pt x="1" y="8"/>
                  </a:lnTo>
                  <a:lnTo>
                    <a:pt x="1" y="0"/>
                  </a:lnTo>
                  <a:lnTo>
                    <a:pt x="1"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225">
              <a:extLst>
                <a:ext uri="{FF2B5EF4-FFF2-40B4-BE49-F238E27FC236}">
                  <a16:creationId xmlns:a16="http://schemas.microsoft.com/office/drawing/2014/main" id="{D5B38A23-650A-4CE8-8C48-C1FDA2B0E91F}"/>
                </a:ext>
              </a:extLst>
            </p:cNvPr>
            <p:cNvSpPr>
              <a:spLocks/>
            </p:cNvSpPr>
            <p:nvPr/>
          </p:nvSpPr>
          <p:spPr bwMode="auto">
            <a:xfrm>
              <a:off x="5800699" y="2257310"/>
              <a:ext cx="137551" cy="236007"/>
            </a:xfrm>
            <a:custGeom>
              <a:avLst/>
              <a:gdLst>
                <a:gd name="T0" fmla="*/ 15 w 191"/>
                <a:gd name="T1" fmla="*/ 102 h 325"/>
                <a:gd name="T2" fmla="*/ 24 w 191"/>
                <a:gd name="T3" fmla="*/ 111 h 325"/>
                <a:gd name="T4" fmla="*/ 26 w 191"/>
                <a:gd name="T5" fmla="*/ 148 h 325"/>
                <a:gd name="T6" fmla="*/ 30 w 191"/>
                <a:gd name="T7" fmla="*/ 164 h 325"/>
                <a:gd name="T8" fmla="*/ 42 w 191"/>
                <a:gd name="T9" fmla="*/ 184 h 325"/>
                <a:gd name="T10" fmla="*/ 55 w 191"/>
                <a:gd name="T11" fmla="*/ 197 h 325"/>
                <a:gd name="T12" fmla="*/ 66 w 191"/>
                <a:gd name="T13" fmla="*/ 202 h 325"/>
                <a:gd name="T14" fmla="*/ 79 w 191"/>
                <a:gd name="T15" fmla="*/ 214 h 325"/>
                <a:gd name="T16" fmla="*/ 80 w 191"/>
                <a:gd name="T17" fmla="*/ 217 h 325"/>
                <a:gd name="T18" fmla="*/ 74 w 191"/>
                <a:gd name="T19" fmla="*/ 230 h 325"/>
                <a:gd name="T20" fmla="*/ 60 w 191"/>
                <a:gd name="T21" fmla="*/ 232 h 325"/>
                <a:gd name="T22" fmla="*/ 39 w 191"/>
                <a:gd name="T23" fmla="*/ 245 h 325"/>
                <a:gd name="T24" fmla="*/ 25 w 191"/>
                <a:gd name="T25" fmla="*/ 247 h 325"/>
                <a:gd name="T26" fmla="*/ 31 w 191"/>
                <a:gd name="T27" fmla="*/ 266 h 325"/>
                <a:gd name="T28" fmla="*/ 28 w 191"/>
                <a:gd name="T29" fmla="*/ 271 h 325"/>
                <a:gd name="T30" fmla="*/ 19 w 191"/>
                <a:gd name="T31" fmla="*/ 282 h 325"/>
                <a:gd name="T32" fmla="*/ 19 w 191"/>
                <a:gd name="T33" fmla="*/ 298 h 325"/>
                <a:gd name="T34" fmla="*/ 16 w 191"/>
                <a:gd name="T35" fmla="*/ 305 h 325"/>
                <a:gd name="T36" fmla="*/ 1 w 191"/>
                <a:gd name="T37" fmla="*/ 313 h 325"/>
                <a:gd name="T38" fmla="*/ 10 w 191"/>
                <a:gd name="T39" fmla="*/ 315 h 325"/>
                <a:gd name="T40" fmla="*/ 26 w 191"/>
                <a:gd name="T41" fmla="*/ 325 h 325"/>
                <a:gd name="T42" fmla="*/ 33 w 191"/>
                <a:gd name="T43" fmla="*/ 321 h 325"/>
                <a:gd name="T44" fmla="*/ 41 w 191"/>
                <a:gd name="T45" fmla="*/ 318 h 325"/>
                <a:gd name="T46" fmla="*/ 44 w 191"/>
                <a:gd name="T47" fmla="*/ 313 h 325"/>
                <a:gd name="T48" fmla="*/ 94 w 191"/>
                <a:gd name="T49" fmla="*/ 315 h 325"/>
                <a:gd name="T50" fmla="*/ 130 w 191"/>
                <a:gd name="T51" fmla="*/ 313 h 325"/>
                <a:gd name="T52" fmla="*/ 146 w 191"/>
                <a:gd name="T53" fmla="*/ 308 h 325"/>
                <a:gd name="T54" fmla="*/ 156 w 191"/>
                <a:gd name="T55" fmla="*/ 296 h 325"/>
                <a:gd name="T56" fmla="*/ 166 w 191"/>
                <a:gd name="T57" fmla="*/ 273 h 325"/>
                <a:gd name="T58" fmla="*/ 177 w 191"/>
                <a:gd name="T59" fmla="*/ 263 h 325"/>
                <a:gd name="T60" fmla="*/ 189 w 191"/>
                <a:gd name="T61" fmla="*/ 263 h 325"/>
                <a:gd name="T62" fmla="*/ 191 w 191"/>
                <a:gd name="T63" fmla="*/ 256 h 325"/>
                <a:gd name="T64" fmla="*/ 184 w 191"/>
                <a:gd name="T65" fmla="*/ 242 h 325"/>
                <a:gd name="T66" fmla="*/ 168 w 191"/>
                <a:gd name="T67" fmla="*/ 226 h 325"/>
                <a:gd name="T68" fmla="*/ 166 w 191"/>
                <a:gd name="T69" fmla="*/ 214 h 325"/>
                <a:gd name="T70" fmla="*/ 169 w 191"/>
                <a:gd name="T71" fmla="*/ 205 h 325"/>
                <a:gd name="T72" fmla="*/ 164 w 191"/>
                <a:gd name="T73" fmla="*/ 201 h 325"/>
                <a:gd name="T74" fmla="*/ 146 w 191"/>
                <a:gd name="T75" fmla="*/ 193 h 325"/>
                <a:gd name="T76" fmla="*/ 130 w 191"/>
                <a:gd name="T77" fmla="*/ 172 h 325"/>
                <a:gd name="T78" fmla="*/ 114 w 191"/>
                <a:gd name="T79" fmla="*/ 130 h 325"/>
                <a:gd name="T80" fmla="*/ 106 w 191"/>
                <a:gd name="T81" fmla="*/ 118 h 325"/>
                <a:gd name="T82" fmla="*/ 81 w 191"/>
                <a:gd name="T83" fmla="*/ 107 h 325"/>
                <a:gd name="T84" fmla="*/ 69 w 191"/>
                <a:gd name="T85" fmla="*/ 98 h 325"/>
                <a:gd name="T86" fmla="*/ 71 w 191"/>
                <a:gd name="T87" fmla="*/ 86 h 325"/>
                <a:gd name="T88" fmla="*/ 82 w 191"/>
                <a:gd name="T89" fmla="*/ 72 h 325"/>
                <a:gd name="T90" fmla="*/ 98 w 191"/>
                <a:gd name="T91" fmla="*/ 59 h 325"/>
                <a:gd name="T92" fmla="*/ 99 w 191"/>
                <a:gd name="T93" fmla="*/ 49 h 325"/>
                <a:gd name="T94" fmla="*/ 85 w 191"/>
                <a:gd name="T95" fmla="*/ 39 h 325"/>
                <a:gd name="T96" fmla="*/ 71 w 191"/>
                <a:gd name="T97" fmla="*/ 26 h 325"/>
                <a:gd name="T98" fmla="*/ 69 w 191"/>
                <a:gd name="T99" fmla="*/ 6 h 325"/>
                <a:gd name="T100" fmla="*/ 59 w 191"/>
                <a:gd name="T101" fmla="*/ 5 h 325"/>
                <a:gd name="T102" fmla="*/ 50 w 191"/>
                <a:gd name="T103" fmla="*/ 0 h 325"/>
                <a:gd name="T104" fmla="*/ 42 w 191"/>
                <a:gd name="T105" fmla="*/ 19 h 325"/>
                <a:gd name="T106" fmla="*/ 23 w 191"/>
                <a:gd name="T107" fmla="*/ 25 h 325"/>
                <a:gd name="T108" fmla="*/ 3 w 191"/>
                <a:gd name="T109" fmla="*/ 42 h 325"/>
                <a:gd name="T110" fmla="*/ 0 w 191"/>
                <a:gd name="T111" fmla="*/ 53 h 325"/>
                <a:gd name="T112" fmla="*/ 10 w 191"/>
                <a:gd name="T113" fmla="*/ 77 h 325"/>
                <a:gd name="T114" fmla="*/ 15 w 191"/>
                <a:gd name="T115" fmla="*/ 91 h 325"/>
                <a:gd name="T116" fmla="*/ 17 w 191"/>
                <a:gd name="T117" fmla="*/ 99 h 325"/>
                <a:gd name="T118" fmla="*/ 10 w 191"/>
                <a:gd name="T119"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25">
                  <a:moveTo>
                    <a:pt x="10" y="101"/>
                  </a:moveTo>
                  <a:lnTo>
                    <a:pt x="10" y="101"/>
                  </a:lnTo>
                  <a:lnTo>
                    <a:pt x="15" y="102"/>
                  </a:lnTo>
                  <a:lnTo>
                    <a:pt x="19" y="105"/>
                  </a:lnTo>
                  <a:lnTo>
                    <a:pt x="22" y="108"/>
                  </a:lnTo>
                  <a:lnTo>
                    <a:pt x="24" y="111"/>
                  </a:lnTo>
                  <a:lnTo>
                    <a:pt x="26" y="119"/>
                  </a:lnTo>
                  <a:lnTo>
                    <a:pt x="26" y="129"/>
                  </a:lnTo>
                  <a:lnTo>
                    <a:pt x="26" y="148"/>
                  </a:lnTo>
                  <a:lnTo>
                    <a:pt x="26" y="157"/>
                  </a:lnTo>
                  <a:lnTo>
                    <a:pt x="27" y="160"/>
                  </a:lnTo>
                  <a:lnTo>
                    <a:pt x="30" y="164"/>
                  </a:lnTo>
                  <a:lnTo>
                    <a:pt x="30" y="164"/>
                  </a:lnTo>
                  <a:lnTo>
                    <a:pt x="35" y="173"/>
                  </a:lnTo>
                  <a:lnTo>
                    <a:pt x="42" y="184"/>
                  </a:lnTo>
                  <a:lnTo>
                    <a:pt x="46" y="189"/>
                  </a:lnTo>
                  <a:lnTo>
                    <a:pt x="50" y="193"/>
                  </a:lnTo>
                  <a:lnTo>
                    <a:pt x="55" y="197"/>
                  </a:lnTo>
                  <a:lnTo>
                    <a:pt x="60" y="199"/>
                  </a:lnTo>
                  <a:lnTo>
                    <a:pt x="60" y="199"/>
                  </a:lnTo>
                  <a:lnTo>
                    <a:pt x="66" y="202"/>
                  </a:lnTo>
                  <a:lnTo>
                    <a:pt x="69" y="206"/>
                  </a:lnTo>
                  <a:lnTo>
                    <a:pt x="74" y="210"/>
                  </a:lnTo>
                  <a:lnTo>
                    <a:pt x="79" y="214"/>
                  </a:lnTo>
                  <a:lnTo>
                    <a:pt x="79" y="214"/>
                  </a:lnTo>
                  <a:lnTo>
                    <a:pt x="80" y="215"/>
                  </a:lnTo>
                  <a:lnTo>
                    <a:pt x="80" y="217"/>
                  </a:lnTo>
                  <a:lnTo>
                    <a:pt x="79" y="223"/>
                  </a:lnTo>
                  <a:lnTo>
                    <a:pt x="76" y="228"/>
                  </a:lnTo>
                  <a:lnTo>
                    <a:pt x="74" y="230"/>
                  </a:lnTo>
                  <a:lnTo>
                    <a:pt x="74" y="230"/>
                  </a:lnTo>
                  <a:lnTo>
                    <a:pt x="67" y="230"/>
                  </a:lnTo>
                  <a:lnTo>
                    <a:pt x="60" y="232"/>
                  </a:lnTo>
                  <a:lnTo>
                    <a:pt x="55" y="234"/>
                  </a:lnTo>
                  <a:lnTo>
                    <a:pt x="49" y="238"/>
                  </a:lnTo>
                  <a:lnTo>
                    <a:pt x="39" y="245"/>
                  </a:lnTo>
                  <a:lnTo>
                    <a:pt x="32" y="246"/>
                  </a:lnTo>
                  <a:lnTo>
                    <a:pt x="25" y="247"/>
                  </a:lnTo>
                  <a:lnTo>
                    <a:pt x="25" y="247"/>
                  </a:lnTo>
                  <a:lnTo>
                    <a:pt x="28" y="254"/>
                  </a:lnTo>
                  <a:lnTo>
                    <a:pt x="31" y="260"/>
                  </a:lnTo>
                  <a:lnTo>
                    <a:pt x="31" y="266"/>
                  </a:lnTo>
                  <a:lnTo>
                    <a:pt x="30" y="268"/>
                  </a:lnTo>
                  <a:lnTo>
                    <a:pt x="28" y="271"/>
                  </a:lnTo>
                  <a:lnTo>
                    <a:pt x="28" y="271"/>
                  </a:lnTo>
                  <a:lnTo>
                    <a:pt x="24" y="274"/>
                  </a:lnTo>
                  <a:lnTo>
                    <a:pt x="22" y="279"/>
                  </a:lnTo>
                  <a:lnTo>
                    <a:pt x="19" y="282"/>
                  </a:lnTo>
                  <a:lnTo>
                    <a:pt x="19" y="287"/>
                  </a:lnTo>
                  <a:lnTo>
                    <a:pt x="20" y="293"/>
                  </a:lnTo>
                  <a:lnTo>
                    <a:pt x="19" y="298"/>
                  </a:lnTo>
                  <a:lnTo>
                    <a:pt x="18" y="301"/>
                  </a:lnTo>
                  <a:lnTo>
                    <a:pt x="18" y="301"/>
                  </a:lnTo>
                  <a:lnTo>
                    <a:pt x="16" y="305"/>
                  </a:lnTo>
                  <a:lnTo>
                    <a:pt x="11" y="307"/>
                  </a:lnTo>
                  <a:lnTo>
                    <a:pt x="6" y="309"/>
                  </a:lnTo>
                  <a:lnTo>
                    <a:pt x="1" y="313"/>
                  </a:lnTo>
                  <a:lnTo>
                    <a:pt x="1" y="313"/>
                  </a:lnTo>
                  <a:lnTo>
                    <a:pt x="6" y="313"/>
                  </a:lnTo>
                  <a:lnTo>
                    <a:pt x="10" y="315"/>
                  </a:lnTo>
                  <a:lnTo>
                    <a:pt x="18" y="321"/>
                  </a:lnTo>
                  <a:lnTo>
                    <a:pt x="23" y="323"/>
                  </a:lnTo>
                  <a:lnTo>
                    <a:pt x="26" y="325"/>
                  </a:lnTo>
                  <a:lnTo>
                    <a:pt x="30" y="324"/>
                  </a:lnTo>
                  <a:lnTo>
                    <a:pt x="33" y="321"/>
                  </a:lnTo>
                  <a:lnTo>
                    <a:pt x="33" y="321"/>
                  </a:lnTo>
                  <a:lnTo>
                    <a:pt x="34" y="320"/>
                  </a:lnTo>
                  <a:lnTo>
                    <a:pt x="36" y="318"/>
                  </a:lnTo>
                  <a:lnTo>
                    <a:pt x="41" y="318"/>
                  </a:lnTo>
                  <a:lnTo>
                    <a:pt x="44" y="317"/>
                  </a:lnTo>
                  <a:lnTo>
                    <a:pt x="44" y="315"/>
                  </a:lnTo>
                  <a:lnTo>
                    <a:pt x="44" y="313"/>
                  </a:lnTo>
                  <a:lnTo>
                    <a:pt x="44" y="313"/>
                  </a:lnTo>
                  <a:lnTo>
                    <a:pt x="69" y="314"/>
                  </a:lnTo>
                  <a:lnTo>
                    <a:pt x="94" y="315"/>
                  </a:lnTo>
                  <a:lnTo>
                    <a:pt x="106" y="315"/>
                  </a:lnTo>
                  <a:lnTo>
                    <a:pt x="118" y="314"/>
                  </a:lnTo>
                  <a:lnTo>
                    <a:pt x="130" y="313"/>
                  </a:lnTo>
                  <a:lnTo>
                    <a:pt x="142" y="309"/>
                  </a:lnTo>
                  <a:lnTo>
                    <a:pt x="142" y="309"/>
                  </a:lnTo>
                  <a:lnTo>
                    <a:pt x="146" y="308"/>
                  </a:lnTo>
                  <a:lnTo>
                    <a:pt x="148" y="307"/>
                  </a:lnTo>
                  <a:lnTo>
                    <a:pt x="152" y="301"/>
                  </a:lnTo>
                  <a:lnTo>
                    <a:pt x="156" y="296"/>
                  </a:lnTo>
                  <a:lnTo>
                    <a:pt x="159" y="288"/>
                  </a:lnTo>
                  <a:lnTo>
                    <a:pt x="162" y="281"/>
                  </a:lnTo>
                  <a:lnTo>
                    <a:pt x="166" y="273"/>
                  </a:lnTo>
                  <a:lnTo>
                    <a:pt x="171" y="267"/>
                  </a:lnTo>
                  <a:lnTo>
                    <a:pt x="177" y="263"/>
                  </a:lnTo>
                  <a:lnTo>
                    <a:pt x="177" y="263"/>
                  </a:lnTo>
                  <a:lnTo>
                    <a:pt x="181" y="263"/>
                  </a:lnTo>
                  <a:lnTo>
                    <a:pt x="185" y="263"/>
                  </a:lnTo>
                  <a:lnTo>
                    <a:pt x="189" y="263"/>
                  </a:lnTo>
                  <a:lnTo>
                    <a:pt x="190" y="262"/>
                  </a:lnTo>
                  <a:lnTo>
                    <a:pt x="190" y="262"/>
                  </a:lnTo>
                  <a:lnTo>
                    <a:pt x="191" y="256"/>
                  </a:lnTo>
                  <a:lnTo>
                    <a:pt x="190" y="251"/>
                  </a:lnTo>
                  <a:lnTo>
                    <a:pt x="188" y="247"/>
                  </a:lnTo>
                  <a:lnTo>
                    <a:pt x="184" y="242"/>
                  </a:lnTo>
                  <a:lnTo>
                    <a:pt x="175" y="234"/>
                  </a:lnTo>
                  <a:lnTo>
                    <a:pt x="172" y="231"/>
                  </a:lnTo>
                  <a:lnTo>
                    <a:pt x="168" y="226"/>
                  </a:lnTo>
                  <a:lnTo>
                    <a:pt x="168" y="226"/>
                  </a:lnTo>
                  <a:lnTo>
                    <a:pt x="167" y="221"/>
                  </a:lnTo>
                  <a:lnTo>
                    <a:pt x="166" y="214"/>
                  </a:lnTo>
                  <a:lnTo>
                    <a:pt x="166" y="212"/>
                  </a:lnTo>
                  <a:lnTo>
                    <a:pt x="167" y="208"/>
                  </a:lnTo>
                  <a:lnTo>
                    <a:pt x="169" y="205"/>
                  </a:lnTo>
                  <a:lnTo>
                    <a:pt x="172" y="201"/>
                  </a:lnTo>
                  <a:lnTo>
                    <a:pt x="172" y="201"/>
                  </a:lnTo>
                  <a:lnTo>
                    <a:pt x="164" y="201"/>
                  </a:lnTo>
                  <a:lnTo>
                    <a:pt x="157" y="200"/>
                  </a:lnTo>
                  <a:lnTo>
                    <a:pt x="150" y="198"/>
                  </a:lnTo>
                  <a:lnTo>
                    <a:pt x="146" y="193"/>
                  </a:lnTo>
                  <a:lnTo>
                    <a:pt x="141" y="189"/>
                  </a:lnTo>
                  <a:lnTo>
                    <a:pt x="137" y="184"/>
                  </a:lnTo>
                  <a:lnTo>
                    <a:pt x="130" y="172"/>
                  </a:lnTo>
                  <a:lnTo>
                    <a:pt x="124" y="158"/>
                  </a:lnTo>
                  <a:lnTo>
                    <a:pt x="119" y="143"/>
                  </a:lnTo>
                  <a:lnTo>
                    <a:pt x="114" y="130"/>
                  </a:lnTo>
                  <a:lnTo>
                    <a:pt x="110" y="124"/>
                  </a:lnTo>
                  <a:lnTo>
                    <a:pt x="106" y="118"/>
                  </a:lnTo>
                  <a:lnTo>
                    <a:pt x="106" y="118"/>
                  </a:lnTo>
                  <a:lnTo>
                    <a:pt x="101" y="115"/>
                  </a:lnTo>
                  <a:lnTo>
                    <a:pt x="96" y="113"/>
                  </a:lnTo>
                  <a:lnTo>
                    <a:pt x="81" y="107"/>
                  </a:lnTo>
                  <a:lnTo>
                    <a:pt x="75" y="105"/>
                  </a:lnTo>
                  <a:lnTo>
                    <a:pt x="71" y="100"/>
                  </a:lnTo>
                  <a:lnTo>
                    <a:pt x="69" y="98"/>
                  </a:lnTo>
                  <a:lnTo>
                    <a:pt x="69" y="94"/>
                  </a:lnTo>
                  <a:lnTo>
                    <a:pt x="69" y="91"/>
                  </a:lnTo>
                  <a:lnTo>
                    <a:pt x="71" y="86"/>
                  </a:lnTo>
                  <a:lnTo>
                    <a:pt x="71" y="86"/>
                  </a:lnTo>
                  <a:lnTo>
                    <a:pt x="75" y="79"/>
                  </a:lnTo>
                  <a:lnTo>
                    <a:pt x="82" y="72"/>
                  </a:lnTo>
                  <a:lnTo>
                    <a:pt x="90" y="66"/>
                  </a:lnTo>
                  <a:lnTo>
                    <a:pt x="98" y="59"/>
                  </a:lnTo>
                  <a:lnTo>
                    <a:pt x="98" y="59"/>
                  </a:lnTo>
                  <a:lnTo>
                    <a:pt x="99" y="57"/>
                  </a:lnTo>
                  <a:lnTo>
                    <a:pt x="100" y="53"/>
                  </a:lnTo>
                  <a:lnTo>
                    <a:pt x="99" y="49"/>
                  </a:lnTo>
                  <a:lnTo>
                    <a:pt x="98" y="47"/>
                  </a:lnTo>
                  <a:lnTo>
                    <a:pt x="98" y="47"/>
                  </a:lnTo>
                  <a:lnTo>
                    <a:pt x="85" y="39"/>
                  </a:lnTo>
                  <a:lnTo>
                    <a:pt x="80" y="35"/>
                  </a:lnTo>
                  <a:lnTo>
                    <a:pt x="74" y="31"/>
                  </a:lnTo>
                  <a:lnTo>
                    <a:pt x="71" y="26"/>
                  </a:lnTo>
                  <a:lnTo>
                    <a:pt x="68" y="21"/>
                  </a:lnTo>
                  <a:lnTo>
                    <a:pt x="68" y="14"/>
                  </a:lnTo>
                  <a:lnTo>
                    <a:pt x="69" y="6"/>
                  </a:lnTo>
                  <a:lnTo>
                    <a:pt x="69" y="6"/>
                  </a:lnTo>
                  <a:lnTo>
                    <a:pt x="64" y="6"/>
                  </a:lnTo>
                  <a:lnTo>
                    <a:pt x="59" y="5"/>
                  </a:lnTo>
                  <a:lnTo>
                    <a:pt x="55" y="3"/>
                  </a:lnTo>
                  <a:lnTo>
                    <a:pt x="50" y="0"/>
                  </a:lnTo>
                  <a:lnTo>
                    <a:pt x="50" y="0"/>
                  </a:lnTo>
                  <a:lnTo>
                    <a:pt x="50" y="21"/>
                  </a:lnTo>
                  <a:lnTo>
                    <a:pt x="50" y="21"/>
                  </a:lnTo>
                  <a:lnTo>
                    <a:pt x="42" y="19"/>
                  </a:lnTo>
                  <a:lnTo>
                    <a:pt x="35" y="21"/>
                  </a:lnTo>
                  <a:lnTo>
                    <a:pt x="28" y="23"/>
                  </a:lnTo>
                  <a:lnTo>
                    <a:pt x="23" y="25"/>
                  </a:lnTo>
                  <a:lnTo>
                    <a:pt x="17" y="28"/>
                  </a:lnTo>
                  <a:lnTo>
                    <a:pt x="11" y="33"/>
                  </a:lnTo>
                  <a:lnTo>
                    <a:pt x="3" y="42"/>
                  </a:lnTo>
                  <a:lnTo>
                    <a:pt x="3" y="42"/>
                  </a:lnTo>
                  <a:lnTo>
                    <a:pt x="0" y="48"/>
                  </a:lnTo>
                  <a:lnTo>
                    <a:pt x="0" y="53"/>
                  </a:lnTo>
                  <a:lnTo>
                    <a:pt x="1" y="59"/>
                  </a:lnTo>
                  <a:lnTo>
                    <a:pt x="3" y="65"/>
                  </a:lnTo>
                  <a:lnTo>
                    <a:pt x="10" y="77"/>
                  </a:lnTo>
                  <a:lnTo>
                    <a:pt x="13" y="84"/>
                  </a:lnTo>
                  <a:lnTo>
                    <a:pt x="15" y="91"/>
                  </a:lnTo>
                  <a:lnTo>
                    <a:pt x="15" y="91"/>
                  </a:lnTo>
                  <a:lnTo>
                    <a:pt x="16" y="94"/>
                  </a:lnTo>
                  <a:lnTo>
                    <a:pt x="17" y="98"/>
                  </a:lnTo>
                  <a:lnTo>
                    <a:pt x="17" y="99"/>
                  </a:lnTo>
                  <a:lnTo>
                    <a:pt x="16" y="100"/>
                  </a:lnTo>
                  <a:lnTo>
                    <a:pt x="14" y="101"/>
                  </a:lnTo>
                  <a:lnTo>
                    <a:pt x="10" y="101"/>
                  </a:lnTo>
                  <a:lnTo>
                    <a:pt x="10" y="10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Freeform: Shape 226">
              <a:extLst>
                <a:ext uri="{FF2B5EF4-FFF2-40B4-BE49-F238E27FC236}">
                  <a16:creationId xmlns:a16="http://schemas.microsoft.com/office/drawing/2014/main" id="{4B1123A4-3181-4005-9A94-4ABD3C09709F}"/>
                </a:ext>
              </a:extLst>
            </p:cNvPr>
            <p:cNvSpPr>
              <a:spLocks/>
            </p:cNvSpPr>
            <p:nvPr/>
          </p:nvSpPr>
          <p:spPr bwMode="auto">
            <a:xfrm>
              <a:off x="5712377" y="2354320"/>
              <a:ext cx="91218" cy="114383"/>
            </a:xfrm>
            <a:custGeom>
              <a:avLst/>
              <a:gdLst>
                <a:gd name="T0" fmla="*/ 29 w 127"/>
                <a:gd name="T1" fmla="*/ 123 h 158"/>
                <a:gd name="T2" fmla="*/ 28 w 127"/>
                <a:gd name="T3" fmla="*/ 130 h 158"/>
                <a:gd name="T4" fmla="*/ 37 w 127"/>
                <a:gd name="T5" fmla="*/ 140 h 158"/>
                <a:gd name="T6" fmla="*/ 39 w 127"/>
                <a:gd name="T7" fmla="*/ 142 h 158"/>
                <a:gd name="T8" fmla="*/ 38 w 127"/>
                <a:gd name="T9" fmla="*/ 158 h 158"/>
                <a:gd name="T10" fmla="*/ 44 w 127"/>
                <a:gd name="T11" fmla="*/ 157 h 158"/>
                <a:gd name="T12" fmla="*/ 57 w 127"/>
                <a:gd name="T13" fmla="*/ 152 h 158"/>
                <a:gd name="T14" fmla="*/ 72 w 127"/>
                <a:gd name="T15" fmla="*/ 147 h 158"/>
                <a:gd name="T16" fmla="*/ 78 w 127"/>
                <a:gd name="T17" fmla="*/ 146 h 158"/>
                <a:gd name="T18" fmla="*/ 86 w 127"/>
                <a:gd name="T19" fmla="*/ 145 h 158"/>
                <a:gd name="T20" fmla="*/ 91 w 127"/>
                <a:gd name="T21" fmla="*/ 140 h 158"/>
                <a:gd name="T22" fmla="*/ 99 w 127"/>
                <a:gd name="T23" fmla="*/ 125 h 158"/>
                <a:gd name="T24" fmla="*/ 104 w 127"/>
                <a:gd name="T25" fmla="*/ 107 h 158"/>
                <a:gd name="T26" fmla="*/ 109 w 127"/>
                <a:gd name="T27" fmla="*/ 89 h 158"/>
                <a:gd name="T28" fmla="*/ 114 w 127"/>
                <a:gd name="T29" fmla="*/ 80 h 158"/>
                <a:gd name="T30" fmla="*/ 120 w 127"/>
                <a:gd name="T31" fmla="*/ 76 h 158"/>
                <a:gd name="T32" fmla="*/ 127 w 127"/>
                <a:gd name="T33" fmla="*/ 78 h 158"/>
                <a:gd name="T34" fmla="*/ 123 w 127"/>
                <a:gd name="T35" fmla="*/ 64 h 158"/>
                <a:gd name="T36" fmla="*/ 120 w 127"/>
                <a:gd name="T37" fmla="*/ 37 h 158"/>
                <a:gd name="T38" fmla="*/ 121 w 127"/>
                <a:gd name="T39" fmla="*/ 22 h 158"/>
                <a:gd name="T40" fmla="*/ 122 w 127"/>
                <a:gd name="T41" fmla="*/ 12 h 158"/>
                <a:gd name="T42" fmla="*/ 120 w 127"/>
                <a:gd name="T43" fmla="*/ 4 h 158"/>
                <a:gd name="T44" fmla="*/ 112 w 127"/>
                <a:gd name="T45" fmla="*/ 0 h 158"/>
                <a:gd name="T46" fmla="*/ 97 w 127"/>
                <a:gd name="T47" fmla="*/ 3 h 158"/>
                <a:gd name="T48" fmla="*/ 88 w 127"/>
                <a:gd name="T49" fmla="*/ 6 h 158"/>
                <a:gd name="T50" fmla="*/ 72 w 127"/>
                <a:gd name="T51" fmla="*/ 14 h 158"/>
                <a:gd name="T52" fmla="*/ 58 w 127"/>
                <a:gd name="T53" fmla="*/ 25 h 158"/>
                <a:gd name="T54" fmla="*/ 48 w 127"/>
                <a:gd name="T55" fmla="*/ 39 h 158"/>
                <a:gd name="T56" fmla="*/ 44 w 127"/>
                <a:gd name="T57" fmla="*/ 48 h 158"/>
                <a:gd name="T58" fmla="*/ 40 w 127"/>
                <a:gd name="T59" fmla="*/ 40 h 158"/>
                <a:gd name="T60" fmla="*/ 38 w 127"/>
                <a:gd name="T61" fmla="*/ 38 h 158"/>
                <a:gd name="T62" fmla="*/ 29 w 127"/>
                <a:gd name="T63" fmla="*/ 37 h 158"/>
                <a:gd name="T64" fmla="*/ 21 w 127"/>
                <a:gd name="T65" fmla="*/ 39 h 158"/>
                <a:gd name="T66" fmla="*/ 14 w 127"/>
                <a:gd name="T67" fmla="*/ 46 h 158"/>
                <a:gd name="T68" fmla="*/ 11 w 127"/>
                <a:gd name="T69" fmla="*/ 54 h 158"/>
                <a:gd name="T70" fmla="*/ 7 w 127"/>
                <a:gd name="T71" fmla="*/ 64 h 158"/>
                <a:gd name="T72" fmla="*/ 5 w 127"/>
                <a:gd name="T73" fmla="*/ 88 h 158"/>
                <a:gd name="T74" fmla="*/ 2 w 127"/>
                <a:gd name="T75" fmla="*/ 99 h 158"/>
                <a:gd name="T76" fmla="*/ 0 w 127"/>
                <a:gd name="T77" fmla="*/ 105 h 158"/>
                <a:gd name="T78" fmla="*/ 3 w 127"/>
                <a:gd name="T79" fmla="*/ 113 h 158"/>
                <a:gd name="T80" fmla="*/ 11 w 127"/>
                <a:gd name="T81" fmla="*/ 119 h 158"/>
                <a:gd name="T82" fmla="*/ 29 w 127"/>
                <a:gd name="T83" fmla="*/ 1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8">
                  <a:moveTo>
                    <a:pt x="29" y="123"/>
                  </a:moveTo>
                  <a:lnTo>
                    <a:pt x="29" y="123"/>
                  </a:lnTo>
                  <a:lnTo>
                    <a:pt x="28" y="126"/>
                  </a:lnTo>
                  <a:lnTo>
                    <a:pt x="28" y="130"/>
                  </a:lnTo>
                  <a:lnTo>
                    <a:pt x="31" y="134"/>
                  </a:lnTo>
                  <a:lnTo>
                    <a:pt x="37" y="140"/>
                  </a:lnTo>
                  <a:lnTo>
                    <a:pt x="37" y="140"/>
                  </a:lnTo>
                  <a:lnTo>
                    <a:pt x="39" y="142"/>
                  </a:lnTo>
                  <a:lnTo>
                    <a:pt x="39" y="148"/>
                  </a:lnTo>
                  <a:lnTo>
                    <a:pt x="38" y="158"/>
                  </a:lnTo>
                  <a:lnTo>
                    <a:pt x="38" y="158"/>
                  </a:lnTo>
                  <a:lnTo>
                    <a:pt x="44" y="157"/>
                  </a:lnTo>
                  <a:lnTo>
                    <a:pt x="48" y="156"/>
                  </a:lnTo>
                  <a:lnTo>
                    <a:pt x="57" y="152"/>
                  </a:lnTo>
                  <a:lnTo>
                    <a:pt x="66" y="148"/>
                  </a:lnTo>
                  <a:lnTo>
                    <a:pt x="72" y="147"/>
                  </a:lnTo>
                  <a:lnTo>
                    <a:pt x="78" y="146"/>
                  </a:lnTo>
                  <a:lnTo>
                    <a:pt x="78" y="146"/>
                  </a:lnTo>
                  <a:lnTo>
                    <a:pt x="82" y="146"/>
                  </a:lnTo>
                  <a:lnTo>
                    <a:pt x="86" y="145"/>
                  </a:lnTo>
                  <a:lnTo>
                    <a:pt x="89" y="142"/>
                  </a:lnTo>
                  <a:lnTo>
                    <a:pt x="91" y="140"/>
                  </a:lnTo>
                  <a:lnTo>
                    <a:pt x="96" y="133"/>
                  </a:lnTo>
                  <a:lnTo>
                    <a:pt x="99" y="125"/>
                  </a:lnTo>
                  <a:lnTo>
                    <a:pt x="102" y="116"/>
                  </a:lnTo>
                  <a:lnTo>
                    <a:pt x="104" y="107"/>
                  </a:lnTo>
                  <a:lnTo>
                    <a:pt x="109" y="89"/>
                  </a:lnTo>
                  <a:lnTo>
                    <a:pt x="109" y="89"/>
                  </a:lnTo>
                  <a:lnTo>
                    <a:pt x="111" y="83"/>
                  </a:lnTo>
                  <a:lnTo>
                    <a:pt x="114" y="80"/>
                  </a:lnTo>
                  <a:lnTo>
                    <a:pt x="116" y="78"/>
                  </a:lnTo>
                  <a:lnTo>
                    <a:pt x="120" y="76"/>
                  </a:lnTo>
                  <a:lnTo>
                    <a:pt x="123" y="76"/>
                  </a:lnTo>
                  <a:lnTo>
                    <a:pt x="127" y="78"/>
                  </a:lnTo>
                  <a:lnTo>
                    <a:pt x="127" y="78"/>
                  </a:lnTo>
                  <a:lnTo>
                    <a:pt x="123" y="64"/>
                  </a:lnTo>
                  <a:lnTo>
                    <a:pt x="120" y="50"/>
                  </a:lnTo>
                  <a:lnTo>
                    <a:pt x="120" y="37"/>
                  </a:lnTo>
                  <a:lnTo>
                    <a:pt x="121" y="22"/>
                  </a:lnTo>
                  <a:lnTo>
                    <a:pt x="121" y="22"/>
                  </a:lnTo>
                  <a:lnTo>
                    <a:pt x="122" y="16"/>
                  </a:lnTo>
                  <a:lnTo>
                    <a:pt x="122" y="12"/>
                  </a:lnTo>
                  <a:lnTo>
                    <a:pt x="121" y="7"/>
                  </a:lnTo>
                  <a:lnTo>
                    <a:pt x="120" y="4"/>
                  </a:lnTo>
                  <a:lnTo>
                    <a:pt x="116" y="1"/>
                  </a:lnTo>
                  <a:lnTo>
                    <a:pt x="112" y="0"/>
                  </a:lnTo>
                  <a:lnTo>
                    <a:pt x="105" y="1"/>
                  </a:lnTo>
                  <a:lnTo>
                    <a:pt x="97" y="3"/>
                  </a:lnTo>
                  <a:lnTo>
                    <a:pt x="97" y="3"/>
                  </a:lnTo>
                  <a:lnTo>
                    <a:pt x="88" y="6"/>
                  </a:lnTo>
                  <a:lnTo>
                    <a:pt x="80" y="9"/>
                  </a:lnTo>
                  <a:lnTo>
                    <a:pt x="72" y="14"/>
                  </a:lnTo>
                  <a:lnTo>
                    <a:pt x="65" y="20"/>
                  </a:lnTo>
                  <a:lnTo>
                    <a:pt x="58" y="25"/>
                  </a:lnTo>
                  <a:lnTo>
                    <a:pt x="53" y="32"/>
                  </a:lnTo>
                  <a:lnTo>
                    <a:pt x="48" y="39"/>
                  </a:lnTo>
                  <a:lnTo>
                    <a:pt x="44" y="48"/>
                  </a:lnTo>
                  <a:lnTo>
                    <a:pt x="44" y="48"/>
                  </a:lnTo>
                  <a:lnTo>
                    <a:pt x="41" y="42"/>
                  </a:lnTo>
                  <a:lnTo>
                    <a:pt x="40" y="40"/>
                  </a:lnTo>
                  <a:lnTo>
                    <a:pt x="38" y="38"/>
                  </a:lnTo>
                  <a:lnTo>
                    <a:pt x="38" y="38"/>
                  </a:lnTo>
                  <a:lnTo>
                    <a:pt x="33" y="37"/>
                  </a:lnTo>
                  <a:lnTo>
                    <a:pt x="29" y="37"/>
                  </a:lnTo>
                  <a:lnTo>
                    <a:pt x="24" y="38"/>
                  </a:lnTo>
                  <a:lnTo>
                    <a:pt x="21" y="39"/>
                  </a:lnTo>
                  <a:lnTo>
                    <a:pt x="18" y="42"/>
                  </a:lnTo>
                  <a:lnTo>
                    <a:pt x="14" y="46"/>
                  </a:lnTo>
                  <a:lnTo>
                    <a:pt x="11" y="54"/>
                  </a:lnTo>
                  <a:lnTo>
                    <a:pt x="11" y="54"/>
                  </a:lnTo>
                  <a:lnTo>
                    <a:pt x="8" y="58"/>
                  </a:lnTo>
                  <a:lnTo>
                    <a:pt x="7" y="64"/>
                  </a:lnTo>
                  <a:lnTo>
                    <a:pt x="6" y="76"/>
                  </a:lnTo>
                  <a:lnTo>
                    <a:pt x="5" y="88"/>
                  </a:lnTo>
                  <a:lnTo>
                    <a:pt x="4" y="94"/>
                  </a:lnTo>
                  <a:lnTo>
                    <a:pt x="2" y="99"/>
                  </a:lnTo>
                  <a:lnTo>
                    <a:pt x="2" y="99"/>
                  </a:lnTo>
                  <a:lnTo>
                    <a:pt x="0" y="105"/>
                  </a:lnTo>
                  <a:lnTo>
                    <a:pt x="0" y="109"/>
                  </a:lnTo>
                  <a:lnTo>
                    <a:pt x="3" y="113"/>
                  </a:lnTo>
                  <a:lnTo>
                    <a:pt x="6" y="116"/>
                  </a:lnTo>
                  <a:lnTo>
                    <a:pt x="11" y="119"/>
                  </a:lnTo>
                  <a:lnTo>
                    <a:pt x="16" y="121"/>
                  </a:lnTo>
                  <a:lnTo>
                    <a:pt x="29" y="123"/>
                  </a:lnTo>
                  <a:lnTo>
                    <a:pt x="29" y="123"/>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227">
              <a:extLst>
                <a:ext uri="{FF2B5EF4-FFF2-40B4-BE49-F238E27FC236}">
                  <a16:creationId xmlns:a16="http://schemas.microsoft.com/office/drawing/2014/main" id="{8DD528BD-58ED-471F-A1BF-5E4B3B2228BE}"/>
                </a:ext>
              </a:extLst>
            </p:cNvPr>
            <p:cNvSpPr>
              <a:spLocks/>
            </p:cNvSpPr>
            <p:nvPr/>
          </p:nvSpPr>
          <p:spPr bwMode="auto">
            <a:xfrm>
              <a:off x="6385650" y="2630867"/>
              <a:ext cx="334465" cy="160717"/>
            </a:xfrm>
            <a:custGeom>
              <a:avLst/>
              <a:gdLst>
                <a:gd name="T0" fmla="*/ 311 w 463"/>
                <a:gd name="T1" fmla="*/ 186 h 222"/>
                <a:gd name="T2" fmla="*/ 323 w 463"/>
                <a:gd name="T3" fmla="*/ 175 h 222"/>
                <a:gd name="T4" fmla="*/ 333 w 463"/>
                <a:gd name="T5" fmla="*/ 155 h 222"/>
                <a:gd name="T6" fmla="*/ 342 w 463"/>
                <a:gd name="T7" fmla="*/ 131 h 222"/>
                <a:gd name="T8" fmla="*/ 369 w 463"/>
                <a:gd name="T9" fmla="*/ 131 h 222"/>
                <a:gd name="T10" fmla="*/ 406 w 463"/>
                <a:gd name="T11" fmla="*/ 128 h 222"/>
                <a:gd name="T12" fmla="*/ 435 w 463"/>
                <a:gd name="T13" fmla="*/ 115 h 222"/>
                <a:gd name="T14" fmla="*/ 456 w 463"/>
                <a:gd name="T15" fmla="*/ 99 h 222"/>
                <a:gd name="T16" fmla="*/ 458 w 463"/>
                <a:gd name="T17" fmla="*/ 82 h 222"/>
                <a:gd name="T18" fmla="*/ 463 w 463"/>
                <a:gd name="T19" fmla="*/ 72 h 222"/>
                <a:gd name="T20" fmla="*/ 436 w 463"/>
                <a:gd name="T21" fmla="*/ 51 h 222"/>
                <a:gd name="T22" fmla="*/ 411 w 463"/>
                <a:gd name="T23" fmla="*/ 24 h 222"/>
                <a:gd name="T24" fmla="*/ 387 w 463"/>
                <a:gd name="T25" fmla="*/ 15 h 222"/>
                <a:gd name="T26" fmla="*/ 369 w 463"/>
                <a:gd name="T27" fmla="*/ 0 h 222"/>
                <a:gd name="T28" fmla="*/ 362 w 463"/>
                <a:gd name="T29" fmla="*/ 34 h 222"/>
                <a:gd name="T30" fmla="*/ 321 w 463"/>
                <a:gd name="T31" fmla="*/ 62 h 222"/>
                <a:gd name="T32" fmla="*/ 281 w 463"/>
                <a:gd name="T33" fmla="*/ 65 h 222"/>
                <a:gd name="T34" fmla="*/ 238 w 463"/>
                <a:gd name="T35" fmla="*/ 46 h 222"/>
                <a:gd name="T36" fmla="*/ 235 w 463"/>
                <a:gd name="T37" fmla="*/ 55 h 222"/>
                <a:gd name="T38" fmla="*/ 225 w 463"/>
                <a:gd name="T39" fmla="*/ 57 h 222"/>
                <a:gd name="T40" fmla="*/ 231 w 463"/>
                <a:gd name="T41" fmla="*/ 66 h 222"/>
                <a:gd name="T42" fmla="*/ 244 w 463"/>
                <a:gd name="T43" fmla="*/ 75 h 222"/>
                <a:gd name="T44" fmla="*/ 235 w 463"/>
                <a:gd name="T45" fmla="*/ 95 h 222"/>
                <a:gd name="T46" fmla="*/ 204 w 463"/>
                <a:gd name="T47" fmla="*/ 94 h 222"/>
                <a:gd name="T48" fmla="*/ 195 w 463"/>
                <a:gd name="T49" fmla="*/ 101 h 222"/>
                <a:gd name="T50" fmla="*/ 190 w 463"/>
                <a:gd name="T51" fmla="*/ 129 h 222"/>
                <a:gd name="T52" fmla="*/ 177 w 463"/>
                <a:gd name="T53" fmla="*/ 134 h 222"/>
                <a:gd name="T54" fmla="*/ 168 w 463"/>
                <a:gd name="T55" fmla="*/ 125 h 222"/>
                <a:gd name="T56" fmla="*/ 179 w 463"/>
                <a:gd name="T57" fmla="*/ 68 h 222"/>
                <a:gd name="T58" fmla="*/ 167 w 463"/>
                <a:gd name="T59" fmla="*/ 51 h 222"/>
                <a:gd name="T60" fmla="*/ 134 w 463"/>
                <a:gd name="T61" fmla="*/ 58 h 222"/>
                <a:gd name="T62" fmla="*/ 103 w 463"/>
                <a:gd name="T63" fmla="*/ 65 h 222"/>
                <a:gd name="T64" fmla="*/ 97 w 463"/>
                <a:gd name="T65" fmla="*/ 87 h 222"/>
                <a:gd name="T66" fmla="*/ 87 w 463"/>
                <a:gd name="T67" fmla="*/ 90 h 222"/>
                <a:gd name="T68" fmla="*/ 78 w 463"/>
                <a:gd name="T69" fmla="*/ 105 h 222"/>
                <a:gd name="T70" fmla="*/ 61 w 463"/>
                <a:gd name="T71" fmla="*/ 111 h 222"/>
                <a:gd name="T72" fmla="*/ 57 w 463"/>
                <a:gd name="T73" fmla="*/ 117 h 222"/>
                <a:gd name="T74" fmla="*/ 47 w 463"/>
                <a:gd name="T75" fmla="*/ 124 h 222"/>
                <a:gd name="T76" fmla="*/ 11 w 463"/>
                <a:gd name="T77" fmla="*/ 142 h 222"/>
                <a:gd name="T78" fmla="*/ 10 w 463"/>
                <a:gd name="T79" fmla="*/ 155 h 222"/>
                <a:gd name="T80" fmla="*/ 3 w 463"/>
                <a:gd name="T81" fmla="*/ 166 h 222"/>
                <a:gd name="T82" fmla="*/ 13 w 463"/>
                <a:gd name="T83" fmla="*/ 174 h 222"/>
                <a:gd name="T84" fmla="*/ 38 w 463"/>
                <a:gd name="T85" fmla="*/ 184 h 222"/>
                <a:gd name="T86" fmla="*/ 62 w 463"/>
                <a:gd name="T87" fmla="*/ 210 h 222"/>
                <a:gd name="T88" fmla="*/ 94 w 463"/>
                <a:gd name="T89" fmla="*/ 204 h 222"/>
                <a:gd name="T90" fmla="*/ 128 w 463"/>
                <a:gd name="T91" fmla="*/ 199 h 222"/>
                <a:gd name="T92" fmla="*/ 141 w 463"/>
                <a:gd name="T93" fmla="*/ 211 h 222"/>
                <a:gd name="T94" fmla="*/ 166 w 463"/>
                <a:gd name="T95" fmla="*/ 208 h 222"/>
                <a:gd name="T96" fmla="*/ 173 w 463"/>
                <a:gd name="T97" fmla="*/ 203 h 222"/>
                <a:gd name="T98" fmla="*/ 185 w 463"/>
                <a:gd name="T99" fmla="*/ 207 h 222"/>
                <a:gd name="T100" fmla="*/ 199 w 463"/>
                <a:gd name="T101" fmla="*/ 221 h 222"/>
                <a:gd name="T102" fmla="*/ 249 w 463"/>
                <a:gd name="T103" fmla="*/ 20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222">
                  <a:moveTo>
                    <a:pt x="300" y="191"/>
                  </a:moveTo>
                  <a:lnTo>
                    <a:pt x="300" y="191"/>
                  </a:lnTo>
                  <a:lnTo>
                    <a:pt x="306" y="189"/>
                  </a:lnTo>
                  <a:lnTo>
                    <a:pt x="309" y="188"/>
                  </a:lnTo>
                  <a:lnTo>
                    <a:pt x="311" y="186"/>
                  </a:lnTo>
                  <a:lnTo>
                    <a:pt x="312" y="184"/>
                  </a:lnTo>
                  <a:lnTo>
                    <a:pt x="315" y="180"/>
                  </a:lnTo>
                  <a:lnTo>
                    <a:pt x="318" y="178"/>
                  </a:lnTo>
                  <a:lnTo>
                    <a:pt x="323" y="175"/>
                  </a:lnTo>
                  <a:lnTo>
                    <a:pt x="323" y="175"/>
                  </a:lnTo>
                  <a:lnTo>
                    <a:pt x="327" y="172"/>
                  </a:lnTo>
                  <a:lnTo>
                    <a:pt x="331" y="170"/>
                  </a:lnTo>
                  <a:lnTo>
                    <a:pt x="332" y="166"/>
                  </a:lnTo>
                  <a:lnTo>
                    <a:pt x="333" y="163"/>
                  </a:lnTo>
                  <a:lnTo>
                    <a:pt x="333" y="155"/>
                  </a:lnTo>
                  <a:lnTo>
                    <a:pt x="333" y="141"/>
                  </a:lnTo>
                  <a:lnTo>
                    <a:pt x="333" y="141"/>
                  </a:lnTo>
                  <a:lnTo>
                    <a:pt x="335" y="136"/>
                  </a:lnTo>
                  <a:lnTo>
                    <a:pt x="339" y="132"/>
                  </a:lnTo>
                  <a:lnTo>
                    <a:pt x="342" y="131"/>
                  </a:lnTo>
                  <a:lnTo>
                    <a:pt x="348" y="131"/>
                  </a:lnTo>
                  <a:lnTo>
                    <a:pt x="359" y="133"/>
                  </a:lnTo>
                  <a:lnTo>
                    <a:pt x="365" y="133"/>
                  </a:lnTo>
                  <a:lnTo>
                    <a:pt x="369" y="131"/>
                  </a:lnTo>
                  <a:lnTo>
                    <a:pt x="369" y="131"/>
                  </a:lnTo>
                  <a:lnTo>
                    <a:pt x="378" y="126"/>
                  </a:lnTo>
                  <a:lnTo>
                    <a:pt x="385" y="125"/>
                  </a:lnTo>
                  <a:lnTo>
                    <a:pt x="394" y="126"/>
                  </a:lnTo>
                  <a:lnTo>
                    <a:pt x="406" y="128"/>
                  </a:lnTo>
                  <a:lnTo>
                    <a:pt x="406" y="128"/>
                  </a:lnTo>
                  <a:lnTo>
                    <a:pt x="412" y="129"/>
                  </a:lnTo>
                  <a:lnTo>
                    <a:pt x="418" y="128"/>
                  </a:lnTo>
                  <a:lnTo>
                    <a:pt x="424" y="125"/>
                  </a:lnTo>
                  <a:lnTo>
                    <a:pt x="427" y="122"/>
                  </a:lnTo>
                  <a:lnTo>
                    <a:pt x="435" y="115"/>
                  </a:lnTo>
                  <a:lnTo>
                    <a:pt x="440" y="113"/>
                  </a:lnTo>
                  <a:lnTo>
                    <a:pt x="444" y="109"/>
                  </a:lnTo>
                  <a:lnTo>
                    <a:pt x="444" y="109"/>
                  </a:lnTo>
                  <a:lnTo>
                    <a:pt x="451" y="105"/>
                  </a:lnTo>
                  <a:lnTo>
                    <a:pt x="456" y="99"/>
                  </a:lnTo>
                  <a:lnTo>
                    <a:pt x="458" y="92"/>
                  </a:lnTo>
                  <a:lnTo>
                    <a:pt x="461" y="82"/>
                  </a:lnTo>
                  <a:lnTo>
                    <a:pt x="461" y="82"/>
                  </a:lnTo>
                  <a:lnTo>
                    <a:pt x="458" y="82"/>
                  </a:lnTo>
                  <a:lnTo>
                    <a:pt x="458" y="82"/>
                  </a:lnTo>
                  <a:lnTo>
                    <a:pt x="461" y="82"/>
                  </a:lnTo>
                  <a:lnTo>
                    <a:pt x="461" y="82"/>
                  </a:lnTo>
                  <a:lnTo>
                    <a:pt x="463" y="78"/>
                  </a:lnTo>
                  <a:lnTo>
                    <a:pt x="463" y="78"/>
                  </a:lnTo>
                  <a:lnTo>
                    <a:pt x="463" y="72"/>
                  </a:lnTo>
                  <a:lnTo>
                    <a:pt x="460" y="67"/>
                  </a:lnTo>
                  <a:lnTo>
                    <a:pt x="456" y="64"/>
                  </a:lnTo>
                  <a:lnTo>
                    <a:pt x="450" y="61"/>
                  </a:lnTo>
                  <a:lnTo>
                    <a:pt x="443" y="56"/>
                  </a:lnTo>
                  <a:lnTo>
                    <a:pt x="436" y="51"/>
                  </a:lnTo>
                  <a:lnTo>
                    <a:pt x="430" y="46"/>
                  </a:lnTo>
                  <a:lnTo>
                    <a:pt x="423" y="37"/>
                  </a:lnTo>
                  <a:lnTo>
                    <a:pt x="423" y="37"/>
                  </a:lnTo>
                  <a:lnTo>
                    <a:pt x="417" y="30"/>
                  </a:lnTo>
                  <a:lnTo>
                    <a:pt x="411" y="24"/>
                  </a:lnTo>
                  <a:lnTo>
                    <a:pt x="407" y="22"/>
                  </a:lnTo>
                  <a:lnTo>
                    <a:pt x="402" y="21"/>
                  </a:lnTo>
                  <a:lnTo>
                    <a:pt x="397" y="21"/>
                  </a:lnTo>
                  <a:lnTo>
                    <a:pt x="392" y="18"/>
                  </a:lnTo>
                  <a:lnTo>
                    <a:pt x="387" y="15"/>
                  </a:lnTo>
                  <a:lnTo>
                    <a:pt x="382" y="9"/>
                  </a:lnTo>
                  <a:lnTo>
                    <a:pt x="382" y="9"/>
                  </a:lnTo>
                  <a:lnTo>
                    <a:pt x="376" y="4"/>
                  </a:lnTo>
                  <a:lnTo>
                    <a:pt x="369" y="0"/>
                  </a:lnTo>
                  <a:lnTo>
                    <a:pt x="369" y="0"/>
                  </a:lnTo>
                  <a:lnTo>
                    <a:pt x="370" y="9"/>
                  </a:lnTo>
                  <a:lnTo>
                    <a:pt x="369" y="20"/>
                  </a:lnTo>
                  <a:lnTo>
                    <a:pt x="369" y="20"/>
                  </a:lnTo>
                  <a:lnTo>
                    <a:pt x="367" y="28"/>
                  </a:lnTo>
                  <a:lnTo>
                    <a:pt x="362" y="34"/>
                  </a:lnTo>
                  <a:lnTo>
                    <a:pt x="358" y="41"/>
                  </a:lnTo>
                  <a:lnTo>
                    <a:pt x="351" y="47"/>
                  </a:lnTo>
                  <a:lnTo>
                    <a:pt x="344" y="51"/>
                  </a:lnTo>
                  <a:lnTo>
                    <a:pt x="336" y="56"/>
                  </a:lnTo>
                  <a:lnTo>
                    <a:pt x="321" y="62"/>
                  </a:lnTo>
                  <a:lnTo>
                    <a:pt x="321" y="62"/>
                  </a:lnTo>
                  <a:lnTo>
                    <a:pt x="312" y="65"/>
                  </a:lnTo>
                  <a:lnTo>
                    <a:pt x="302" y="66"/>
                  </a:lnTo>
                  <a:lnTo>
                    <a:pt x="292" y="66"/>
                  </a:lnTo>
                  <a:lnTo>
                    <a:pt x="281" y="65"/>
                  </a:lnTo>
                  <a:lnTo>
                    <a:pt x="270" y="63"/>
                  </a:lnTo>
                  <a:lnTo>
                    <a:pt x="260" y="58"/>
                  </a:lnTo>
                  <a:lnTo>
                    <a:pt x="250" y="53"/>
                  </a:lnTo>
                  <a:lnTo>
                    <a:pt x="238" y="46"/>
                  </a:lnTo>
                  <a:lnTo>
                    <a:pt x="238" y="46"/>
                  </a:lnTo>
                  <a:lnTo>
                    <a:pt x="237" y="47"/>
                  </a:lnTo>
                  <a:lnTo>
                    <a:pt x="236" y="48"/>
                  </a:lnTo>
                  <a:lnTo>
                    <a:pt x="235" y="51"/>
                  </a:lnTo>
                  <a:lnTo>
                    <a:pt x="235" y="55"/>
                  </a:lnTo>
                  <a:lnTo>
                    <a:pt x="235" y="55"/>
                  </a:lnTo>
                  <a:lnTo>
                    <a:pt x="229" y="55"/>
                  </a:lnTo>
                  <a:lnTo>
                    <a:pt x="227" y="55"/>
                  </a:lnTo>
                  <a:lnTo>
                    <a:pt x="226" y="56"/>
                  </a:lnTo>
                  <a:lnTo>
                    <a:pt x="226" y="56"/>
                  </a:lnTo>
                  <a:lnTo>
                    <a:pt x="225" y="57"/>
                  </a:lnTo>
                  <a:lnTo>
                    <a:pt x="225" y="59"/>
                  </a:lnTo>
                  <a:lnTo>
                    <a:pt x="225" y="65"/>
                  </a:lnTo>
                  <a:lnTo>
                    <a:pt x="225" y="65"/>
                  </a:lnTo>
                  <a:lnTo>
                    <a:pt x="228" y="65"/>
                  </a:lnTo>
                  <a:lnTo>
                    <a:pt x="231" y="66"/>
                  </a:lnTo>
                  <a:lnTo>
                    <a:pt x="235" y="71"/>
                  </a:lnTo>
                  <a:lnTo>
                    <a:pt x="240" y="74"/>
                  </a:lnTo>
                  <a:lnTo>
                    <a:pt x="242" y="75"/>
                  </a:lnTo>
                  <a:lnTo>
                    <a:pt x="244" y="75"/>
                  </a:lnTo>
                  <a:lnTo>
                    <a:pt x="244" y="75"/>
                  </a:lnTo>
                  <a:lnTo>
                    <a:pt x="244" y="81"/>
                  </a:lnTo>
                  <a:lnTo>
                    <a:pt x="243" y="87"/>
                  </a:lnTo>
                  <a:lnTo>
                    <a:pt x="240" y="91"/>
                  </a:lnTo>
                  <a:lnTo>
                    <a:pt x="235" y="95"/>
                  </a:lnTo>
                  <a:lnTo>
                    <a:pt x="235" y="95"/>
                  </a:lnTo>
                  <a:lnTo>
                    <a:pt x="231" y="95"/>
                  </a:lnTo>
                  <a:lnTo>
                    <a:pt x="226" y="95"/>
                  </a:lnTo>
                  <a:lnTo>
                    <a:pt x="217" y="94"/>
                  </a:lnTo>
                  <a:lnTo>
                    <a:pt x="209" y="94"/>
                  </a:lnTo>
                  <a:lnTo>
                    <a:pt x="204" y="94"/>
                  </a:lnTo>
                  <a:lnTo>
                    <a:pt x="202" y="94"/>
                  </a:lnTo>
                  <a:lnTo>
                    <a:pt x="202" y="94"/>
                  </a:lnTo>
                  <a:lnTo>
                    <a:pt x="199" y="95"/>
                  </a:lnTo>
                  <a:lnTo>
                    <a:pt x="198" y="97"/>
                  </a:lnTo>
                  <a:lnTo>
                    <a:pt x="195" y="101"/>
                  </a:lnTo>
                  <a:lnTo>
                    <a:pt x="194" y="107"/>
                  </a:lnTo>
                  <a:lnTo>
                    <a:pt x="193" y="114"/>
                  </a:lnTo>
                  <a:lnTo>
                    <a:pt x="193" y="121"/>
                  </a:lnTo>
                  <a:lnTo>
                    <a:pt x="191" y="126"/>
                  </a:lnTo>
                  <a:lnTo>
                    <a:pt x="190" y="129"/>
                  </a:lnTo>
                  <a:lnTo>
                    <a:pt x="187" y="131"/>
                  </a:lnTo>
                  <a:lnTo>
                    <a:pt x="184" y="133"/>
                  </a:lnTo>
                  <a:lnTo>
                    <a:pt x="180" y="134"/>
                  </a:lnTo>
                  <a:lnTo>
                    <a:pt x="180" y="134"/>
                  </a:lnTo>
                  <a:lnTo>
                    <a:pt x="177" y="134"/>
                  </a:lnTo>
                  <a:lnTo>
                    <a:pt x="173" y="132"/>
                  </a:lnTo>
                  <a:lnTo>
                    <a:pt x="169" y="129"/>
                  </a:lnTo>
                  <a:lnTo>
                    <a:pt x="168" y="128"/>
                  </a:lnTo>
                  <a:lnTo>
                    <a:pt x="168" y="125"/>
                  </a:lnTo>
                  <a:lnTo>
                    <a:pt x="168" y="125"/>
                  </a:lnTo>
                  <a:lnTo>
                    <a:pt x="170" y="115"/>
                  </a:lnTo>
                  <a:lnTo>
                    <a:pt x="174" y="103"/>
                  </a:lnTo>
                  <a:lnTo>
                    <a:pt x="176" y="90"/>
                  </a:lnTo>
                  <a:lnTo>
                    <a:pt x="178" y="79"/>
                  </a:lnTo>
                  <a:lnTo>
                    <a:pt x="179" y="68"/>
                  </a:lnTo>
                  <a:lnTo>
                    <a:pt x="178" y="64"/>
                  </a:lnTo>
                  <a:lnTo>
                    <a:pt x="177" y="59"/>
                  </a:lnTo>
                  <a:lnTo>
                    <a:pt x="175" y="56"/>
                  </a:lnTo>
                  <a:lnTo>
                    <a:pt x="171" y="54"/>
                  </a:lnTo>
                  <a:lnTo>
                    <a:pt x="167" y="51"/>
                  </a:lnTo>
                  <a:lnTo>
                    <a:pt x="161" y="49"/>
                  </a:lnTo>
                  <a:lnTo>
                    <a:pt x="161" y="49"/>
                  </a:lnTo>
                  <a:lnTo>
                    <a:pt x="154" y="49"/>
                  </a:lnTo>
                  <a:lnTo>
                    <a:pt x="147" y="51"/>
                  </a:lnTo>
                  <a:lnTo>
                    <a:pt x="134" y="58"/>
                  </a:lnTo>
                  <a:lnTo>
                    <a:pt x="127" y="62"/>
                  </a:lnTo>
                  <a:lnTo>
                    <a:pt x="119" y="65"/>
                  </a:lnTo>
                  <a:lnTo>
                    <a:pt x="111" y="66"/>
                  </a:lnTo>
                  <a:lnTo>
                    <a:pt x="103" y="65"/>
                  </a:lnTo>
                  <a:lnTo>
                    <a:pt x="103" y="65"/>
                  </a:lnTo>
                  <a:lnTo>
                    <a:pt x="103" y="68"/>
                  </a:lnTo>
                  <a:lnTo>
                    <a:pt x="103" y="72"/>
                  </a:lnTo>
                  <a:lnTo>
                    <a:pt x="100" y="78"/>
                  </a:lnTo>
                  <a:lnTo>
                    <a:pt x="97" y="83"/>
                  </a:lnTo>
                  <a:lnTo>
                    <a:pt x="97" y="87"/>
                  </a:lnTo>
                  <a:lnTo>
                    <a:pt x="97" y="90"/>
                  </a:lnTo>
                  <a:lnTo>
                    <a:pt x="97" y="90"/>
                  </a:lnTo>
                  <a:lnTo>
                    <a:pt x="93" y="89"/>
                  </a:lnTo>
                  <a:lnTo>
                    <a:pt x="89" y="90"/>
                  </a:lnTo>
                  <a:lnTo>
                    <a:pt x="87" y="90"/>
                  </a:lnTo>
                  <a:lnTo>
                    <a:pt x="85" y="92"/>
                  </a:lnTo>
                  <a:lnTo>
                    <a:pt x="83" y="95"/>
                  </a:lnTo>
                  <a:lnTo>
                    <a:pt x="80" y="98"/>
                  </a:lnTo>
                  <a:lnTo>
                    <a:pt x="78" y="105"/>
                  </a:lnTo>
                  <a:lnTo>
                    <a:pt x="78" y="105"/>
                  </a:lnTo>
                  <a:lnTo>
                    <a:pt x="76" y="105"/>
                  </a:lnTo>
                  <a:lnTo>
                    <a:pt x="72" y="105"/>
                  </a:lnTo>
                  <a:lnTo>
                    <a:pt x="68" y="107"/>
                  </a:lnTo>
                  <a:lnTo>
                    <a:pt x="63" y="109"/>
                  </a:lnTo>
                  <a:lnTo>
                    <a:pt x="61" y="111"/>
                  </a:lnTo>
                  <a:lnTo>
                    <a:pt x="59" y="111"/>
                  </a:lnTo>
                  <a:lnTo>
                    <a:pt x="59" y="111"/>
                  </a:lnTo>
                  <a:lnTo>
                    <a:pt x="59" y="113"/>
                  </a:lnTo>
                  <a:lnTo>
                    <a:pt x="59" y="115"/>
                  </a:lnTo>
                  <a:lnTo>
                    <a:pt x="57" y="117"/>
                  </a:lnTo>
                  <a:lnTo>
                    <a:pt x="53" y="121"/>
                  </a:lnTo>
                  <a:lnTo>
                    <a:pt x="53" y="123"/>
                  </a:lnTo>
                  <a:lnTo>
                    <a:pt x="54" y="125"/>
                  </a:lnTo>
                  <a:lnTo>
                    <a:pt x="54" y="125"/>
                  </a:lnTo>
                  <a:lnTo>
                    <a:pt x="47" y="124"/>
                  </a:lnTo>
                  <a:lnTo>
                    <a:pt x="42" y="124"/>
                  </a:lnTo>
                  <a:lnTo>
                    <a:pt x="36" y="126"/>
                  </a:lnTo>
                  <a:lnTo>
                    <a:pt x="30" y="129"/>
                  </a:lnTo>
                  <a:lnTo>
                    <a:pt x="21" y="136"/>
                  </a:lnTo>
                  <a:lnTo>
                    <a:pt x="11" y="142"/>
                  </a:lnTo>
                  <a:lnTo>
                    <a:pt x="11" y="142"/>
                  </a:lnTo>
                  <a:lnTo>
                    <a:pt x="10" y="144"/>
                  </a:lnTo>
                  <a:lnTo>
                    <a:pt x="10" y="145"/>
                  </a:lnTo>
                  <a:lnTo>
                    <a:pt x="10" y="149"/>
                  </a:lnTo>
                  <a:lnTo>
                    <a:pt x="10" y="155"/>
                  </a:lnTo>
                  <a:lnTo>
                    <a:pt x="9" y="161"/>
                  </a:lnTo>
                  <a:lnTo>
                    <a:pt x="9" y="161"/>
                  </a:lnTo>
                  <a:lnTo>
                    <a:pt x="8" y="163"/>
                  </a:lnTo>
                  <a:lnTo>
                    <a:pt x="5" y="165"/>
                  </a:lnTo>
                  <a:lnTo>
                    <a:pt x="3" y="166"/>
                  </a:lnTo>
                  <a:lnTo>
                    <a:pt x="0" y="166"/>
                  </a:lnTo>
                  <a:lnTo>
                    <a:pt x="0" y="166"/>
                  </a:lnTo>
                  <a:lnTo>
                    <a:pt x="4" y="170"/>
                  </a:lnTo>
                  <a:lnTo>
                    <a:pt x="9" y="173"/>
                  </a:lnTo>
                  <a:lnTo>
                    <a:pt x="13" y="174"/>
                  </a:lnTo>
                  <a:lnTo>
                    <a:pt x="18" y="175"/>
                  </a:lnTo>
                  <a:lnTo>
                    <a:pt x="28" y="177"/>
                  </a:lnTo>
                  <a:lnTo>
                    <a:pt x="39" y="175"/>
                  </a:lnTo>
                  <a:lnTo>
                    <a:pt x="39" y="175"/>
                  </a:lnTo>
                  <a:lnTo>
                    <a:pt x="38" y="184"/>
                  </a:lnTo>
                  <a:lnTo>
                    <a:pt x="39" y="191"/>
                  </a:lnTo>
                  <a:lnTo>
                    <a:pt x="43" y="198"/>
                  </a:lnTo>
                  <a:lnTo>
                    <a:pt x="49" y="204"/>
                  </a:lnTo>
                  <a:lnTo>
                    <a:pt x="54" y="207"/>
                  </a:lnTo>
                  <a:lnTo>
                    <a:pt x="62" y="210"/>
                  </a:lnTo>
                  <a:lnTo>
                    <a:pt x="70" y="211"/>
                  </a:lnTo>
                  <a:lnTo>
                    <a:pt x="78" y="210"/>
                  </a:lnTo>
                  <a:lnTo>
                    <a:pt x="78" y="210"/>
                  </a:lnTo>
                  <a:lnTo>
                    <a:pt x="86" y="207"/>
                  </a:lnTo>
                  <a:lnTo>
                    <a:pt x="94" y="204"/>
                  </a:lnTo>
                  <a:lnTo>
                    <a:pt x="102" y="200"/>
                  </a:lnTo>
                  <a:lnTo>
                    <a:pt x="110" y="198"/>
                  </a:lnTo>
                  <a:lnTo>
                    <a:pt x="117" y="197"/>
                  </a:lnTo>
                  <a:lnTo>
                    <a:pt x="125" y="198"/>
                  </a:lnTo>
                  <a:lnTo>
                    <a:pt x="128" y="199"/>
                  </a:lnTo>
                  <a:lnTo>
                    <a:pt x="133" y="202"/>
                  </a:lnTo>
                  <a:lnTo>
                    <a:pt x="136" y="205"/>
                  </a:lnTo>
                  <a:lnTo>
                    <a:pt x="140" y="210"/>
                  </a:lnTo>
                  <a:lnTo>
                    <a:pt x="140" y="210"/>
                  </a:lnTo>
                  <a:lnTo>
                    <a:pt x="141" y="211"/>
                  </a:lnTo>
                  <a:lnTo>
                    <a:pt x="144" y="212"/>
                  </a:lnTo>
                  <a:lnTo>
                    <a:pt x="151" y="212"/>
                  </a:lnTo>
                  <a:lnTo>
                    <a:pt x="167" y="211"/>
                  </a:lnTo>
                  <a:lnTo>
                    <a:pt x="167" y="211"/>
                  </a:lnTo>
                  <a:lnTo>
                    <a:pt x="166" y="208"/>
                  </a:lnTo>
                  <a:lnTo>
                    <a:pt x="167" y="205"/>
                  </a:lnTo>
                  <a:lnTo>
                    <a:pt x="169" y="203"/>
                  </a:lnTo>
                  <a:lnTo>
                    <a:pt x="171" y="202"/>
                  </a:lnTo>
                  <a:lnTo>
                    <a:pt x="171" y="202"/>
                  </a:lnTo>
                  <a:lnTo>
                    <a:pt x="173" y="203"/>
                  </a:lnTo>
                  <a:lnTo>
                    <a:pt x="175" y="205"/>
                  </a:lnTo>
                  <a:lnTo>
                    <a:pt x="178" y="206"/>
                  </a:lnTo>
                  <a:lnTo>
                    <a:pt x="182" y="206"/>
                  </a:lnTo>
                  <a:lnTo>
                    <a:pt x="185" y="207"/>
                  </a:lnTo>
                  <a:lnTo>
                    <a:pt x="185" y="207"/>
                  </a:lnTo>
                  <a:lnTo>
                    <a:pt x="187" y="211"/>
                  </a:lnTo>
                  <a:lnTo>
                    <a:pt x="188" y="214"/>
                  </a:lnTo>
                  <a:lnTo>
                    <a:pt x="190" y="222"/>
                  </a:lnTo>
                  <a:lnTo>
                    <a:pt x="190" y="222"/>
                  </a:lnTo>
                  <a:lnTo>
                    <a:pt x="199" y="221"/>
                  </a:lnTo>
                  <a:lnTo>
                    <a:pt x="204" y="219"/>
                  </a:lnTo>
                  <a:lnTo>
                    <a:pt x="204" y="219"/>
                  </a:lnTo>
                  <a:lnTo>
                    <a:pt x="210" y="216"/>
                  </a:lnTo>
                  <a:lnTo>
                    <a:pt x="220" y="214"/>
                  </a:lnTo>
                  <a:lnTo>
                    <a:pt x="249" y="206"/>
                  </a:lnTo>
                  <a:lnTo>
                    <a:pt x="278" y="198"/>
                  </a:lnTo>
                  <a:lnTo>
                    <a:pt x="300" y="191"/>
                  </a:lnTo>
                  <a:lnTo>
                    <a:pt x="300" y="19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8" name="Freeform: Shape 228">
              <a:extLst>
                <a:ext uri="{FF2B5EF4-FFF2-40B4-BE49-F238E27FC236}">
                  <a16:creationId xmlns:a16="http://schemas.microsoft.com/office/drawing/2014/main" id="{A0E2959E-AC9C-48A7-B35A-716704887987}"/>
                </a:ext>
              </a:extLst>
            </p:cNvPr>
            <p:cNvSpPr>
              <a:spLocks/>
            </p:cNvSpPr>
            <p:nvPr/>
          </p:nvSpPr>
          <p:spPr bwMode="auto">
            <a:xfrm>
              <a:off x="5990374" y="1886648"/>
              <a:ext cx="512556" cy="444504"/>
            </a:xfrm>
            <a:custGeom>
              <a:avLst/>
              <a:gdLst>
                <a:gd name="T0" fmla="*/ 705 w 707"/>
                <a:gd name="T1" fmla="*/ 371 h 615"/>
                <a:gd name="T2" fmla="*/ 683 w 707"/>
                <a:gd name="T3" fmla="*/ 299 h 615"/>
                <a:gd name="T4" fmla="*/ 671 w 707"/>
                <a:gd name="T5" fmla="*/ 267 h 615"/>
                <a:gd name="T6" fmla="*/ 655 w 707"/>
                <a:gd name="T7" fmla="*/ 208 h 615"/>
                <a:gd name="T8" fmla="*/ 667 w 707"/>
                <a:gd name="T9" fmla="*/ 165 h 615"/>
                <a:gd name="T10" fmla="*/ 667 w 707"/>
                <a:gd name="T11" fmla="*/ 112 h 615"/>
                <a:gd name="T12" fmla="*/ 640 w 707"/>
                <a:gd name="T13" fmla="*/ 83 h 615"/>
                <a:gd name="T14" fmla="*/ 592 w 707"/>
                <a:gd name="T15" fmla="*/ 77 h 615"/>
                <a:gd name="T16" fmla="*/ 614 w 707"/>
                <a:gd name="T17" fmla="*/ 51 h 615"/>
                <a:gd name="T18" fmla="*/ 647 w 707"/>
                <a:gd name="T19" fmla="*/ 40 h 615"/>
                <a:gd name="T20" fmla="*/ 619 w 707"/>
                <a:gd name="T21" fmla="*/ 19 h 615"/>
                <a:gd name="T22" fmla="*/ 581 w 707"/>
                <a:gd name="T23" fmla="*/ 5 h 615"/>
                <a:gd name="T24" fmla="*/ 528 w 707"/>
                <a:gd name="T25" fmla="*/ 18 h 615"/>
                <a:gd name="T26" fmla="*/ 471 w 707"/>
                <a:gd name="T27" fmla="*/ 19 h 615"/>
                <a:gd name="T28" fmla="*/ 447 w 707"/>
                <a:gd name="T29" fmla="*/ 35 h 615"/>
                <a:gd name="T30" fmla="*/ 373 w 707"/>
                <a:gd name="T31" fmla="*/ 65 h 615"/>
                <a:gd name="T32" fmla="*/ 356 w 707"/>
                <a:gd name="T33" fmla="*/ 92 h 615"/>
                <a:gd name="T34" fmla="*/ 298 w 707"/>
                <a:gd name="T35" fmla="*/ 107 h 615"/>
                <a:gd name="T36" fmla="*/ 275 w 707"/>
                <a:gd name="T37" fmla="*/ 135 h 615"/>
                <a:gd name="T38" fmla="*/ 233 w 707"/>
                <a:gd name="T39" fmla="*/ 191 h 615"/>
                <a:gd name="T40" fmla="*/ 206 w 707"/>
                <a:gd name="T41" fmla="*/ 223 h 615"/>
                <a:gd name="T42" fmla="*/ 178 w 707"/>
                <a:gd name="T43" fmla="*/ 250 h 615"/>
                <a:gd name="T44" fmla="*/ 165 w 707"/>
                <a:gd name="T45" fmla="*/ 283 h 615"/>
                <a:gd name="T46" fmla="*/ 75 w 707"/>
                <a:gd name="T47" fmla="*/ 344 h 615"/>
                <a:gd name="T48" fmla="*/ 16 w 707"/>
                <a:gd name="T49" fmla="*/ 398 h 615"/>
                <a:gd name="T50" fmla="*/ 26 w 707"/>
                <a:gd name="T51" fmla="*/ 448 h 615"/>
                <a:gd name="T52" fmla="*/ 1 w 707"/>
                <a:gd name="T53" fmla="*/ 498 h 615"/>
                <a:gd name="T54" fmla="*/ 17 w 707"/>
                <a:gd name="T55" fmla="*/ 530 h 615"/>
                <a:gd name="T56" fmla="*/ 68 w 707"/>
                <a:gd name="T57" fmla="*/ 560 h 615"/>
                <a:gd name="T58" fmla="*/ 116 w 707"/>
                <a:gd name="T59" fmla="*/ 522 h 615"/>
                <a:gd name="T60" fmla="*/ 150 w 707"/>
                <a:gd name="T61" fmla="*/ 501 h 615"/>
                <a:gd name="T62" fmla="*/ 159 w 707"/>
                <a:gd name="T63" fmla="*/ 522 h 615"/>
                <a:gd name="T64" fmla="*/ 177 w 707"/>
                <a:gd name="T65" fmla="*/ 524 h 615"/>
                <a:gd name="T66" fmla="*/ 192 w 707"/>
                <a:gd name="T67" fmla="*/ 576 h 615"/>
                <a:gd name="T68" fmla="*/ 232 w 707"/>
                <a:gd name="T69" fmla="*/ 611 h 615"/>
                <a:gd name="T70" fmla="*/ 277 w 707"/>
                <a:gd name="T71" fmla="*/ 610 h 615"/>
                <a:gd name="T72" fmla="*/ 297 w 707"/>
                <a:gd name="T73" fmla="*/ 588 h 615"/>
                <a:gd name="T74" fmla="*/ 334 w 707"/>
                <a:gd name="T75" fmla="*/ 538 h 615"/>
                <a:gd name="T76" fmla="*/ 347 w 707"/>
                <a:gd name="T77" fmla="*/ 527 h 615"/>
                <a:gd name="T78" fmla="*/ 334 w 707"/>
                <a:gd name="T79" fmla="*/ 486 h 615"/>
                <a:gd name="T80" fmla="*/ 360 w 707"/>
                <a:gd name="T81" fmla="*/ 470 h 615"/>
                <a:gd name="T82" fmla="*/ 362 w 707"/>
                <a:gd name="T83" fmla="*/ 436 h 615"/>
                <a:gd name="T84" fmla="*/ 332 w 707"/>
                <a:gd name="T85" fmla="*/ 381 h 615"/>
                <a:gd name="T86" fmla="*/ 371 w 707"/>
                <a:gd name="T87" fmla="*/ 355 h 615"/>
                <a:gd name="T88" fmla="*/ 395 w 707"/>
                <a:gd name="T89" fmla="*/ 286 h 615"/>
                <a:gd name="T90" fmla="*/ 438 w 707"/>
                <a:gd name="T91" fmla="*/ 248 h 615"/>
                <a:gd name="T92" fmla="*/ 472 w 707"/>
                <a:gd name="T93" fmla="*/ 237 h 615"/>
                <a:gd name="T94" fmla="*/ 493 w 707"/>
                <a:gd name="T95" fmla="*/ 266 h 615"/>
                <a:gd name="T96" fmla="*/ 459 w 707"/>
                <a:gd name="T97" fmla="*/ 303 h 615"/>
                <a:gd name="T98" fmla="*/ 400 w 707"/>
                <a:gd name="T99" fmla="*/ 370 h 615"/>
                <a:gd name="T100" fmla="*/ 413 w 707"/>
                <a:gd name="T101" fmla="*/ 418 h 615"/>
                <a:gd name="T102" fmla="*/ 393 w 707"/>
                <a:gd name="T103" fmla="*/ 443 h 615"/>
                <a:gd name="T104" fmla="*/ 410 w 707"/>
                <a:gd name="T105" fmla="*/ 462 h 615"/>
                <a:gd name="T106" fmla="*/ 460 w 707"/>
                <a:gd name="T107" fmla="*/ 453 h 615"/>
                <a:gd name="T108" fmla="*/ 515 w 707"/>
                <a:gd name="T109" fmla="*/ 461 h 615"/>
                <a:gd name="T110" fmla="*/ 586 w 707"/>
                <a:gd name="T111" fmla="*/ 453 h 615"/>
                <a:gd name="T112" fmla="*/ 596 w 707"/>
                <a:gd name="T113" fmla="*/ 496 h 615"/>
                <a:gd name="T114" fmla="*/ 613 w 707"/>
                <a:gd name="T115" fmla="*/ 519 h 615"/>
                <a:gd name="T116" fmla="*/ 628 w 707"/>
                <a:gd name="T117" fmla="*/ 44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615">
                  <a:moveTo>
                    <a:pt x="650" y="423"/>
                  </a:moveTo>
                  <a:lnTo>
                    <a:pt x="650" y="423"/>
                  </a:lnTo>
                  <a:lnTo>
                    <a:pt x="661" y="414"/>
                  </a:lnTo>
                  <a:lnTo>
                    <a:pt x="677" y="402"/>
                  </a:lnTo>
                  <a:lnTo>
                    <a:pt x="692" y="387"/>
                  </a:lnTo>
                  <a:lnTo>
                    <a:pt x="699" y="379"/>
                  </a:lnTo>
                  <a:lnTo>
                    <a:pt x="705" y="371"/>
                  </a:lnTo>
                  <a:lnTo>
                    <a:pt x="705" y="371"/>
                  </a:lnTo>
                  <a:lnTo>
                    <a:pt x="707" y="366"/>
                  </a:lnTo>
                  <a:lnTo>
                    <a:pt x="707" y="362"/>
                  </a:lnTo>
                  <a:lnTo>
                    <a:pt x="707" y="356"/>
                  </a:lnTo>
                  <a:lnTo>
                    <a:pt x="707" y="350"/>
                  </a:lnTo>
                  <a:lnTo>
                    <a:pt x="703" y="339"/>
                  </a:lnTo>
                  <a:lnTo>
                    <a:pt x="698" y="328"/>
                  </a:lnTo>
                  <a:lnTo>
                    <a:pt x="687" y="307"/>
                  </a:lnTo>
                  <a:lnTo>
                    <a:pt x="683" y="299"/>
                  </a:lnTo>
                  <a:lnTo>
                    <a:pt x="682" y="294"/>
                  </a:lnTo>
                  <a:lnTo>
                    <a:pt x="682" y="294"/>
                  </a:lnTo>
                  <a:lnTo>
                    <a:pt x="682" y="290"/>
                  </a:lnTo>
                  <a:lnTo>
                    <a:pt x="681" y="287"/>
                  </a:lnTo>
                  <a:lnTo>
                    <a:pt x="678" y="281"/>
                  </a:lnTo>
                  <a:lnTo>
                    <a:pt x="675" y="278"/>
                  </a:lnTo>
                  <a:lnTo>
                    <a:pt x="673" y="273"/>
                  </a:lnTo>
                  <a:lnTo>
                    <a:pt x="671" y="267"/>
                  </a:lnTo>
                  <a:lnTo>
                    <a:pt x="669" y="259"/>
                  </a:lnTo>
                  <a:lnTo>
                    <a:pt x="669" y="259"/>
                  </a:lnTo>
                  <a:lnTo>
                    <a:pt x="665" y="231"/>
                  </a:lnTo>
                  <a:lnTo>
                    <a:pt x="663" y="220"/>
                  </a:lnTo>
                  <a:lnTo>
                    <a:pt x="661" y="216"/>
                  </a:lnTo>
                  <a:lnTo>
                    <a:pt x="658" y="213"/>
                  </a:lnTo>
                  <a:lnTo>
                    <a:pt x="658" y="213"/>
                  </a:lnTo>
                  <a:lnTo>
                    <a:pt x="655" y="208"/>
                  </a:lnTo>
                  <a:lnTo>
                    <a:pt x="654" y="205"/>
                  </a:lnTo>
                  <a:lnTo>
                    <a:pt x="654" y="203"/>
                  </a:lnTo>
                  <a:lnTo>
                    <a:pt x="656" y="197"/>
                  </a:lnTo>
                  <a:lnTo>
                    <a:pt x="660" y="187"/>
                  </a:lnTo>
                  <a:lnTo>
                    <a:pt x="660" y="187"/>
                  </a:lnTo>
                  <a:lnTo>
                    <a:pt x="664" y="178"/>
                  </a:lnTo>
                  <a:lnTo>
                    <a:pt x="666" y="170"/>
                  </a:lnTo>
                  <a:lnTo>
                    <a:pt x="667" y="165"/>
                  </a:lnTo>
                  <a:lnTo>
                    <a:pt x="667" y="160"/>
                  </a:lnTo>
                  <a:lnTo>
                    <a:pt x="664" y="149"/>
                  </a:lnTo>
                  <a:lnTo>
                    <a:pt x="664" y="149"/>
                  </a:lnTo>
                  <a:lnTo>
                    <a:pt x="663" y="142"/>
                  </a:lnTo>
                  <a:lnTo>
                    <a:pt x="662" y="137"/>
                  </a:lnTo>
                  <a:lnTo>
                    <a:pt x="662" y="126"/>
                  </a:lnTo>
                  <a:lnTo>
                    <a:pt x="664" y="118"/>
                  </a:lnTo>
                  <a:lnTo>
                    <a:pt x="667" y="112"/>
                  </a:lnTo>
                  <a:lnTo>
                    <a:pt x="667" y="112"/>
                  </a:lnTo>
                  <a:lnTo>
                    <a:pt x="669" y="108"/>
                  </a:lnTo>
                  <a:lnTo>
                    <a:pt x="669" y="105"/>
                  </a:lnTo>
                  <a:lnTo>
                    <a:pt x="665" y="97"/>
                  </a:lnTo>
                  <a:lnTo>
                    <a:pt x="655" y="76"/>
                  </a:lnTo>
                  <a:lnTo>
                    <a:pt x="655" y="76"/>
                  </a:lnTo>
                  <a:lnTo>
                    <a:pt x="648" y="80"/>
                  </a:lnTo>
                  <a:lnTo>
                    <a:pt x="640" y="83"/>
                  </a:lnTo>
                  <a:lnTo>
                    <a:pt x="627" y="90"/>
                  </a:lnTo>
                  <a:lnTo>
                    <a:pt x="621" y="92"/>
                  </a:lnTo>
                  <a:lnTo>
                    <a:pt x="614" y="92"/>
                  </a:lnTo>
                  <a:lnTo>
                    <a:pt x="607" y="91"/>
                  </a:lnTo>
                  <a:lnTo>
                    <a:pt x="600" y="87"/>
                  </a:lnTo>
                  <a:lnTo>
                    <a:pt x="600" y="87"/>
                  </a:lnTo>
                  <a:lnTo>
                    <a:pt x="597" y="82"/>
                  </a:lnTo>
                  <a:lnTo>
                    <a:pt x="592" y="77"/>
                  </a:lnTo>
                  <a:lnTo>
                    <a:pt x="586" y="66"/>
                  </a:lnTo>
                  <a:lnTo>
                    <a:pt x="579" y="52"/>
                  </a:lnTo>
                  <a:lnTo>
                    <a:pt x="574" y="39"/>
                  </a:lnTo>
                  <a:lnTo>
                    <a:pt x="574" y="39"/>
                  </a:lnTo>
                  <a:lnTo>
                    <a:pt x="582" y="40"/>
                  </a:lnTo>
                  <a:lnTo>
                    <a:pt x="590" y="42"/>
                  </a:lnTo>
                  <a:lnTo>
                    <a:pt x="606" y="49"/>
                  </a:lnTo>
                  <a:lnTo>
                    <a:pt x="614" y="51"/>
                  </a:lnTo>
                  <a:lnTo>
                    <a:pt x="622" y="54"/>
                  </a:lnTo>
                  <a:lnTo>
                    <a:pt x="630" y="54"/>
                  </a:lnTo>
                  <a:lnTo>
                    <a:pt x="637" y="51"/>
                  </a:lnTo>
                  <a:lnTo>
                    <a:pt x="637" y="51"/>
                  </a:lnTo>
                  <a:lnTo>
                    <a:pt x="640" y="50"/>
                  </a:lnTo>
                  <a:lnTo>
                    <a:pt x="642" y="48"/>
                  </a:lnTo>
                  <a:lnTo>
                    <a:pt x="645" y="44"/>
                  </a:lnTo>
                  <a:lnTo>
                    <a:pt x="647" y="40"/>
                  </a:lnTo>
                  <a:lnTo>
                    <a:pt x="647" y="36"/>
                  </a:lnTo>
                  <a:lnTo>
                    <a:pt x="646" y="32"/>
                  </a:lnTo>
                  <a:lnTo>
                    <a:pt x="642" y="27"/>
                  </a:lnTo>
                  <a:lnTo>
                    <a:pt x="638" y="24"/>
                  </a:lnTo>
                  <a:lnTo>
                    <a:pt x="638" y="24"/>
                  </a:lnTo>
                  <a:lnTo>
                    <a:pt x="631" y="21"/>
                  </a:lnTo>
                  <a:lnTo>
                    <a:pt x="625" y="19"/>
                  </a:lnTo>
                  <a:lnTo>
                    <a:pt x="619" y="19"/>
                  </a:lnTo>
                  <a:lnTo>
                    <a:pt x="612" y="19"/>
                  </a:lnTo>
                  <a:lnTo>
                    <a:pt x="605" y="21"/>
                  </a:lnTo>
                  <a:lnTo>
                    <a:pt x="600" y="21"/>
                  </a:lnTo>
                  <a:lnTo>
                    <a:pt x="596" y="19"/>
                  </a:lnTo>
                  <a:lnTo>
                    <a:pt x="592" y="17"/>
                  </a:lnTo>
                  <a:lnTo>
                    <a:pt x="592" y="17"/>
                  </a:lnTo>
                  <a:lnTo>
                    <a:pt x="587" y="9"/>
                  </a:lnTo>
                  <a:lnTo>
                    <a:pt x="581" y="5"/>
                  </a:lnTo>
                  <a:lnTo>
                    <a:pt x="576" y="1"/>
                  </a:lnTo>
                  <a:lnTo>
                    <a:pt x="571" y="0"/>
                  </a:lnTo>
                  <a:lnTo>
                    <a:pt x="565" y="0"/>
                  </a:lnTo>
                  <a:lnTo>
                    <a:pt x="561" y="0"/>
                  </a:lnTo>
                  <a:lnTo>
                    <a:pt x="555" y="2"/>
                  </a:lnTo>
                  <a:lnTo>
                    <a:pt x="549" y="5"/>
                  </a:lnTo>
                  <a:lnTo>
                    <a:pt x="539" y="11"/>
                  </a:lnTo>
                  <a:lnTo>
                    <a:pt x="528" y="18"/>
                  </a:lnTo>
                  <a:lnTo>
                    <a:pt x="517" y="25"/>
                  </a:lnTo>
                  <a:lnTo>
                    <a:pt x="512" y="27"/>
                  </a:lnTo>
                  <a:lnTo>
                    <a:pt x="506" y="29"/>
                  </a:lnTo>
                  <a:lnTo>
                    <a:pt x="506" y="29"/>
                  </a:lnTo>
                  <a:lnTo>
                    <a:pt x="498" y="29"/>
                  </a:lnTo>
                  <a:lnTo>
                    <a:pt x="490" y="27"/>
                  </a:lnTo>
                  <a:lnTo>
                    <a:pt x="476" y="22"/>
                  </a:lnTo>
                  <a:lnTo>
                    <a:pt x="471" y="19"/>
                  </a:lnTo>
                  <a:lnTo>
                    <a:pt x="464" y="18"/>
                  </a:lnTo>
                  <a:lnTo>
                    <a:pt x="462" y="19"/>
                  </a:lnTo>
                  <a:lnTo>
                    <a:pt x="459" y="21"/>
                  </a:lnTo>
                  <a:lnTo>
                    <a:pt x="457" y="23"/>
                  </a:lnTo>
                  <a:lnTo>
                    <a:pt x="455" y="26"/>
                  </a:lnTo>
                  <a:lnTo>
                    <a:pt x="455" y="26"/>
                  </a:lnTo>
                  <a:lnTo>
                    <a:pt x="450" y="31"/>
                  </a:lnTo>
                  <a:lnTo>
                    <a:pt x="447" y="35"/>
                  </a:lnTo>
                  <a:lnTo>
                    <a:pt x="438" y="43"/>
                  </a:lnTo>
                  <a:lnTo>
                    <a:pt x="429" y="48"/>
                  </a:lnTo>
                  <a:lnTo>
                    <a:pt x="418" y="51"/>
                  </a:lnTo>
                  <a:lnTo>
                    <a:pt x="398" y="56"/>
                  </a:lnTo>
                  <a:lnTo>
                    <a:pt x="388" y="58"/>
                  </a:lnTo>
                  <a:lnTo>
                    <a:pt x="377" y="63"/>
                  </a:lnTo>
                  <a:lnTo>
                    <a:pt x="377" y="63"/>
                  </a:lnTo>
                  <a:lnTo>
                    <a:pt x="373" y="65"/>
                  </a:lnTo>
                  <a:lnTo>
                    <a:pt x="371" y="68"/>
                  </a:lnTo>
                  <a:lnTo>
                    <a:pt x="369" y="73"/>
                  </a:lnTo>
                  <a:lnTo>
                    <a:pt x="369" y="76"/>
                  </a:lnTo>
                  <a:lnTo>
                    <a:pt x="368" y="84"/>
                  </a:lnTo>
                  <a:lnTo>
                    <a:pt x="367" y="88"/>
                  </a:lnTo>
                  <a:lnTo>
                    <a:pt x="364" y="90"/>
                  </a:lnTo>
                  <a:lnTo>
                    <a:pt x="364" y="90"/>
                  </a:lnTo>
                  <a:lnTo>
                    <a:pt x="356" y="92"/>
                  </a:lnTo>
                  <a:lnTo>
                    <a:pt x="349" y="95"/>
                  </a:lnTo>
                  <a:lnTo>
                    <a:pt x="335" y="98"/>
                  </a:lnTo>
                  <a:lnTo>
                    <a:pt x="321" y="99"/>
                  </a:lnTo>
                  <a:lnTo>
                    <a:pt x="306" y="102"/>
                  </a:lnTo>
                  <a:lnTo>
                    <a:pt x="306" y="102"/>
                  </a:lnTo>
                  <a:lnTo>
                    <a:pt x="302" y="102"/>
                  </a:lnTo>
                  <a:lnTo>
                    <a:pt x="300" y="105"/>
                  </a:lnTo>
                  <a:lnTo>
                    <a:pt x="298" y="107"/>
                  </a:lnTo>
                  <a:lnTo>
                    <a:pt x="296" y="109"/>
                  </a:lnTo>
                  <a:lnTo>
                    <a:pt x="294" y="116"/>
                  </a:lnTo>
                  <a:lnTo>
                    <a:pt x="294" y="121"/>
                  </a:lnTo>
                  <a:lnTo>
                    <a:pt x="294" y="125"/>
                  </a:lnTo>
                  <a:lnTo>
                    <a:pt x="294" y="125"/>
                  </a:lnTo>
                  <a:lnTo>
                    <a:pt x="289" y="126"/>
                  </a:lnTo>
                  <a:lnTo>
                    <a:pt x="284" y="129"/>
                  </a:lnTo>
                  <a:lnTo>
                    <a:pt x="275" y="135"/>
                  </a:lnTo>
                  <a:lnTo>
                    <a:pt x="268" y="142"/>
                  </a:lnTo>
                  <a:lnTo>
                    <a:pt x="261" y="151"/>
                  </a:lnTo>
                  <a:lnTo>
                    <a:pt x="250" y="170"/>
                  </a:lnTo>
                  <a:lnTo>
                    <a:pt x="244" y="180"/>
                  </a:lnTo>
                  <a:lnTo>
                    <a:pt x="239" y="188"/>
                  </a:lnTo>
                  <a:lnTo>
                    <a:pt x="239" y="188"/>
                  </a:lnTo>
                  <a:lnTo>
                    <a:pt x="235" y="190"/>
                  </a:lnTo>
                  <a:lnTo>
                    <a:pt x="233" y="191"/>
                  </a:lnTo>
                  <a:lnTo>
                    <a:pt x="225" y="196"/>
                  </a:lnTo>
                  <a:lnTo>
                    <a:pt x="218" y="200"/>
                  </a:lnTo>
                  <a:lnTo>
                    <a:pt x="215" y="203"/>
                  </a:lnTo>
                  <a:lnTo>
                    <a:pt x="214" y="206"/>
                  </a:lnTo>
                  <a:lnTo>
                    <a:pt x="214" y="206"/>
                  </a:lnTo>
                  <a:lnTo>
                    <a:pt x="213" y="211"/>
                  </a:lnTo>
                  <a:lnTo>
                    <a:pt x="210" y="215"/>
                  </a:lnTo>
                  <a:lnTo>
                    <a:pt x="206" y="223"/>
                  </a:lnTo>
                  <a:lnTo>
                    <a:pt x="202" y="232"/>
                  </a:lnTo>
                  <a:lnTo>
                    <a:pt x="201" y="236"/>
                  </a:lnTo>
                  <a:lnTo>
                    <a:pt x="202" y="241"/>
                  </a:lnTo>
                  <a:lnTo>
                    <a:pt x="202" y="241"/>
                  </a:lnTo>
                  <a:lnTo>
                    <a:pt x="198" y="241"/>
                  </a:lnTo>
                  <a:lnTo>
                    <a:pt x="193" y="241"/>
                  </a:lnTo>
                  <a:lnTo>
                    <a:pt x="185" y="245"/>
                  </a:lnTo>
                  <a:lnTo>
                    <a:pt x="178" y="250"/>
                  </a:lnTo>
                  <a:lnTo>
                    <a:pt x="174" y="257"/>
                  </a:lnTo>
                  <a:lnTo>
                    <a:pt x="174" y="257"/>
                  </a:lnTo>
                  <a:lnTo>
                    <a:pt x="173" y="261"/>
                  </a:lnTo>
                  <a:lnTo>
                    <a:pt x="173" y="266"/>
                  </a:lnTo>
                  <a:lnTo>
                    <a:pt x="173" y="271"/>
                  </a:lnTo>
                  <a:lnTo>
                    <a:pt x="172" y="275"/>
                  </a:lnTo>
                  <a:lnTo>
                    <a:pt x="172" y="275"/>
                  </a:lnTo>
                  <a:lnTo>
                    <a:pt x="165" y="283"/>
                  </a:lnTo>
                  <a:lnTo>
                    <a:pt x="158" y="291"/>
                  </a:lnTo>
                  <a:lnTo>
                    <a:pt x="143" y="304"/>
                  </a:lnTo>
                  <a:lnTo>
                    <a:pt x="111" y="329"/>
                  </a:lnTo>
                  <a:lnTo>
                    <a:pt x="111" y="329"/>
                  </a:lnTo>
                  <a:lnTo>
                    <a:pt x="105" y="333"/>
                  </a:lnTo>
                  <a:lnTo>
                    <a:pt x="95" y="337"/>
                  </a:lnTo>
                  <a:lnTo>
                    <a:pt x="75" y="344"/>
                  </a:lnTo>
                  <a:lnTo>
                    <a:pt x="75" y="344"/>
                  </a:lnTo>
                  <a:lnTo>
                    <a:pt x="66" y="347"/>
                  </a:lnTo>
                  <a:lnTo>
                    <a:pt x="58" y="352"/>
                  </a:lnTo>
                  <a:lnTo>
                    <a:pt x="51" y="358"/>
                  </a:lnTo>
                  <a:lnTo>
                    <a:pt x="44" y="365"/>
                  </a:lnTo>
                  <a:lnTo>
                    <a:pt x="31" y="380"/>
                  </a:lnTo>
                  <a:lnTo>
                    <a:pt x="18" y="395"/>
                  </a:lnTo>
                  <a:lnTo>
                    <a:pt x="18" y="395"/>
                  </a:lnTo>
                  <a:lnTo>
                    <a:pt x="16" y="398"/>
                  </a:lnTo>
                  <a:lnTo>
                    <a:pt x="15" y="403"/>
                  </a:lnTo>
                  <a:lnTo>
                    <a:pt x="15" y="408"/>
                  </a:lnTo>
                  <a:lnTo>
                    <a:pt x="16" y="414"/>
                  </a:lnTo>
                  <a:lnTo>
                    <a:pt x="18" y="427"/>
                  </a:lnTo>
                  <a:lnTo>
                    <a:pt x="24" y="439"/>
                  </a:lnTo>
                  <a:lnTo>
                    <a:pt x="24" y="439"/>
                  </a:lnTo>
                  <a:lnTo>
                    <a:pt x="25" y="444"/>
                  </a:lnTo>
                  <a:lnTo>
                    <a:pt x="26" y="448"/>
                  </a:lnTo>
                  <a:lnTo>
                    <a:pt x="27" y="460"/>
                  </a:lnTo>
                  <a:lnTo>
                    <a:pt x="26" y="483"/>
                  </a:lnTo>
                  <a:lnTo>
                    <a:pt x="26" y="483"/>
                  </a:lnTo>
                  <a:lnTo>
                    <a:pt x="18" y="482"/>
                  </a:lnTo>
                  <a:lnTo>
                    <a:pt x="11" y="485"/>
                  </a:lnTo>
                  <a:lnTo>
                    <a:pt x="7" y="488"/>
                  </a:lnTo>
                  <a:lnTo>
                    <a:pt x="3" y="493"/>
                  </a:lnTo>
                  <a:lnTo>
                    <a:pt x="1" y="498"/>
                  </a:lnTo>
                  <a:lnTo>
                    <a:pt x="0" y="505"/>
                  </a:lnTo>
                  <a:lnTo>
                    <a:pt x="1" y="512"/>
                  </a:lnTo>
                  <a:lnTo>
                    <a:pt x="2" y="518"/>
                  </a:lnTo>
                  <a:lnTo>
                    <a:pt x="2" y="518"/>
                  </a:lnTo>
                  <a:lnTo>
                    <a:pt x="4" y="521"/>
                  </a:lnTo>
                  <a:lnTo>
                    <a:pt x="6" y="523"/>
                  </a:lnTo>
                  <a:lnTo>
                    <a:pt x="11" y="528"/>
                  </a:lnTo>
                  <a:lnTo>
                    <a:pt x="17" y="530"/>
                  </a:lnTo>
                  <a:lnTo>
                    <a:pt x="24" y="531"/>
                  </a:lnTo>
                  <a:lnTo>
                    <a:pt x="37" y="532"/>
                  </a:lnTo>
                  <a:lnTo>
                    <a:pt x="43" y="534"/>
                  </a:lnTo>
                  <a:lnTo>
                    <a:pt x="48" y="537"/>
                  </a:lnTo>
                  <a:lnTo>
                    <a:pt x="48" y="537"/>
                  </a:lnTo>
                  <a:lnTo>
                    <a:pt x="56" y="546"/>
                  </a:lnTo>
                  <a:lnTo>
                    <a:pt x="64" y="555"/>
                  </a:lnTo>
                  <a:lnTo>
                    <a:pt x="68" y="560"/>
                  </a:lnTo>
                  <a:lnTo>
                    <a:pt x="73" y="561"/>
                  </a:lnTo>
                  <a:lnTo>
                    <a:pt x="75" y="561"/>
                  </a:lnTo>
                  <a:lnTo>
                    <a:pt x="77" y="560"/>
                  </a:lnTo>
                  <a:lnTo>
                    <a:pt x="83" y="556"/>
                  </a:lnTo>
                  <a:lnTo>
                    <a:pt x="83" y="556"/>
                  </a:lnTo>
                  <a:lnTo>
                    <a:pt x="111" y="526"/>
                  </a:lnTo>
                  <a:lnTo>
                    <a:pt x="111" y="526"/>
                  </a:lnTo>
                  <a:lnTo>
                    <a:pt x="116" y="522"/>
                  </a:lnTo>
                  <a:lnTo>
                    <a:pt x="120" y="519"/>
                  </a:lnTo>
                  <a:lnTo>
                    <a:pt x="131" y="515"/>
                  </a:lnTo>
                  <a:lnTo>
                    <a:pt x="136" y="512"/>
                  </a:lnTo>
                  <a:lnTo>
                    <a:pt x="141" y="508"/>
                  </a:lnTo>
                  <a:lnTo>
                    <a:pt x="145" y="504"/>
                  </a:lnTo>
                  <a:lnTo>
                    <a:pt x="148" y="498"/>
                  </a:lnTo>
                  <a:lnTo>
                    <a:pt x="148" y="498"/>
                  </a:lnTo>
                  <a:lnTo>
                    <a:pt x="150" y="501"/>
                  </a:lnTo>
                  <a:lnTo>
                    <a:pt x="152" y="503"/>
                  </a:lnTo>
                  <a:lnTo>
                    <a:pt x="155" y="503"/>
                  </a:lnTo>
                  <a:lnTo>
                    <a:pt x="158" y="503"/>
                  </a:lnTo>
                  <a:lnTo>
                    <a:pt x="158" y="503"/>
                  </a:lnTo>
                  <a:lnTo>
                    <a:pt x="157" y="514"/>
                  </a:lnTo>
                  <a:lnTo>
                    <a:pt x="158" y="519"/>
                  </a:lnTo>
                  <a:lnTo>
                    <a:pt x="159" y="522"/>
                  </a:lnTo>
                  <a:lnTo>
                    <a:pt x="159" y="522"/>
                  </a:lnTo>
                  <a:lnTo>
                    <a:pt x="161" y="523"/>
                  </a:lnTo>
                  <a:lnTo>
                    <a:pt x="163" y="523"/>
                  </a:lnTo>
                  <a:lnTo>
                    <a:pt x="168" y="520"/>
                  </a:lnTo>
                  <a:lnTo>
                    <a:pt x="173" y="516"/>
                  </a:lnTo>
                  <a:lnTo>
                    <a:pt x="174" y="516"/>
                  </a:lnTo>
                  <a:lnTo>
                    <a:pt x="176" y="519"/>
                  </a:lnTo>
                  <a:lnTo>
                    <a:pt x="176" y="519"/>
                  </a:lnTo>
                  <a:lnTo>
                    <a:pt x="177" y="524"/>
                  </a:lnTo>
                  <a:lnTo>
                    <a:pt x="177" y="531"/>
                  </a:lnTo>
                  <a:lnTo>
                    <a:pt x="177" y="544"/>
                  </a:lnTo>
                  <a:lnTo>
                    <a:pt x="177" y="556"/>
                  </a:lnTo>
                  <a:lnTo>
                    <a:pt x="178" y="562"/>
                  </a:lnTo>
                  <a:lnTo>
                    <a:pt x="181" y="566"/>
                  </a:lnTo>
                  <a:lnTo>
                    <a:pt x="181" y="566"/>
                  </a:lnTo>
                  <a:lnTo>
                    <a:pt x="185" y="572"/>
                  </a:lnTo>
                  <a:lnTo>
                    <a:pt x="192" y="576"/>
                  </a:lnTo>
                  <a:lnTo>
                    <a:pt x="205" y="580"/>
                  </a:lnTo>
                  <a:lnTo>
                    <a:pt x="211" y="582"/>
                  </a:lnTo>
                  <a:lnTo>
                    <a:pt x="217" y="587"/>
                  </a:lnTo>
                  <a:lnTo>
                    <a:pt x="222" y="594"/>
                  </a:lnTo>
                  <a:lnTo>
                    <a:pt x="225" y="603"/>
                  </a:lnTo>
                  <a:lnTo>
                    <a:pt x="225" y="603"/>
                  </a:lnTo>
                  <a:lnTo>
                    <a:pt x="227" y="607"/>
                  </a:lnTo>
                  <a:lnTo>
                    <a:pt x="232" y="611"/>
                  </a:lnTo>
                  <a:lnTo>
                    <a:pt x="236" y="613"/>
                  </a:lnTo>
                  <a:lnTo>
                    <a:pt x="243" y="615"/>
                  </a:lnTo>
                  <a:lnTo>
                    <a:pt x="250" y="615"/>
                  </a:lnTo>
                  <a:lnTo>
                    <a:pt x="257" y="615"/>
                  </a:lnTo>
                  <a:lnTo>
                    <a:pt x="264" y="614"/>
                  </a:lnTo>
                  <a:lnTo>
                    <a:pt x="271" y="613"/>
                  </a:lnTo>
                  <a:lnTo>
                    <a:pt x="271" y="613"/>
                  </a:lnTo>
                  <a:lnTo>
                    <a:pt x="277" y="610"/>
                  </a:lnTo>
                  <a:lnTo>
                    <a:pt x="281" y="607"/>
                  </a:lnTo>
                  <a:lnTo>
                    <a:pt x="283" y="604"/>
                  </a:lnTo>
                  <a:lnTo>
                    <a:pt x="285" y="602"/>
                  </a:lnTo>
                  <a:lnTo>
                    <a:pt x="286" y="598"/>
                  </a:lnTo>
                  <a:lnTo>
                    <a:pt x="286" y="594"/>
                  </a:lnTo>
                  <a:lnTo>
                    <a:pt x="285" y="589"/>
                  </a:lnTo>
                  <a:lnTo>
                    <a:pt x="285" y="589"/>
                  </a:lnTo>
                  <a:lnTo>
                    <a:pt x="297" y="588"/>
                  </a:lnTo>
                  <a:lnTo>
                    <a:pt x="307" y="586"/>
                  </a:lnTo>
                  <a:lnTo>
                    <a:pt x="316" y="582"/>
                  </a:lnTo>
                  <a:lnTo>
                    <a:pt x="324" y="578"/>
                  </a:lnTo>
                  <a:lnTo>
                    <a:pt x="330" y="571"/>
                  </a:lnTo>
                  <a:lnTo>
                    <a:pt x="332" y="566"/>
                  </a:lnTo>
                  <a:lnTo>
                    <a:pt x="333" y="562"/>
                  </a:lnTo>
                  <a:lnTo>
                    <a:pt x="335" y="552"/>
                  </a:lnTo>
                  <a:lnTo>
                    <a:pt x="334" y="538"/>
                  </a:lnTo>
                  <a:lnTo>
                    <a:pt x="334" y="538"/>
                  </a:lnTo>
                  <a:lnTo>
                    <a:pt x="338" y="539"/>
                  </a:lnTo>
                  <a:lnTo>
                    <a:pt x="340" y="539"/>
                  </a:lnTo>
                  <a:lnTo>
                    <a:pt x="342" y="538"/>
                  </a:lnTo>
                  <a:lnTo>
                    <a:pt x="343" y="536"/>
                  </a:lnTo>
                  <a:lnTo>
                    <a:pt x="346" y="530"/>
                  </a:lnTo>
                  <a:lnTo>
                    <a:pt x="347" y="527"/>
                  </a:lnTo>
                  <a:lnTo>
                    <a:pt x="347" y="527"/>
                  </a:lnTo>
                  <a:lnTo>
                    <a:pt x="348" y="523"/>
                  </a:lnTo>
                  <a:lnTo>
                    <a:pt x="349" y="521"/>
                  </a:lnTo>
                  <a:lnTo>
                    <a:pt x="349" y="515"/>
                  </a:lnTo>
                  <a:lnTo>
                    <a:pt x="346" y="508"/>
                  </a:lnTo>
                  <a:lnTo>
                    <a:pt x="342" y="503"/>
                  </a:lnTo>
                  <a:lnTo>
                    <a:pt x="339" y="497"/>
                  </a:lnTo>
                  <a:lnTo>
                    <a:pt x="335" y="491"/>
                  </a:lnTo>
                  <a:lnTo>
                    <a:pt x="334" y="486"/>
                  </a:lnTo>
                  <a:lnTo>
                    <a:pt x="335" y="482"/>
                  </a:lnTo>
                  <a:lnTo>
                    <a:pt x="337" y="480"/>
                  </a:lnTo>
                  <a:lnTo>
                    <a:pt x="337" y="480"/>
                  </a:lnTo>
                  <a:lnTo>
                    <a:pt x="339" y="478"/>
                  </a:lnTo>
                  <a:lnTo>
                    <a:pt x="341" y="477"/>
                  </a:lnTo>
                  <a:lnTo>
                    <a:pt x="349" y="474"/>
                  </a:lnTo>
                  <a:lnTo>
                    <a:pt x="357" y="472"/>
                  </a:lnTo>
                  <a:lnTo>
                    <a:pt x="360" y="470"/>
                  </a:lnTo>
                  <a:lnTo>
                    <a:pt x="362" y="468"/>
                  </a:lnTo>
                  <a:lnTo>
                    <a:pt x="362" y="468"/>
                  </a:lnTo>
                  <a:lnTo>
                    <a:pt x="365" y="458"/>
                  </a:lnTo>
                  <a:lnTo>
                    <a:pt x="366" y="449"/>
                  </a:lnTo>
                  <a:lnTo>
                    <a:pt x="365" y="440"/>
                  </a:lnTo>
                  <a:lnTo>
                    <a:pt x="364" y="437"/>
                  </a:lnTo>
                  <a:lnTo>
                    <a:pt x="362" y="436"/>
                  </a:lnTo>
                  <a:lnTo>
                    <a:pt x="362" y="436"/>
                  </a:lnTo>
                  <a:lnTo>
                    <a:pt x="356" y="431"/>
                  </a:lnTo>
                  <a:lnTo>
                    <a:pt x="351" y="427"/>
                  </a:lnTo>
                  <a:lnTo>
                    <a:pt x="344" y="418"/>
                  </a:lnTo>
                  <a:lnTo>
                    <a:pt x="340" y="407"/>
                  </a:lnTo>
                  <a:lnTo>
                    <a:pt x="335" y="397"/>
                  </a:lnTo>
                  <a:lnTo>
                    <a:pt x="335" y="397"/>
                  </a:lnTo>
                  <a:lnTo>
                    <a:pt x="333" y="389"/>
                  </a:lnTo>
                  <a:lnTo>
                    <a:pt x="332" y="381"/>
                  </a:lnTo>
                  <a:lnTo>
                    <a:pt x="333" y="374"/>
                  </a:lnTo>
                  <a:lnTo>
                    <a:pt x="334" y="371"/>
                  </a:lnTo>
                  <a:lnTo>
                    <a:pt x="335" y="370"/>
                  </a:lnTo>
                  <a:lnTo>
                    <a:pt x="335" y="370"/>
                  </a:lnTo>
                  <a:lnTo>
                    <a:pt x="342" y="365"/>
                  </a:lnTo>
                  <a:lnTo>
                    <a:pt x="349" y="363"/>
                  </a:lnTo>
                  <a:lnTo>
                    <a:pt x="364" y="358"/>
                  </a:lnTo>
                  <a:lnTo>
                    <a:pt x="371" y="355"/>
                  </a:lnTo>
                  <a:lnTo>
                    <a:pt x="376" y="352"/>
                  </a:lnTo>
                  <a:lnTo>
                    <a:pt x="380" y="345"/>
                  </a:lnTo>
                  <a:lnTo>
                    <a:pt x="382" y="341"/>
                  </a:lnTo>
                  <a:lnTo>
                    <a:pt x="382" y="337"/>
                  </a:lnTo>
                  <a:lnTo>
                    <a:pt x="382" y="337"/>
                  </a:lnTo>
                  <a:lnTo>
                    <a:pt x="385" y="319"/>
                  </a:lnTo>
                  <a:lnTo>
                    <a:pt x="389" y="301"/>
                  </a:lnTo>
                  <a:lnTo>
                    <a:pt x="395" y="286"/>
                  </a:lnTo>
                  <a:lnTo>
                    <a:pt x="397" y="278"/>
                  </a:lnTo>
                  <a:lnTo>
                    <a:pt x="401" y="271"/>
                  </a:lnTo>
                  <a:lnTo>
                    <a:pt x="406" y="264"/>
                  </a:lnTo>
                  <a:lnTo>
                    <a:pt x="410" y="258"/>
                  </a:lnTo>
                  <a:lnTo>
                    <a:pt x="416" y="254"/>
                  </a:lnTo>
                  <a:lnTo>
                    <a:pt x="423" y="251"/>
                  </a:lnTo>
                  <a:lnTo>
                    <a:pt x="430" y="249"/>
                  </a:lnTo>
                  <a:lnTo>
                    <a:pt x="438" y="248"/>
                  </a:lnTo>
                  <a:lnTo>
                    <a:pt x="447" y="249"/>
                  </a:lnTo>
                  <a:lnTo>
                    <a:pt x="457" y="251"/>
                  </a:lnTo>
                  <a:lnTo>
                    <a:pt x="457" y="251"/>
                  </a:lnTo>
                  <a:lnTo>
                    <a:pt x="458" y="246"/>
                  </a:lnTo>
                  <a:lnTo>
                    <a:pt x="462" y="241"/>
                  </a:lnTo>
                  <a:lnTo>
                    <a:pt x="466" y="238"/>
                  </a:lnTo>
                  <a:lnTo>
                    <a:pt x="472" y="237"/>
                  </a:lnTo>
                  <a:lnTo>
                    <a:pt x="472" y="237"/>
                  </a:lnTo>
                  <a:lnTo>
                    <a:pt x="478" y="237"/>
                  </a:lnTo>
                  <a:lnTo>
                    <a:pt x="482" y="239"/>
                  </a:lnTo>
                  <a:lnTo>
                    <a:pt x="486" y="242"/>
                  </a:lnTo>
                  <a:lnTo>
                    <a:pt x="489" y="246"/>
                  </a:lnTo>
                  <a:lnTo>
                    <a:pt x="491" y="250"/>
                  </a:lnTo>
                  <a:lnTo>
                    <a:pt x="492" y="256"/>
                  </a:lnTo>
                  <a:lnTo>
                    <a:pt x="493" y="266"/>
                  </a:lnTo>
                  <a:lnTo>
                    <a:pt x="493" y="266"/>
                  </a:lnTo>
                  <a:lnTo>
                    <a:pt x="492" y="273"/>
                  </a:lnTo>
                  <a:lnTo>
                    <a:pt x="490" y="279"/>
                  </a:lnTo>
                  <a:lnTo>
                    <a:pt x="486" y="283"/>
                  </a:lnTo>
                  <a:lnTo>
                    <a:pt x="480" y="287"/>
                  </a:lnTo>
                  <a:lnTo>
                    <a:pt x="468" y="294"/>
                  </a:lnTo>
                  <a:lnTo>
                    <a:pt x="463" y="298"/>
                  </a:lnTo>
                  <a:lnTo>
                    <a:pt x="459" y="303"/>
                  </a:lnTo>
                  <a:lnTo>
                    <a:pt x="459" y="303"/>
                  </a:lnTo>
                  <a:lnTo>
                    <a:pt x="454" y="313"/>
                  </a:lnTo>
                  <a:lnTo>
                    <a:pt x="448" y="321"/>
                  </a:lnTo>
                  <a:lnTo>
                    <a:pt x="434" y="336"/>
                  </a:lnTo>
                  <a:lnTo>
                    <a:pt x="420" y="350"/>
                  </a:lnTo>
                  <a:lnTo>
                    <a:pt x="405" y="364"/>
                  </a:lnTo>
                  <a:lnTo>
                    <a:pt x="405" y="364"/>
                  </a:lnTo>
                  <a:lnTo>
                    <a:pt x="401" y="367"/>
                  </a:lnTo>
                  <a:lnTo>
                    <a:pt x="400" y="370"/>
                  </a:lnTo>
                  <a:lnTo>
                    <a:pt x="399" y="373"/>
                  </a:lnTo>
                  <a:lnTo>
                    <a:pt x="399" y="377"/>
                  </a:lnTo>
                  <a:lnTo>
                    <a:pt x="400" y="383"/>
                  </a:lnTo>
                  <a:lnTo>
                    <a:pt x="404" y="390"/>
                  </a:lnTo>
                  <a:lnTo>
                    <a:pt x="407" y="398"/>
                  </a:lnTo>
                  <a:lnTo>
                    <a:pt x="410" y="405"/>
                  </a:lnTo>
                  <a:lnTo>
                    <a:pt x="413" y="414"/>
                  </a:lnTo>
                  <a:lnTo>
                    <a:pt x="413" y="418"/>
                  </a:lnTo>
                  <a:lnTo>
                    <a:pt x="413" y="422"/>
                  </a:lnTo>
                  <a:lnTo>
                    <a:pt x="413" y="422"/>
                  </a:lnTo>
                  <a:lnTo>
                    <a:pt x="408" y="421"/>
                  </a:lnTo>
                  <a:lnTo>
                    <a:pt x="405" y="422"/>
                  </a:lnTo>
                  <a:lnTo>
                    <a:pt x="401" y="424"/>
                  </a:lnTo>
                  <a:lnTo>
                    <a:pt x="399" y="428"/>
                  </a:lnTo>
                  <a:lnTo>
                    <a:pt x="397" y="436"/>
                  </a:lnTo>
                  <a:lnTo>
                    <a:pt x="393" y="443"/>
                  </a:lnTo>
                  <a:lnTo>
                    <a:pt x="393" y="443"/>
                  </a:lnTo>
                  <a:lnTo>
                    <a:pt x="393" y="446"/>
                  </a:lnTo>
                  <a:lnTo>
                    <a:pt x="393" y="449"/>
                  </a:lnTo>
                  <a:lnTo>
                    <a:pt x="395" y="455"/>
                  </a:lnTo>
                  <a:lnTo>
                    <a:pt x="398" y="458"/>
                  </a:lnTo>
                  <a:lnTo>
                    <a:pt x="404" y="462"/>
                  </a:lnTo>
                  <a:lnTo>
                    <a:pt x="404" y="462"/>
                  </a:lnTo>
                  <a:lnTo>
                    <a:pt x="410" y="462"/>
                  </a:lnTo>
                  <a:lnTo>
                    <a:pt x="417" y="461"/>
                  </a:lnTo>
                  <a:lnTo>
                    <a:pt x="424" y="458"/>
                  </a:lnTo>
                  <a:lnTo>
                    <a:pt x="431" y="456"/>
                  </a:lnTo>
                  <a:lnTo>
                    <a:pt x="443" y="452"/>
                  </a:lnTo>
                  <a:lnTo>
                    <a:pt x="450" y="450"/>
                  </a:lnTo>
                  <a:lnTo>
                    <a:pt x="456" y="450"/>
                  </a:lnTo>
                  <a:lnTo>
                    <a:pt x="456" y="450"/>
                  </a:lnTo>
                  <a:lnTo>
                    <a:pt x="460" y="453"/>
                  </a:lnTo>
                  <a:lnTo>
                    <a:pt x="465" y="457"/>
                  </a:lnTo>
                  <a:lnTo>
                    <a:pt x="474" y="465"/>
                  </a:lnTo>
                  <a:lnTo>
                    <a:pt x="479" y="470"/>
                  </a:lnTo>
                  <a:lnTo>
                    <a:pt x="483" y="472"/>
                  </a:lnTo>
                  <a:lnTo>
                    <a:pt x="489" y="473"/>
                  </a:lnTo>
                  <a:lnTo>
                    <a:pt x="495" y="471"/>
                  </a:lnTo>
                  <a:lnTo>
                    <a:pt x="495" y="471"/>
                  </a:lnTo>
                  <a:lnTo>
                    <a:pt x="515" y="461"/>
                  </a:lnTo>
                  <a:lnTo>
                    <a:pt x="525" y="455"/>
                  </a:lnTo>
                  <a:lnTo>
                    <a:pt x="536" y="452"/>
                  </a:lnTo>
                  <a:lnTo>
                    <a:pt x="546" y="448"/>
                  </a:lnTo>
                  <a:lnTo>
                    <a:pt x="557" y="447"/>
                  </a:lnTo>
                  <a:lnTo>
                    <a:pt x="567" y="447"/>
                  </a:lnTo>
                  <a:lnTo>
                    <a:pt x="579" y="449"/>
                  </a:lnTo>
                  <a:lnTo>
                    <a:pt x="579" y="449"/>
                  </a:lnTo>
                  <a:lnTo>
                    <a:pt x="586" y="453"/>
                  </a:lnTo>
                  <a:lnTo>
                    <a:pt x="592" y="458"/>
                  </a:lnTo>
                  <a:lnTo>
                    <a:pt x="597" y="465"/>
                  </a:lnTo>
                  <a:lnTo>
                    <a:pt x="600" y="473"/>
                  </a:lnTo>
                  <a:lnTo>
                    <a:pt x="602" y="481"/>
                  </a:lnTo>
                  <a:lnTo>
                    <a:pt x="602" y="485"/>
                  </a:lnTo>
                  <a:lnTo>
                    <a:pt x="600" y="489"/>
                  </a:lnTo>
                  <a:lnTo>
                    <a:pt x="599" y="493"/>
                  </a:lnTo>
                  <a:lnTo>
                    <a:pt x="596" y="496"/>
                  </a:lnTo>
                  <a:lnTo>
                    <a:pt x="594" y="499"/>
                  </a:lnTo>
                  <a:lnTo>
                    <a:pt x="589" y="503"/>
                  </a:lnTo>
                  <a:lnTo>
                    <a:pt x="589" y="503"/>
                  </a:lnTo>
                  <a:lnTo>
                    <a:pt x="596" y="505"/>
                  </a:lnTo>
                  <a:lnTo>
                    <a:pt x="603" y="508"/>
                  </a:lnTo>
                  <a:lnTo>
                    <a:pt x="608" y="513"/>
                  </a:lnTo>
                  <a:lnTo>
                    <a:pt x="613" y="519"/>
                  </a:lnTo>
                  <a:lnTo>
                    <a:pt x="613" y="519"/>
                  </a:lnTo>
                  <a:lnTo>
                    <a:pt x="614" y="523"/>
                  </a:lnTo>
                  <a:lnTo>
                    <a:pt x="614" y="523"/>
                  </a:lnTo>
                  <a:lnTo>
                    <a:pt x="616" y="490"/>
                  </a:lnTo>
                  <a:lnTo>
                    <a:pt x="619" y="468"/>
                  </a:lnTo>
                  <a:lnTo>
                    <a:pt x="619" y="468"/>
                  </a:lnTo>
                  <a:lnTo>
                    <a:pt x="621" y="462"/>
                  </a:lnTo>
                  <a:lnTo>
                    <a:pt x="623" y="455"/>
                  </a:lnTo>
                  <a:lnTo>
                    <a:pt x="628" y="449"/>
                  </a:lnTo>
                  <a:lnTo>
                    <a:pt x="632" y="444"/>
                  </a:lnTo>
                  <a:lnTo>
                    <a:pt x="650" y="423"/>
                  </a:lnTo>
                  <a:lnTo>
                    <a:pt x="650" y="423"/>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9" name="Freeform: Shape 229">
              <a:extLst>
                <a:ext uri="{FF2B5EF4-FFF2-40B4-BE49-F238E27FC236}">
                  <a16:creationId xmlns:a16="http://schemas.microsoft.com/office/drawing/2014/main" id="{5E952EA7-7218-47DC-B65C-4BBBF7844EC0}"/>
                </a:ext>
              </a:extLst>
            </p:cNvPr>
            <p:cNvSpPr>
              <a:spLocks/>
            </p:cNvSpPr>
            <p:nvPr/>
          </p:nvSpPr>
          <p:spPr bwMode="auto">
            <a:xfrm>
              <a:off x="6374067" y="2698919"/>
              <a:ext cx="4344" cy="4343"/>
            </a:xfrm>
            <a:custGeom>
              <a:avLst/>
              <a:gdLst>
                <a:gd name="T0" fmla="*/ 0 w 6"/>
                <a:gd name="T1" fmla="*/ 4 h 4"/>
                <a:gd name="T2" fmla="*/ 0 w 6"/>
                <a:gd name="T3" fmla="*/ 4 h 4"/>
                <a:gd name="T4" fmla="*/ 4 w 6"/>
                <a:gd name="T5" fmla="*/ 4 h 4"/>
                <a:gd name="T6" fmla="*/ 4 w 6"/>
                <a:gd name="T7" fmla="*/ 4 h 4"/>
                <a:gd name="T8" fmla="*/ 6 w 6"/>
                <a:gd name="T9" fmla="*/ 0 h 4"/>
                <a:gd name="T10" fmla="*/ 6 w 6"/>
                <a:gd name="T11" fmla="*/ 0 h 4"/>
                <a:gd name="T12" fmla="*/ 0 w 6"/>
                <a:gd name="T13" fmla="*/ 4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4" y="4"/>
                  </a:lnTo>
                  <a:lnTo>
                    <a:pt x="4" y="4"/>
                  </a:lnTo>
                  <a:lnTo>
                    <a:pt x="6" y="0"/>
                  </a:lnTo>
                  <a:lnTo>
                    <a:pt x="6" y="0"/>
                  </a:lnTo>
                  <a:lnTo>
                    <a:pt x="0" y="4"/>
                  </a:lnTo>
                  <a:lnTo>
                    <a:pt x="0" y="4"/>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0" name="Freeform: Shape 230">
              <a:extLst>
                <a:ext uri="{FF2B5EF4-FFF2-40B4-BE49-F238E27FC236}">
                  <a16:creationId xmlns:a16="http://schemas.microsoft.com/office/drawing/2014/main" id="{4881EB53-CCB2-4C5C-B3CC-3F5B81AF48AF}"/>
                </a:ext>
              </a:extLst>
            </p:cNvPr>
            <p:cNvSpPr>
              <a:spLocks/>
            </p:cNvSpPr>
            <p:nvPr/>
          </p:nvSpPr>
          <p:spPr bwMode="auto">
            <a:xfrm>
              <a:off x="5674731" y="2239934"/>
              <a:ext cx="972988" cy="560336"/>
            </a:xfrm>
            <a:custGeom>
              <a:avLst/>
              <a:gdLst>
                <a:gd name="T0" fmla="*/ 1264 w 1344"/>
                <a:gd name="T1" fmla="*/ 295 h 774"/>
                <a:gd name="T2" fmla="*/ 1145 w 1344"/>
                <a:gd name="T3" fmla="*/ 259 h 774"/>
                <a:gd name="T4" fmla="*/ 1100 w 1344"/>
                <a:gd name="T5" fmla="*/ 157 h 774"/>
                <a:gd name="T6" fmla="*/ 1044 w 1344"/>
                <a:gd name="T7" fmla="*/ 104 h 774"/>
                <a:gd name="T8" fmla="*/ 1024 w 1344"/>
                <a:gd name="T9" fmla="*/ 34 h 774"/>
                <a:gd name="T10" fmla="*/ 948 w 1344"/>
                <a:gd name="T11" fmla="*/ 1 h 774"/>
                <a:gd name="T12" fmla="*/ 912 w 1344"/>
                <a:gd name="T13" fmla="*/ 64 h 774"/>
                <a:gd name="T14" fmla="*/ 864 w 1344"/>
                <a:gd name="T15" fmla="*/ 37 h 774"/>
                <a:gd name="T16" fmla="*/ 838 w 1344"/>
                <a:gd name="T17" fmla="*/ 120 h 774"/>
                <a:gd name="T18" fmla="*/ 805 w 1344"/>
                <a:gd name="T19" fmla="*/ 135 h 774"/>
                <a:gd name="T20" fmla="*/ 795 w 1344"/>
                <a:gd name="T21" fmla="*/ 161 h 774"/>
                <a:gd name="T22" fmla="*/ 730 w 1344"/>
                <a:gd name="T23" fmla="*/ 174 h 774"/>
                <a:gd name="T24" fmla="*/ 639 w 1344"/>
                <a:gd name="T25" fmla="*/ 186 h 774"/>
                <a:gd name="T26" fmla="*/ 570 w 1344"/>
                <a:gd name="T27" fmla="*/ 138 h 774"/>
                <a:gd name="T28" fmla="*/ 568 w 1344"/>
                <a:gd name="T29" fmla="*/ 68 h 774"/>
                <a:gd name="T30" fmla="*/ 539 w 1344"/>
                <a:gd name="T31" fmla="*/ 126 h 774"/>
                <a:gd name="T32" fmla="*/ 536 w 1344"/>
                <a:gd name="T33" fmla="*/ 155 h 774"/>
                <a:gd name="T34" fmla="*/ 472 w 1344"/>
                <a:gd name="T35" fmla="*/ 201 h 774"/>
                <a:gd name="T36" fmla="*/ 404 w 1344"/>
                <a:gd name="T37" fmla="*/ 255 h 774"/>
                <a:gd name="T38" fmla="*/ 383 w 1344"/>
                <a:gd name="T39" fmla="*/ 306 h 774"/>
                <a:gd name="T40" fmla="*/ 330 w 1344"/>
                <a:gd name="T41" fmla="*/ 348 h 774"/>
                <a:gd name="T42" fmla="*/ 229 w 1344"/>
                <a:gd name="T43" fmla="*/ 377 h 774"/>
                <a:gd name="T44" fmla="*/ 250 w 1344"/>
                <a:gd name="T45" fmla="*/ 414 h 774"/>
                <a:gd name="T46" fmla="*/ 271 w 1344"/>
                <a:gd name="T47" fmla="*/ 468 h 774"/>
                <a:gd name="T48" fmla="*/ 271 w 1344"/>
                <a:gd name="T49" fmla="*/ 543 h 774"/>
                <a:gd name="T50" fmla="*/ 179 w 1344"/>
                <a:gd name="T51" fmla="*/ 519 h 774"/>
                <a:gd name="T52" fmla="*/ 100 w 1344"/>
                <a:gd name="T53" fmla="*/ 576 h 774"/>
                <a:gd name="T54" fmla="*/ 118 w 1344"/>
                <a:gd name="T55" fmla="*/ 658 h 774"/>
                <a:gd name="T56" fmla="*/ 66 w 1344"/>
                <a:gd name="T57" fmla="*/ 735 h 774"/>
                <a:gd name="T58" fmla="*/ 0 w 1344"/>
                <a:gd name="T59" fmla="*/ 733 h 774"/>
                <a:gd name="T60" fmla="*/ 73 w 1344"/>
                <a:gd name="T61" fmla="*/ 744 h 774"/>
                <a:gd name="T62" fmla="*/ 164 w 1344"/>
                <a:gd name="T63" fmla="*/ 770 h 774"/>
                <a:gd name="T64" fmla="*/ 296 w 1344"/>
                <a:gd name="T65" fmla="*/ 725 h 774"/>
                <a:gd name="T66" fmla="*/ 341 w 1344"/>
                <a:gd name="T67" fmla="*/ 665 h 774"/>
                <a:gd name="T68" fmla="*/ 393 w 1344"/>
                <a:gd name="T69" fmla="*/ 602 h 774"/>
                <a:gd name="T70" fmla="*/ 427 w 1344"/>
                <a:gd name="T71" fmla="*/ 537 h 774"/>
                <a:gd name="T72" fmla="*/ 579 w 1344"/>
                <a:gd name="T73" fmla="*/ 521 h 774"/>
                <a:gd name="T74" fmla="*/ 615 w 1344"/>
                <a:gd name="T75" fmla="*/ 597 h 774"/>
                <a:gd name="T76" fmla="*/ 703 w 1344"/>
                <a:gd name="T77" fmla="*/ 635 h 774"/>
                <a:gd name="T78" fmla="*/ 718 w 1344"/>
                <a:gd name="T79" fmla="*/ 675 h 774"/>
                <a:gd name="T80" fmla="*/ 788 w 1344"/>
                <a:gd name="T81" fmla="*/ 659 h 774"/>
                <a:gd name="T82" fmla="*/ 753 w 1344"/>
                <a:gd name="T83" fmla="*/ 621 h 774"/>
                <a:gd name="T84" fmla="*/ 710 w 1344"/>
                <a:gd name="T85" fmla="*/ 570 h 774"/>
                <a:gd name="T86" fmla="*/ 638 w 1344"/>
                <a:gd name="T87" fmla="*/ 471 h 774"/>
                <a:gd name="T88" fmla="*/ 706 w 1344"/>
                <a:gd name="T89" fmla="*/ 509 h 774"/>
                <a:gd name="T90" fmla="*/ 779 w 1344"/>
                <a:gd name="T91" fmla="*/ 579 h 774"/>
                <a:gd name="T92" fmla="*/ 825 w 1344"/>
                <a:gd name="T93" fmla="*/ 685 h 774"/>
                <a:gd name="T94" fmla="*/ 857 w 1344"/>
                <a:gd name="T95" fmla="*/ 741 h 774"/>
                <a:gd name="T96" fmla="*/ 923 w 1344"/>
                <a:gd name="T97" fmla="*/ 709 h 774"/>
                <a:gd name="T98" fmla="*/ 942 w 1344"/>
                <a:gd name="T99" fmla="*/ 639 h 774"/>
                <a:gd name="T100" fmla="*/ 973 w 1344"/>
                <a:gd name="T101" fmla="*/ 635 h 774"/>
                <a:gd name="T102" fmla="*/ 1023 w 1344"/>
                <a:gd name="T103" fmla="*/ 614 h 774"/>
                <a:gd name="T104" fmla="*/ 1056 w 1344"/>
                <a:gd name="T105" fmla="*/ 561 h 774"/>
                <a:gd name="T106" fmla="*/ 1069 w 1344"/>
                <a:gd name="T107" fmla="*/ 479 h 774"/>
                <a:gd name="T108" fmla="*/ 1142 w 1344"/>
                <a:gd name="T109" fmla="*/ 432 h 774"/>
                <a:gd name="T110" fmla="*/ 1145 w 1344"/>
                <a:gd name="T111" fmla="*/ 477 h 774"/>
                <a:gd name="T112" fmla="*/ 1228 w 1344"/>
                <a:gd name="T113" fmla="*/ 479 h 774"/>
                <a:gd name="T114" fmla="*/ 1207 w 1344"/>
                <a:gd name="T115" fmla="*/ 427 h 774"/>
                <a:gd name="T116" fmla="*/ 1282 w 1344"/>
                <a:gd name="T117" fmla="*/ 43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4" h="774">
                  <a:moveTo>
                    <a:pt x="1342" y="375"/>
                  </a:moveTo>
                  <a:lnTo>
                    <a:pt x="1342" y="375"/>
                  </a:lnTo>
                  <a:lnTo>
                    <a:pt x="1344" y="370"/>
                  </a:lnTo>
                  <a:lnTo>
                    <a:pt x="1343" y="363"/>
                  </a:lnTo>
                  <a:lnTo>
                    <a:pt x="1342" y="357"/>
                  </a:lnTo>
                  <a:lnTo>
                    <a:pt x="1339" y="350"/>
                  </a:lnTo>
                  <a:lnTo>
                    <a:pt x="1334" y="345"/>
                  </a:lnTo>
                  <a:lnTo>
                    <a:pt x="1329" y="338"/>
                  </a:lnTo>
                  <a:lnTo>
                    <a:pt x="1316" y="327"/>
                  </a:lnTo>
                  <a:lnTo>
                    <a:pt x="1301" y="316"/>
                  </a:lnTo>
                  <a:lnTo>
                    <a:pt x="1289" y="308"/>
                  </a:lnTo>
                  <a:lnTo>
                    <a:pt x="1272" y="298"/>
                  </a:lnTo>
                  <a:lnTo>
                    <a:pt x="1272" y="298"/>
                  </a:lnTo>
                  <a:lnTo>
                    <a:pt x="1264" y="295"/>
                  </a:lnTo>
                  <a:lnTo>
                    <a:pt x="1253" y="291"/>
                  </a:lnTo>
                  <a:lnTo>
                    <a:pt x="1241" y="289"/>
                  </a:lnTo>
                  <a:lnTo>
                    <a:pt x="1224" y="288"/>
                  </a:lnTo>
                  <a:lnTo>
                    <a:pt x="1224" y="288"/>
                  </a:lnTo>
                  <a:lnTo>
                    <a:pt x="1215" y="287"/>
                  </a:lnTo>
                  <a:lnTo>
                    <a:pt x="1206" y="284"/>
                  </a:lnTo>
                  <a:lnTo>
                    <a:pt x="1198" y="281"/>
                  </a:lnTo>
                  <a:lnTo>
                    <a:pt x="1190" y="278"/>
                  </a:lnTo>
                  <a:lnTo>
                    <a:pt x="1176" y="271"/>
                  </a:lnTo>
                  <a:lnTo>
                    <a:pt x="1168" y="266"/>
                  </a:lnTo>
                  <a:lnTo>
                    <a:pt x="1168" y="266"/>
                  </a:lnTo>
                  <a:lnTo>
                    <a:pt x="1161" y="265"/>
                  </a:lnTo>
                  <a:lnTo>
                    <a:pt x="1151" y="262"/>
                  </a:lnTo>
                  <a:lnTo>
                    <a:pt x="1145" y="259"/>
                  </a:lnTo>
                  <a:lnTo>
                    <a:pt x="1141" y="256"/>
                  </a:lnTo>
                  <a:lnTo>
                    <a:pt x="1137" y="253"/>
                  </a:lnTo>
                  <a:lnTo>
                    <a:pt x="1136" y="247"/>
                  </a:lnTo>
                  <a:lnTo>
                    <a:pt x="1136" y="247"/>
                  </a:lnTo>
                  <a:lnTo>
                    <a:pt x="1134" y="236"/>
                  </a:lnTo>
                  <a:lnTo>
                    <a:pt x="1129" y="222"/>
                  </a:lnTo>
                  <a:lnTo>
                    <a:pt x="1124" y="206"/>
                  </a:lnTo>
                  <a:lnTo>
                    <a:pt x="1118" y="183"/>
                  </a:lnTo>
                  <a:lnTo>
                    <a:pt x="1118" y="183"/>
                  </a:lnTo>
                  <a:lnTo>
                    <a:pt x="1116" y="178"/>
                  </a:lnTo>
                  <a:lnTo>
                    <a:pt x="1114" y="172"/>
                  </a:lnTo>
                  <a:lnTo>
                    <a:pt x="1111" y="167"/>
                  </a:lnTo>
                  <a:lnTo>
                    <a:pt x="1108" y="163"/>
                  </a:lnTo>
                  <a:lnTo>
                    <a:pt x="1100" y="157"/>
                  </a:lnTo>
                  <a:lnTo>
                    <a:pt x="1092" y="153"/>
                  </a:lnTo>
                  <a:lnTo>
                    <a:pt x="1083" y="150"/>
                  </a:lnTo>
                  <a:lnTo>
                    <a:pt x="1074" y="148"/>
                  </a:lnTo>
                  <a:lnTo>
                    <a:pt x="1059" y="147"/>
                  </a:lnTo>
                  <a:lnTo>
                    <a:pt x="1059" y="147"/>
                  </a:lnTo>
                  <a:lnTo>
                    <a:pt x="1053" y="146"/>
                  </a:lnTo>
                  <a:lnTo>
                    <a:pt x="1051" y="143"/>
                  </a:lnTo>
                  <a:lnTo>
                    <a:pt x="1049" y="140"/>
                  </a:lnTo>
                  <a:lnTo>
                    <a:pt x="1048" y="135"/>
                  </a:lnTo>
                  <a:lnTo>
                    <a:pt x="1048" y="124"/>
                  </a:lnTo>
                  <a:lnTo>
                    <a:pt x="1046" y="117"/>
                  </a:lnTo>
                  <a:lnTo>
                    <a:pt x="1045" y="110"/>
                  </a:lnTo>
                  <a:lnTo>
                    <a:pt x="1045" y="110"/>
                  </a:lnTo>
                  <a:lnTo>
                    <a:pt x="1044" y="104"/>
                  </a:lnTo>
                  <a:lnTo>
                    <a:pt x="1044" y="98"/>
                  </a:lnTo>
                  <a:lnTo>
                    <a:pt x="1045" y="88"/>
                  </a:lnTo>
                  <a:lnTo>
                    <a:pt x="1048" y="74"/>
                  </a:lnTo>
                  <a:lnTo>
                    <a:pt x="1050" y="52"/>
                  </a:lnTo>
                  <a:lnTo>
                    <a:pt x="1050" y="52"/>
                  </a:lnTo>
                  <a:lnTo>
                    <a:pt x="1050" y="47"/>
                  </a:lnTo>
                  <a:lnTo>
                    <a:pt x="1050" y="47"/>
                  </a:lnTo>
                  <a:lnTo>
                    <a:pt x="1050" y="48"/>
                  </a:lnTo>
                  <a:lnTo>
                    <a:pt x="1050" y="48"/>
                  </a:lnTo>
                  <a:lnTo>
                    <a:pt x="1043" y="49"/>
                  </a:lnTo>
                  <a:lnTo>
                    <a:pt x="1039" y="48"/>
                  </a:lnTo>
                  <a:lnTo>
                    <a:pt x="1034" y="46"/>
                  </a:lnTo>
                  <a:lnTo>
                    <a:pt x="1031" y="42"/>
                  </a:lnTo>
                  <a:lnTo>
                    <a:pt x="1024" y="34"/>
                  </a:lnTo>
                  <a:lnTo>
                    <a:pt x="1020" y="30"/>
                  </a:lnTo>
                  <a:lnTo>
                    <a:pt x="1015" y="26"/>
                  </a:lnTo>
                  <a:lnTo>
                    <a:pt x="1015" y="26"/>
                  </a:lnTo>
                  <a:lnTo>
                    <a:pt x="1010" y="24"/>
                  </a:lnTo>
                  <a:lnTo>
                    <a:pt x="1006" y="24"/>
                  </a:lnTo>
                  <a:lnTo>
                    <a:pt x="994" y="24"/>
                  </a:lnTo>
                  <a:lnTo>
                    <a:pt x="983" y="24"/>
                  </a:lnTo>
                  <a:lnTo>
                    <a:pt x="978" y="24"/>
                  </a:lnTo>
                  <a:lnTo>
                    <a:pt x="973" y="22"/>
                  </a:lnTo>
                  <a:lnTo>
                    <a:pt x="973" y="22"/>
                  </a:lnTo>
                  <a:lnTo>
                    <a:pt x="968" y="18"/>
                  </a:lnTo>
                  <a:lnTo>
                    <a:pt x="963" y="14"/>
                  </a:lnTo>
                  <a:lnTo>
                    <a:pt x="952" y="5"/>
                  </a:lnTo>
                  <a:lnTo>
                    <a:pt x="948" y="1"/>
                  </a:lnTo>
                  <a:lnTo>
                    <a:pt x="942" y="0"/>
                  </a:lnTo>
                  <a:lnTo>
                    <a:pt x="938" y="0"/>
                  </a:lnTo>
                  <a:lnTo>
                    <a:pt x="935" y="1"/>
                  </a:lnTo>
                  <a:lnTo>
                    <a:pt x="933" y="2"/>
                  </a:lnTo>
                  <a:lnTo>
                    <a:pt x="929" y="5"/>
                  </a:lnTo>
                  <a:lnTo>
                    <a:pt x="929" y="5"/>
                  </a:lnTo>
                  <a:lnTo>
                    <a:pt x="925" y="12"/>
                  </a:lnTo>
                  <a:lnTo>
                    <a:pt x="921" y="18"/>
                  </a:lnTo>
                  <a:lnTo>
                    <a:pt x="920" y="26"/>
                  </a:lnTo>
                  <a:lnTo>
                    <a:pt x="919" y="33"/>
                  </a:lnTo>
                  <a:lnTo>
                    <a:pt x="918" y="49"/>
                  </a:lnTo>
                  <a:lnTo>
                    <a:pt x="916" y="57"/>
                  </a:lnTo>
                  <a:lnTo>
                    <a:pt x="912" y="64"/>
                  </a:lnTo>
                  <a:lnTo>
                    <a:pt x="912" y="64"/>
                  </a:lnTo>
                  <a:lnTo>
                    <a:pt x="910" y="65"/>
                  </a:lnTo>
                  <a:lnTo>
                    <a:pt x="905" y="65"/>
                  </a:lnTo>
                  <a:lnTo>
                    <a:pt x="902" y="65"/>
                  </a:lnTo>
                  <a:lnTo>
                    <a:pt x="900" y="64"/>
                  </a:lnTo>
                  <a:lnTo>
                    <a:pt x="900" y="64"/>
                  </a:lnTo>
                  <a:lnTo>
                    <a:pt x="890" y="51"/>
                  </a:lnTo>
                  <a:lnTo>
                    <a:pt x="879" y="40"/>
                  </a:lnTo>
                  <a:lnTo>
                    <a:pt x="875" y="35"/>
                  </a:lnTo>
                  <a:lnTo>
                    <a:pt x="870" y="33"/>
                  </a:lnTo>
                  <a:lnTo>
                    <a:pt x="869" y="33"/>
                  </a:lnTo>
                  <a:lnTo>
                    <a:pt x="867" y="33"/>
                  </a:lnTo>
                  <a:lnTo>
                    <a:pt x="866" y="34"/>
                  </a:lnTo>
                  <a:lnTo>
                    <a:pt x="864" y="37"/>
                  </a:lnTo>
                  <a:lnTo>
                    <a:pt x="864" y="37"/>
                  </a:lnTo>
                  <a:lnTo>
                    <a:pt x="861" y="42"/>
                  </a:lnTo>
                  <a:lnTo>
                    <a:pt x="858" y="47"/>
                  </a:lnTo>
                  <a:lnTo>
                    <a:pt x="852" y="54"/>
                  </a:lnTo>
                  <a:lnTo>
                    <a:pt x="845" y="58"/>
                  </a:lnTo>
                  <a:lnTo>
                    <a:pt x="842" y="62"/>
                  </a:lnTo>
                  <a:lnTo>
                    <a:pt x="838" y="67"/>
                  </a:lnTo>
                  <a:lnTo>
                    <a:pt x="838" y="67"/>
                  </a:lnTo>
                  <a:lnTo>
                    <a:pt x="836" y="72"/>
                  </a:lnTo>
                  <a:lnTo>
                    <a:pt x="836" y="77"/>
                  </a:lnTo>
                  <a:lnTo>
                    <a:pt x="836" y="84"/>
                  </a:lnTo>
                  <a:lnTo>
                    <a:pt x="837" y="91"/>
                  </a:lnTo>
                  <a:lnTo>
                    <a:pt x="839" y="106"/>
                  </a:lnTo>
                  <a:lnTo>
                    <a:pt x="839" y="113"/>
                  </a:lnTo>
                  <a:lnTo>
                    <a:pt x="838" y="120"/>
                  </a:lnTo>
                  <a:lnTo>
                    <a:pt x="838" y="120"/>
                  </a:lnTo>
                  <a:lnTo>
                    <a:pt x="835" y="130"/>
                  </a:lnTo>
                  <a:lnTo>
                    <a:pt x="833" y="135"/>
                  </a:lnTo>
                  <a:lnTo>
                    <a:pt x="829" y="139"/>
                  </a:lnTo>
                  <a:lnTo>
                    <a:pt x="826" y="143"/>
                  </a:lnTo>
                  <a:lnTo>
                    <a:pt x="821" y="146"/>
                  </a:lnTo>
                  <a:lnTo>
                    <a:pt x="817" y="146"/>
                  </a:lnTo>
                  <a:lnTo>
                    <a:pt x="811" y="145"/>
                  </a:lnTo>
                  <a:lnTo>
                    <a:pt x="811" y="145"/>
                  </a:lnTo>
                  <a:lnTo>
                    <a:pt x="808" y="143"/>
                  </a:lnTo>
                  <a:lnTo>
                    <a:pt x="806" y="141"/>
                  </a:lnTo>
                  <a:lnTo>
                    <a:pt x="805" y="139"/>
                  </a:lnTo>
                  <a:lnTo>
                    <a:pt x="805" y="135"/>
                  </a:lnTo>
                  <a:lnTo>
                    <a:pt x="805" y="135"/>
                  </a:lnTo>
                  <a:lnTo>
                    <a:pt x="804" y="138"/>
                  </a:lnTo>
                  <a:lnTo>
                    <a:pt x="801" y="139"/>
                  </a:lnTo>
                  <a:lnTo>
                    <a:pt x="795" y="142"/>
                  </a:lnTo>
                  <a:lnTo>
                    <a:pt x="793" y="143"/>
                  </a:lnTo>
                  <a:lnTo>
                    <a:pt x="791" y="145"/>
                  </a:lnTo>
                  <a:lnTo>
                    <a:pt x="791" y="146"/>
                  </a:lnTo>
                  <a:lnTo>
                    <a:pt x="793" y="148"/>
                  </a:lnTo>
                  <a:lnTo>
                    <a:pt x="793" y="148"/>
                  </a:lnTo>
                  <a:lnTo>
                    <a:pt x="794" y="150"/>
                  </a:lnTo>
                  <a:lnTo>
                    <a:pt x="795" y="151"/>
                  </a:lnTo>
                  <a:lnTo>
                    <a:pt x="795" y="155"/>
                  </a:lnTo>
                  <a:lnTo>
                    <a:pt x="795" y="158"/>
                  </a:lnTo>
                  <a:lnTo>
                    <a:pt x="795" y="159"/>
                  </a:lnTo>
                  <a:lnTo>
                    <a:pt x="795" y="161"/>
                  </a:lnTo>
                  <a:lnTo>
                    <a:pt x="795" y="161"/>
                  </a:lnTo>
                  <a:lnTo>
                    <a:pt x="788" y="162"/>
                  </a:lnTo>
                  <a:lnTo>
                    <a:pt x="780" y="162"/>
                  </a:lnTo>
                  <a:lnTo>
                    <a:pt x="774" y="159"/>
                  </a:lnTo>
                  <a:lnTo>
                    <a:pt x="766" y="157"/>
                  </a:lnTo>
                  <a:lnTo>
                    <a:pt x="759" y="156"/>
                  </a:lnTo>
                  <a:lnTo>
                    <a:pt x="752" y="154"/>
                  </a:lnTo>
                  <a:lnTo>
                    <a:pt x="745" y="155"/>
                  </a:lnTo>
                  <a:lnTo>
                    <a:pt x="738" y="157"/>
                  </a:lnTo>
                  <a:lnTo>
                    <a:pt x="738" y="157"/>
                  </a:lnTo>
                  <a:lnTo>
                    <a:pt x="736" y="161"/>
                  </a:lnTo>
                  <a:lnTo>
                    <a:pt x="734" y="165"/>
                  </a:lnTo>
                  <a:lnTo>
                    <a:pt x="731" y="170"/>
                  </a:lnTo>
                  <a:lnTo>
                    <a:pt x="730" y="174"/>
                  </a:lnTo>
                  <a:lnTo>
                    <a:pt x="730" y="174"/>
                  </a:lnTo>
                  <a:lnTo>
                    <a:pt x="726" y="178"/>
                  </a:lnTo>
                  <a:lnTo>
                    <a:pt x="721" y="181"/>
                  </a:lnTo>
                  <a:lnTo>
                    <a:pt x="716" y="183"/>
                  </a:lnTo>
                  <a:lnTo>
                    <a:pt x="710" y="183"/>
                  </a:lnTo>
                  <a:lnTo>
                    <a:pt x="698" y="183"/>
                  </a:lnTo>
                  <a:lnTo>
                    <a:pt x="687" y="181"/>
                  </a:lnTo>
                  <a:lnTo>
                    <a:pt x="675" y="179"/>
                  </a:lnTo>
                  <a:lnTo>
                    <a:pt x="662" y="178"/>
                  </a:lnTo>
                  <a:lnTo>
                    <a:pt x="656" y="178"/>
                  </a:lnTo>
                  <a:lnTo>
                    <a:pt x="651" y="179"/>
                  </a:lnTo>
                  <a:lnTo>
                    <a:pt x="645" y="182"/>
                  </a:lnTo>
                  <a:lnTo>
                    <a:pt x="639" y="186"/>
                  </a:lnTo>
                  <a:lnTo>
                    <a:pt x="639" y="186"/>
                  </a:lnTo>
                  <a:lnTo>
                    <a:pt x="632" y="190"/>
                  </a:lnTo>
                  <a:lnTo>
                    <a:pt x="625" y="192"/>
                  </a:lnTo>
                  <a:lnTo>
                    <a:pt x="614" y="192"/>
                  </a:lnTo>
                  <a:lnTo>
                    <a:pt x="604" y="191"/>
                  </a:lnTo>
                  <a:lnTo>
                    <a:pt x="594" y="189"/>
                  </a:lnTo>
                  <a:lnTo>
                    <a:pt x="584" y="183"/>
                  </a:lnTo>
                  <a:lnTo>
                    <a:pt x="576" y="176"/>
                  </a:lnTo>
                  <a:lnTo>
                    <a:pt x="568" y="168"/>
                  </a:lnTo>
                  <a:lnTo>
                    <a:pt x="568" y="168"/>
                  </a:lnTo>
                  <a:lnTo>
                    <a:pt x="565" y="163"/>
                  </a:lnTo>
                  <a:lnTo>
                    <a:pt x="564" y="156"/>
                  </a:lnTo>
                  <a:lnTo>
                    <a:pt x="564" y="150"/>
                  </a:lnTo>
                  <a:lnTo>
                    <a:pt x="567" y="143"/>
                  </a:lnTo>
                  <a:lnTo>
                    <a:pt x="570" y="138"/>
                  </a:lnTo>
                  <a:lnTo>
                    <a:pt x="574" y="131"/>
                  </a:lnTo>
                  <a:lnTo>
                    <a:pt x="582" y="118"/>
                  </a:lnTo>
                  <a:lnTo>
                    <a:pt x="582" y="118"/>
                  </a:lnTo>
                  <a:lnTo>
                    <a:pt x="585" y="115"/>
                  </a:lnTo>
                  <a:lnTo>
                    <a:pt x="587" y="110"/>
                  </a:lnTo>
                  <a:lnTo>
                    <a:pt x="588" y="100"/>
                  </a:lnTo>
                  <a:lnTo>
                    <a:pt x="587" y="90"/>
                  </a:lnTo>
                  <a:lnTo>
                    <a:pt x="585" y="85"/>
                  </a:lnTo>
                  <a:lnTo>
                    <a:pt x="584" y="81"/>
                  </a:lnTo>
                  <a:lnTo>
                    <a:pt x="584" y="81"/>
                  </a:lnTo>
                  <a:lnTo>
                    <a:pt x="580" y="76"/>
                  </a:lnTo>
                  <a:lnTo>
                    <a:pt x="576" y="73"/>
                  </a:lnTo>
                  <a:lnTo>
                    <a:pt x="572" y="71"/>
                  </a:lnTo>
                  <a:lnTo>
                    <a:pt x="568" y="68"/>
                  </a:lnTo>
                  <a:lnTo>
                    <a:pt x="562" y="67"/>
                  </a:lnTo>
                  <a:lnTo>
                    <a:pt x="557" y="67"/>
                  </a:lnTo>
                  <a:lnTo>
                    <a:pt x="552" y="68"/>
                  </a:lnTo>
                  <a:lnTo>
                    <a:pt x="547" y="72"/>
                  </a:lnTo>
                  <a:lnTo>
                    <a:pt x="547" y="72"/>
                  </a:lnTo>
                  <a:lnTo>
                    <a:pt x="542" y="76"/>
                  </a:lnTo>
                  <a:lnTo>
                    <a:pt x="539" y="82"/>
                  </a:lnTo>
                  <a:lnTo>
                    <a:pt x="538" y="89"/>
                  </a:lnTo>
                  <a:lnTo>
                    <a:pt x="538" y="96"/>
                  </a:lnTo>
                  <a:lnTo>
                    <a:pt x="540" y="110"/>
                  </a:lnTo>
                  <a:lnTo>
                    <a:pt x="540" y="117"/>
                  </a:lnTo>
                  <a:lnTo>
                    <a:pt x="540" y="125"/>
                  </a:lnTo>
                  <a:lnTo>
                    <a:pt x="540" y="125"/>
                  </a:lnTo>
                  <a:lnTo>
                    <a:pt x="539" y="126"/>
                  </a:lnTo>
                  <a:lnTo>
                    <a:pt x="538" y="129"/>
                  </a:lnTo>
                  <a:lnTo>
                    <a:pt x="535" y="131"/>
                  </a:lnTo>
                  <a:lnTo>
                    <a:pt x="530" y="133"/>
                  </a:lnTo>
                  <a:lnTo>
                    <a:pt x="527" y="135"/>
                  </a:lnTo>
                  <a:lnTo>
                    <a:pt x="527" y="135"/>
                  </a:lnTo>
                  <a:lnTo>
                    <a:pt x="526" y="139"/>
                  </a:lnTo>
                  <a:lnTo>
                    <a:pt x="526" y="142"/>
                  </a:lnTo>
                  <a:lnTo>
                    <a:pt x="527" y="150"/>
                  </a:lnTo>
                  <a:lnTo>
                    <a:pt x="527" y="150"/>
                  </a:lnTo>
                  <a:lnTo>
                    <a:pt x="528" y="153"/>
                  </a:lnTo>
                  <a:lnTo>
                    <a:pt x="530" y="155"/>
                  </a:lnTo>
                  <a:lnTo>
                    <a:pt x="532" y="156"/>
                  </a:lnTo>
                  <a:lnTo>
                    <a:pt x="536" y="155"/>
                  </a:lnTo>
                  <a:lnTo>
                    <a:pt x="536" y="155"/>
                  </a:lnTo>
                  <a:lnTo>
                    <a:pt x="536" y="171"/>
                  </a:lnTo>
                  <a:lnTo>
                    <a:pt x="536" y="180"/>
                  </a:lnTo>
                  <a:lnTo>
                    <a:pt x="536" y="189"/>
                  </a:lnTo>
                  <a:lnTo>
                    <a:pt x="535" y="197"/>
                  </a:lnTo>
                  <a:lnTo>
                    <a:pt x="532" y="200"/>
                  </a:lnTo>
                  <a:lnTo>
                    <a:pt x="531" y="204"/>
                  </a:lnTo>
                  <a:lnTo>
                    <a:pt x="528" y="206"/>
                  </a:lnTo>
                  <a:lnTo>
                    <a:pt x="526" y="207"/>
                  </a:lnTo>
                  <a:lnTo>
                    <a:pt x="521" y="208"/>
                  </a:lnTo>
                  <a:lnTo>
                    <a:pt x="516" y="208"/>
                  </a:lnTo>
                  <a:lnTo>
                    <a:pt x="516" y="208"/>
                  </a:lnTo>
                  <a:lnTo>
                    <a:pt x="502" y="206"/>
                  </a:lnTo>
                  <a:lnTo>
                    <a:pt x="487" y="204"/>
                  </a:lnTo>
                  <a:lnTo>
                    <a:pt x="472" y="201"/>
                  </a:lnTo>
                  <a:lnTo>
                    <a:pt x="465" y="203"/>
                  </a:lnTo>
                  <a:lnTo>
                    <a:pt x="458" y="204"/>
                  </a:lnTo>
                  <a:lnTo>
                    <a:pt x="458" y="204"/>
                  </a:lnTo>
                  <a:lnTo>
                    <a:pt x="452" y="207"/>
                  </a:lnTo>
                  <a:lnTo>
                    <a:pt x="445" y="212"/>
                  </a:lnTo>
                  <a:lnTo>
                    <a:pt x="432" y="224"/>
                  </a:lnTo>
                  <a:lnTo>
                    <a:pt x="420" y="238"/>
                  </a:lnTo>
                  <a:lnTo>
                    <a:pt x="413" y="242"/>
                  </a:lnTo>
                  <a:lnTo>
                    <a:pt x="404" y="247"/>
                  </a:lnTo>
                  <a:lnTo>
                    <a:pt x="404" y="247"/>
                  </a:lnTo>
                  <a:lnTo>
                    <a:pt x="403" y="249"/>
                  </a:lnTo>
                  <a:lnTo>
                    <a:pt x="403" y="253"/>
                  </a:lnTo>
                  <a:lnTo>
                    <a:pt x="403" y="254"/>
                  </a:lnTo>
                  <a:lnTo>
                    <a:pt x="404" y="255"/>
                  </a:lnTo>
                  <a:lnTo>
                    <a:pt x="405" y="256"/>
                  </a:lnTo>
                  <a:lnTo>
                    <a:pt x="408" y="256"/>
                  </a:lnTo>
                  <a:lnTo>
                    <a:pt x="408" y="256"/>
                  </a:lnTo>
                  <a:lnTo>
                    <a:pt x="408" y="261"/>
                  </a:lnTo>
                  <a:lnTo>
                    <a:pt x="407" y="264"/>
                  </a:lnTo>
                  <a:lnTo>
                    <a:pt x="405" y="267"/>
                  </a:lnTo>
                  <a:lnTo>
                    <a:pt x="402" y="269"/>
                  </a:lnTo>
                  <a:lnTo>
                    <a:pt x="395" y="272"/>
                  </a:lnTo>
                  <a:lnTo>
                    <a:pt x="393" y="274"/>
                  </a:lnTo>
                  <a:lnTo>
                    <a:pt x="390" y="277"/>
                  </a:lnTo>
                  <a:lnTo>
                    <a:pt x="390" y="277"/>
                  </a:lnTo>
                  <a:lnTo>
                    <a:pt x="387" y="283"/>
                  </a:lnTo>
                  <a:lnTo>
                    <a:pt x="385" y="291"/>
                  </a:lnTo>
                  <a:lnTo>
                    <a:pt x="383" y="306"/>
                  </a:lnTo>
                  <a:lnTo>
                    <a:pt x="383" y="306"/>
                  </a:lnTo>
                  <a:lnTo>
                    <a:pt x="382" y="308"/>
                  </a:lnTo>
                  <a:lnTo>
                    <a:pt x="380" y="311"/>
                  </a:lnTo>
                  <a:lnTo>
                    <a:pt x="375" y="313"/>
                  </a:lnTo>
                  <a:lnTo>
                    <a:pt x="370" y="315"/>
                  </a:lnTo>
                  <a:lnTo>
                    <a:pt x="366" y="319"/>
                  </a:lnTo>
                  <a:lnTo>
                    <a:pt x="366" y="319"/>
                  </a:lnTo>
                  <a:lnTo>
                    <a:pt x="358" y="330"/>
                  </a:lnTo>
                  <a:lnTo>
                    <a:pt x="350" y="339"/>
                  </a:lnTo>
                  <a:lnTo>
                    <a:pt x="345" y="342"/>
                  </a:lnTo>
                  <a:lnTo>
                    <a:pt x="340" y="346"/>
                  </a:lnTo>
                  <a:lnTo>
                    <a:pt x="336" y="347"/>
                  </a:lnTo>
                  <a:lnTo>
                    <a:pt x="330" y="348"/>
                  </a:lnTo>
                  <a:lnTo>
                    <a:pt x="330" y="348"/>
                  </a:lnTo>
                  <a:lnTo>
                    <a:pt x="319" y="348"/>
                  </a:lnTo>
                  <a:lnTo>
                    <a:pt x="305" y="352"/>
                  </a:lnTo>
                  <a:lnTo>
                    <a:pt x="292" y="356"/>
                  </a:lnTo>
                  <a:lnTo>
                    <a:pt x="281" y="362"/>
                  </a:lnTo>
                  <a:lnTo>
                    <a:pt x="281" y="362"/>
                  </a:lnTo>
                  <a:lnTo>
                    <a:pt x="280" y="360"/>
                  </a:lnTo>
                  <a:lnTo>
                    <a:pt x="278" y="357"/>
                  </a:lnTo>
                  <a:lnTo>
                    <a:pt x="272" y="356"/>
                  </a:lnTo>
                  <a:lnTo>
                    <a:pt x="267" y="356"/>
                  </a:lnTo>
                  <a:lnTo>
                    <a:pt x="262" y="357"/>
                  </a:lnTo>
                  <a:lnTo>
                    <a:pt x="262" y="357"/>
                  </a:lnTo>
                  <a:lnTo>
                    <a:pt x="254" y="362"/>
                  </a:lnTo>
                  <a:lnTo>
                    <a:pt x="246" y="366"/>
                  </a:lnTo>
                  <a:lnTo>
                    <a:pt x="229" y="377"/>
                  </a:lnTo>
                  <a:lnTo>
                    <a:pt x="221" y="381"/>
                  </a:lnTo>
                  <a:lnTo>
                    <a:pt x="213" y="385"/>
                  </a:lnTo>
                  <a:lnTo>
                    <a:pt x="204" y="387"/>
                  </a:lnTo>
                  <a:lnTo>
                    <a:pt x="193" y="387"/>
                  </a:lnTo>
                  <a:lnTo>
                    <a:pt x="193" y="387"/>
                  </a:lnTo>
                  <a:lnTo>
                    <a:pt x="199" y="394"/>
                  </a:lnTo>
                  <a:lnTo>
                    <a:pt x="205" y="397"/>
                  </a:lnTo>
                  <a:lnTo>
                    <a:pt x="212" y="399"/>
                  </a:lnTo>
                  <a:lnTo>
                    <a:pt x="219" y="402"/>
                  </a:lnTo>
                  <a:lnTo>
                    <a:pt x="233" y="404"/>
                  </a:lnTo>
                  <a:lnTo>
                    <a:pt x="240" y="406"/>
                  </a:lnTo>
                  <a:lnTo>
                    <a:pt x="246" y="410"/>
                  </a:lnTo>
                  <a:lnTo>
                    <a:pt x="246" y="410"/>
                  </a:lnTo>
                  <a:lnTo>
                    <a:pt x="250" y="414"/>
                  </a:lnTo>
                  <a:lnTo>
                    <a:pt x="253" y="420"/>
                  </a:lnTo>
                  <a:lnTo>
                    <a:pt x="253" y="426"/>
                  </a:lnTo>
                  <a:lnTo>
                    <a:pt x="253" y="432"/>
                  </a:lnTo>
                  <a:lnTo>
                    <a:pt x="252" y="445"/>
                  </a:lnTo>
                  <a:lnTo>
                    <a:pt x="252" y="452"/>
                  </a:lnTo>
                  <a:lnTo>
                    <a:pt x="254" y="457"/>
                  </a:lnTo>
                  <a:lnTo>
                    <a:pt x="254" y="457"/>
                  </a:lnTo>
                  <a:lnTo>
                    <a:pt x="255" y="458"/>
                  </a:lnTo>
                  <a:lnTo>
                    <a:pt x="257" y="460"/>
                  </a:lnTo>
                  <a:lnTo>
                    <a:pt x="262" y="462"/>
                  </a:lnTo>
                  <a:lnTo>
                    <a:pt x="267" y="464"/>
                  </a:lnTo>
                  <a:lnTo>
                    <a:pt x="270" y="465"/>
                  </a:lnTo>
                  <a:lnTo>
                    <a:pt x="271" y="468"/>
                  </a:lnTo>
                  <a:lnTo>
                    <a:pt x="271" y="468"/>
                  </a:lnTo>
                  <a:lnTo>
                    <a:pt x="272" y="473"/>
                  </a:lnTo>
                  <a:lnTo>
                    <a:pt x="271" y="479"/>
                  </a:lnTo>
                  <a:lnTo>
                    <a:pt x="267" y="489"/>
                  </a:lnTo>
                  <a:lnTo>
                    <a:pt x="264" y="498"/>
                  </a:lnTo>
                  <a:lnTo>
                    <a:pt x="263" y="503"/>
                  </a:lnTo>
                  <a:lnTo>
                    <a:pt x="264" y="507"/>
                  </a:lnTo>
                  <a:lnTo>
                    <a:pt x="264" y="507"/>
                  </a:lnTo>
                  <a:lnTo>
                    <a:pt x="270" y="517"/>
                  </a:lnTo>
                  <a:lnTo>
                    <a:pt x="273" y="526"/>
                  </a:lnTo>
                  <a:lnTo>
                    <a:pt x="274" y="530"/>
                  </a:lnTo>
                  <a:lnTo>
                    <a:pt x="274" y="535"/>
                  </a:lnTo>
                  <a:lnTo>
                    <a:pt x="273" y="538"/>
                  </a:lnTo>
                  <a:lnTo>
                    <a:pt x="271" y="543"/>
                  </a:lnTo>
                  <a:lnTo>
                    <a:pt x="271" y="543"/>
                  </a:lnTo>
                  <a:lnTo>
                    <a:pt x="264" y="548"/>
                  </a:lnTo>
                  <a:lnTo>
                    <a:pt x="256" y="552"/>
                  </a:lnTo>
                  <a:lnTo>
                    <a:pt x="247" y="554"/>
                  </a:lnTo>
                  <a:lnTo>
                    <a:pt x="242" y="554"/>
                  </a:lnTo>
                  <a:lnTo>
                    <a:pt x="238" y="553"/>
                  </a:lnTo>
                  <a:lnTo>
                    <a:pt x="238" y="553"/>
                  </a:lnTo>
                  <a:lnTo>
                    <a:pt x="233" y="552"/>
                  </a:lnTo>
                  <a:lnTo>
                    <a:pt x="229" y="548"/>
                  </a:lnTo>
                  <a:lnTo>
                    <a:pt x="221" y="543"/>
                  </a:lnTo>
                  <a:lnTo>
                    <a:pt x="214" y="536"/>
                  </a:lnTo>
                  <a:lnTo>
                    <a:pt x="207" y="531"/>
                  </a:lnTo>
                  <a:lnTo>
                    <a:pt x="207" y="531"/>
                  </a:lnTo>
                  <a:lnTo>
                    <a:pt x="193" y="524"/>
                  </a:lnTo>
                  <a:lnTo>
                    <a:pt x="179" y="519"/>
                  </a:lnTo>
                  <a:lnTo>
                    <a:pt x="172" y="517"/>
                  </a:lnTo>
                  <a:lnTo>
                    <a:pt x="164" y="517"/>
                  </a:lnTo>
                  <a:lnTo>
                    <a:pt x="157" y="518"/>
                  </a:lnTo>
                  <a:lnTo>
                    <a:pt x="150" y="520"/>
                  </a:lnTo>
                  <a:lnTo>
                    <a:pt x="150" y="520"/>
                  </a:lnTo>
                  <a:lnTo>
                    <a:pt x="141" y="527"/>
                  </a:lnTo>
                  <a:lnTo>
                    <a:pt x="133" y="536"/>
                  </a:lnTo>
                  <a:lnTo>
                    <a:pt x="126" y="546"/>
                  </a:lnTo>
                  <a:lnTo>
                    <a:pt x="122" y="557"/>
                  </a:lnTo>
                  <a:lnTo>
                    <a:pt x="122" y="557"/>
                  </a:lnTo>
                  <a:lnTo>
                    <a:pt x="120" y="561"/>
                  </a:lnTo>
                  <a:lnTo>
                    <a:pt x="117" y="564"/>
                  </a:lnTo>
                  <a:lnTo>
                    <a:pt x="108" y="570"/>
                  </a:lnTo>
                  <a:lnTo>
                    <a:pt x="100" y="576"/>
                  </a:lnTo>
                  <a:lnTo>
                    <a:pt x="93" y="581"/>
                  </a:lnTo>
                  <a:lnTo>
                    <a:pt x="93" y="581"/>
                  </a:lnTo>
                  <a:lnTo>
                    <a:pt x="91" y="586"/>
                  </a:lnTo>
                  <a:lnTo>
                    <a:pt x="90" y="592"/>
                  </a:lnTo>
                  <a:lnTo>
                    <a:pt x="91" y="598"/>
                  </a:lnTo>
                  <a:lnTo>
                    <a:pt x="93" y="605"/>
                  </a:lnTo>
                  <a:lnTo>
                    <a:pt x="96" y="612"/>
                  </a:lnTo>
                  <a:lnTo>
                    <a:pt x="100" y="618"/>
                  </a:lnTo>
                  <a:lnTo>
                    <a:pt x="109" y="630"/>
                  </a:lnTo>
                  <a:lnTo>
                    <a:pt x="109" y="630"/>
                  </a:lnTo>
                  <a:lnTo>
                    <a:pt x="114" y="636"/>
                  </a:lnTo>
                  <a:lnTo>
                    <a:pt x="116" y="643"/>
                  </a:lnTo>
                  <a:lnTo>
                    <a:pt x="117" y="650"/>
                  </a:lnTo>
                  <a:lnTo>
                    <a:pt x="118" y="658"/>
                  </a:lnTo>
                  <a:lnTo>
                    <a:pt x="117" y="671"/>
                  </a:lnTo>
                  <a:lnTo>
                    <a:pt x="115" y="684"/>
                  </a:lnTo>
                  <a:lnTo>
                    <a:pt x="115" y="684"/>
                  </a:lnTo>
                  <a:lnTo>
                    <a:pt x="114" y="687"/>
                  </a:lnTo>
                  <a:lnTo>
                    <a:pt x="112" y="692"/>
                  </a:lnTo>
                  <a:lnTo>
                    <a:pt x="106" y="698"/>
                  </a:lnTo>
                  <a:lnTo>
                    <a:pt x="99" y="704"/>
                  </a:lnTo>
                  <a:lnTo>
                    <a:pt x="91" y="709"/>
                  </a:lnTo>
                  <a:lnTo>
                    <a:pt x="73" y="720"/>
                  </a:lnTo>
                  <a:lnTo>
                    <a:pt x="65" y="726"/>
                  </a:lnTo>
                  <a:lnTo>
                    <a:pt x="58" y="733"/>
                  </a:lnTo>
                  <a:lnTo>
                    <a:pt x="58" y="733"/>
                  </a:lnTo>
                  <a:lnTo>
                    <a:pt x="66" y="735"/>
                  </a:lnTo>
                  <a:lnTo>
                    <a:pt x="66" y="735"/>
                  </a:lnTo>
                  <a:lnTo>
                    <a:pt x="56" y="735"/>
                  </a:lnTo>
                  <a:lnTo>
                    <a:pt x="56" y="735"/>
                  </a:lnTo>
                  <a:lnTo>
                    <a:pt x="58" y="733"/>
                  </a:lnTo>
                  <a:lnTo>
                    <a:pt x="58" y="733"/>
                  </a:lnTo>
                  <a:lnTo>
                    <a:pt x="43" y="727"/>
                  </a:lnTo>
                  <a:lnTo>
                    <a:pt x="30" y="721"/>
                  </a:lnTo>
                  <a:lnTo>
                    <a:pt x="23" y="720"/>
                  </a:lnTo>
                  <a:lnTo>
                    <a:pt x="17" y="719"/>
                  </a:lnTo>
                  <a:lnTo>
                    <a:pt x="10" y="720"/>
                  </a:lnTo>
                  <a:lnTo>
                    <a:pt x="5" y="723"/>
                  </a:lnTo>
                  <a:lnTo>
                    <a:pt x="5" y="723"/>
                  </a:lnTo>
                  <a:lnTo>
                    <a:pt x="2" y="725"/>
                  </a:lnTo>
                  <a:lnTo>
                    <a:pt x="1" y="728"/>
                  </a:lnTo>
                  <a:lnTo>
                    <a:pt x="0" y="733"/>
                  </a:lnTo>
                  <a:lnTo>
                    <a:pt x="0" y="737"/>
                  </a:lnTo>
                  <a:lnTo>
                    <a:pt x="0" y="742"/>
                  </a:lnTo>
                  <a:lnTo>
                    <a:pt x="2" y="746"/>
                  </a:lnTo>
                  <a:lnTo>
                    <a:pt x="5" y="751"/>
                  </a:lnTo>
                  <a:lnTo>
                    <a:pt x="8" y="754"/>
                  </a:lnTo>
                  <a:lnTo>
                    <a:pt x="8" y="754"/>
                  </a:lnTo>
                  <a:lnTo>
                    <a:pt x="16" y="758"/>
                  </a:lnTo>
                  <a:lnTo>
                    <a:pt x="24" y="759"/>
                  </a:lnTo>
                  <a:lnTo>
                    <a:pt x="32" y="759"/>
                  </a:lnTo>
                  <a:lnTo>
                    <a:pt x="40" y="758"/>
                  </a:lnTo>
                  <a:lnTo>
                    <a:pt x="48" y="755"/>
                  </a:lnTo>
                  <a:lnTo>
                    <a:pt x="56" y="752"/>
                  </a:lnTo>
                  <a:lnTo>
                    <a:pt x="73" y="744"/>
                  </a:lnTo>
                  <a:lnTo>
                    <a:pt x="73" y="744"/>
                  </a:lnTo>
                  <a:lnTo>
                    <a:pt x="76" y="743"/>
                  </a:lnTo>
                  <a:lnTo>
                    <a:pt x="80" y="742"/>
                  </a:lnTo>
                  <a:lnTo>
                    <a:pt x="84" y="742"/>
                  </a:lnTo>
                  <a:lnTo>
                    <a:pt x="88" y="743"/>
                  </a:lnTo>
                  <a:lnTo>
                    <a:pt x="96" y="747"/>
                  </a:lnTo>
                  <a:lnTo>
                    <a:pt x="103" y="752"/>
                  </a:lnTo>
                  <a:lnTo>
                    <a:pt x="110" y="758"/>
                  </a:lnTo>
                  <a:lnTo>
                    <a:pt x="118" y="762"/>
                  </a:lnTo>
                  <a:lnTo>
                    <a:pt x="126" y="767"/>
                  </a:lnTo>
                  <a:lnTo>
                    <a:pt x="130" y="768"/>
                  </a:lnTo>
                  <a:lnTo>
                    <a:pt x="134" y="768"/>
                  </a:lnTo>
                  <a:lnTo>
                    <a:pt x="134" y="768"/>
                  </a:lnTo>
                  <a:lnTo>
                    <a:pt x="149" y="768"/>
                  </a:lnTo>
                  <a:lnTo>
                    <a:pt x="164" y="770"/>
                  </a:lnTo>
                  <a:lnTo>
                    <a:pt x="179" y="772"/>
                  </a:lnTo>
                  <a:lnTo>
                    <a:pt x="193" y="774"/>
                  </a:lnTo>
                  <a:lnTo>
                    <a:pt x="193" y="774"/>
                  </a:lnTo>
                  <a:lnTo>
                    <a:pt x="211" y="772"/>
                  </a:lnTo>
                  <a:lnTo>
                    <a:pt x="228" y="770"/>
                  </a:lnTo>
                  <a:lnTo>
                    <a:pt x="245" y="766"/>
                  </a:lnTo>
                  <a:lnTo>
                    <a:pt x="254" y="763"/>
                  </a:lnTo>
                  <a:lnTo>
                    <a:pt x="262" y="759"/>
                  </a:lnTo>
                  <a:lnTo>
                    <a:pt x="262" y="759"/>
                  </a:lnTo>
                  <a:lnTo>
                    <a:pt x="278" y="750"/>
                  </a:lnTo>
                  <a:lnTo>
                    <a:pt x="284" y="744"/>
                  </a:lnTo>
                  <a:lnTo>
                    <a:pt x="289" y="738"/>
                  </a:lnTo>
                  <a:lnTo>
                    <a:pt x="294" y="733"/>
                  </a:lnTo>
                  <a:lnTo>
                    <a:pt x="296" y="725"/>
                  </a:lnTo>
                  <a:lnTo>
                    <a:pt x="298" y="716"/>
                  </a:lnTo>
                  <a:lnTo>
                    <a:pt x="298" y="705"/>
                  </a:lnTo>
                  <a:lnTo>
                    <a:pt x="298" y="705"/>
                  </a:lnTo>
                  <a:lnTo>
                    <a:pt x="299" y="702"/>
                  </a:lnTo>
                  <a:lnTo>
                    <a:pt x="300" y="698"/>
                  </a:lnTo>
                  <a:lnTo>
                    <a:pt x="303" y="696"/>
                  </a:lnTo>
                  <a:lnTo>
                    <a:pt x="305" y="694"/>
                  </a:lnTo>
                  <a:lnTo>
                    <a:pt x="312" y="691"/>
                  </a:lnTo>
                  <a:lnTo>
                    <a:pt x="320" y="687"/>
                  </a:lnTo>
                  <a:lnTo>
                    <a:pt x="320" y="687"/>
                  </a:lnTo>
                  <a:lnTo>
                    <a:pt x="328" y="684"/>
                  </a:lnTo>
                  <a:lnTo>
                    <a:pt x="333" y="679"/>
                  </a:lnTo>
                  <a:lnTo>
                    <a:pt x="338" y="672"/>
                  </a:lnTo>
                  <a:lnTo>
                    <a:pt x="341" y="665"/>
                  </a:lnTo>
                  <a:lnTo>
                    <a:pt x="344" y="656"/>
                  </a:lnTo>
                  <a:lnTo>
                    <a:pt x="345" y="648"/>
                  </a:lnTo>
                  <a:lnTo>
                    <a:pt x="348" y="630"/>
                  </a:lnTo>
                  <a:lnTo>
                    <a:pt x="348" y="630"/>
                  </a:lnTo>
                  <a:lnTo>
                    <a:pt x="350" y="625"/>
                  </a:lnTo>
                  <a:lnTo>
                    <a:pt x="354" y="621"/>
                  </a:lnTo>
                  <a:lnTo>
                    <a:pt x="358" y="619"/>
                  </a:lnTo>
                  <a:lnTo>
                    <a:pt x="364" y="617"/>
                  </a:lnTo>
                  <a:lnTo>
                    <a:pt x="377" y="613"/>
                  </a:lnTo>
                  <a:lnTo>
                    <a:pt x="382" y="611"/>
                  </a:lnTo>
                  <a:lnTo>
                    <a:pt x="388" y="607"/>
                  </a:lnTo>
                  <a:lnTo>
                    <a:pt x="388" y="607"/>
                  </a:lnTo>
                  <a:lnTo>
                    <a:pt x="390" y="604"/>
                  </a:lnTo>
                  <a:lnTo>
                    <a:pt x="393" y="602"/>
                  </a:lnTo>
                  <a:lnTo>
                    <a:pt x="394" y="594"/>
                  </a:lnTo>
                  <a:lnTo>
                    <a:pt x="394" y="587"/>
                  </a:lnTo>
                  <a:lnTo>
                    <a:pt x="393" y="579"/>
                  </a:lnTo>
                  <a:lnTo>
                    <a:pt x="391" y="571"/>
                  </a:lnTo>
                  <a:lnTo>
                    <a:pt x="391" y="563"/>
                  </a:lnTo>
                  <a:lnTo>
                    <a:pt x="393" y="556"/>
                  </a:lnTo>
                  <a:lnTo>
                    <a:pt x="394" y="553"/>
                  </a:lnTo>
                  <a:lnTo>
                    <a:pt x="396" y="551"/>
                  </a:lnTo>
                  <a:lnTo>
                    <a:pt x="396" y="551"/>
                  </a:lnTo>
                  <a:lnTo>
                    <a:pt x="400" y="546"/>
                  </a:lnTo>
                  <a:lnTo>
                    <a:pt x="405" y="543"/>
                  </a:lnTo>
                  <a:lnTo>
                    <a:pt x="411" y="540"/>
                  </a:lnTo>
                  <a:lnTo>
                    <a:pt x="415" y="538"/>
                  </a:lnTo>
                  <a:lnTo>
                    <a:pt x="427" y="537"/>
                  </a:lnTo>
                  <a:lnTo>
                    <a:pt x="438" y="538"/>
                  </a:lnTo>
                  <a:lnTo>
                    <a:pt x="460" y="540"/>
                  </a:lnTo>
                  <a:lnTo>
                    <a:pt x="470" y="540"/>
                  </a:lnTo>
                  <a:lnTo>
                    <a:pt x="474" y="539"/>
                  </a:lnTo>
                  <a:lnTo>
                    <a:pt x="479" y="538"/>
                  </a:lnTo>
                  <a:lnTo>
                    <a:pt x="479" y="538"/>
                  </a:lnTo>
                  <a:lnTo>
                    <a:pt x="491" y="531"/>
                  </a:lnTo>
                  <a:lnTo>
                    <a:pt x="504" y="527"/>
                  </a:lnTo>
                  <a:lnTo>
                    <a:pt x="516" y="522"/>
                  </a:lnTo>
                  <a:lnTo>
                    <a:pt x="529" y="519"/>
                  </a:lnTo>
                  <a:lnTo>
                    <a:pt x="542" y="517"/>
                  </a:lnTo>
                  <a:lnTo>
                    <a:pt x="555" y="517"/>
                  </a:lnTo>
                  <a:lnTo>
                    <a:pt x="567" y="518"/>
                  </a:lnTo>
                  <a:lnTo>
                    <a:pt x="579" y="521"/>
                  </a:lnTo>
                  <a:lnTo>
                    <a:pt x="579" y="521"/>
                  </a:lnTo>
                  <a:lnTo>
                    <a:pt x="580" y="522"/>
                  </a:lnTo>
                  <a:lnTo>
                    <a:pt x="580" y="526"/>
                  </a:lnTo>
                  <a:lnTo>
                    <a:pt x="580" y="532"/>
                  </a:lnTo>
                  <a:lnTo>
                    <a:pt x="580" y="542"/>
                  </a:lnTo>
                  <a:lnTo>
                    <a:pt x="580" y="544"/>
                  </a:lnTo>
                  <a:lnTo>
                    <a:pt x="581" y="546"/>
                  </a:lnTo>
                  <a:lnTo>
                    <a:pt x="581" y="546"/>
                  </a:lnTo>
                  <a:lnTo>
                    <a:pt x="589" y="552"/>
                  </a:lnTo>
                  <a:lnTo>
                    <a:pt x="595" y="557"/>
                  </a:lnTo>
                  <a:lnTo>
                    <a:pt x="601" y="563"/>
                  </a:lnTo>
                  <a:lnTo>
                    <a:pt x="605" y="570"/>
                  </a:lnTo>
                  <a:lnTo>
                    <a:pt x="611" y="584"/>
                  </a:lnTo>
                  <a:lnTo>
                    <a:pt x="615" y="597"/>
                  </a:lnTo>
                  <a:lnTo>
                    <a:pt x="620" y="612"/>
                  </a:lnTo>
                  <a:lnTo>
                    <a:pt x="623" y="626"/>
                  </a:lnTo>
                  <a:lnTo>
                    <a:pt x="629" y="638"/>
                  </a:lnTo>
                  <a:lnTo>
                    <a:pt x="634" y="645"/>
                  </a:lnTo>
                  <a:lnTo>
                    <a:pt x="638" y="651"/>
                  </a:lnTo>
                  <a:lnTo>
                    <a:pt x="638" y="651"/>
                  </a:lnTo>
                  <a:lnTo>
                    <a:pt x="640" y="653"/>
                  </a:lnTo>
                  <a:lnTo>
                    <a:pt x="644" y="654"/>
                  </a:lnTo>
                  <a:lnTo>
                    <a:pt x="650" y="654"/>
                  </a:lnTo>
                  <a:lnTo>
                    <a:pt x="658" y="653"/>
                  </a:lnTo>
                  <a:lnTo>
                    <a:pt x="667" y="651"/>
                  </a:lnTo>
                  <a:lnTo>
                    <a:pt x="685" y="642"/>
                  </a:lnTo>
                  <a:lnTo>
                    <a:pt x="694" y="638"/>
                  </a:lnTo>
                  <a:lnTo>
                    <a:pt x="703" y="635"/>
                  </a:lnTo>
                  <a:lnTo>
                    <a:pt x="703" y="635"/>
                  </a:lnTo>
                  <a:lnTo>
                    <a:pt x="709" y="635"/>
                  </a:lnTo>
                  <a:lnTo>
                    <a:pt x="714" y="636"/>
                  </a:lnTo>
                  <a:lnTo>
                    <a:pt x="719" y="638"/>
                  </a:lnTo>
                  <a:lnTo>
                    <a:pt x="723" y="643"/>
                  </a:lnTo>
                  <a:lnTo>
                    <a:pt x="727" y="647"/>
                  </a:lnTo>
                  <a:lnTo>
                    <a:pt x="728" y="653"/>
                  </a:lnTo>
                  <a:lnTo>
                    <a:pt x="728" y="659"/>
                  </a:lnTo>
                  <a:lnTo>
                    <a:pt x="727" y="664"/>
                  </a:lnTo>
                  <a:lnTo>
                    <a:pt x="727" y="664"/>
                  </a:lnTo>
                  <a:lnTo>
                    <a:pt x="725" y="667"/>
                  </a:lnTo>
                  <a:lnTo>
                    <a:pt x="722" y="670"/>
                  </a:lnTo>
                  <a:lnTo>
                    <a:pt x="720" y="672"/>
                  </a:lnTo>
                  <a:lnTo>
                    <a:pt x="718" y="675"/>
                  </a:lnTo>
                  <a:lnTo>
                    <a:pt x="718" y="675"/>
                  </a:lnTo>
                  <a:lnTo>
                    <a:pt x="718" y="681"/>
                  </a:lnTo>
                  <a:lnTo>
                    <a:pt x="720" y="687"/>
                  </a:lnTo>
                  <a:lnTo>
                    <a:pt x="722" y="692"/>
                  </a:lnTo>
                  <a:lnTo>
                    <a:pt x="726" y="695"/>
                  </a:lnTo>
                  <a:lnTo>
                    <a:pt x="730" y="696"/>
                  </a:lnTo>
                  <a:lnTo>
                    <a:pt x="735" y="697"/>
                  </a:lnTo>
                  <a:lnTo>
                    <a:pt x="741" y="695"/>
                  </a:lnTo>
                  <a:lnTo>
                    <a:pt x="745" y="693"/>
                  </a:lnTo>
                  <a:lnTo>
                    <a:pt x="745" y="693"/>
                  </a:lnTo>
                  <a:lnTo>
                    <a:pt x="758" y="683"/>
                  </a:lnTo>
                  <a:lnTo>
                    <a:pt x="770" y="673"/>
                  </a:lnTo>
                  <a:lnTo>
                    <a:pt x="783" y="664"/>
                  </a:lnTo>
                  <a:lnTo>
                    <a:pt x="788" y="659"/>
                  </a:lnTo>
                  <a:lnTo>
                    <a:pt x="794" y="653"/>
                  </a:lnTo>
                  <a:lnTo>
                    <a:pt x="794" y="653"/>
                  </a:lnTo>
                  <a:lnTo>
                    <a:pt x="794" y="652"/>
                  </a:lnTo>
                  <a:lnTo>
                    <a:pt x="794" y="650"/>
                  </a:lnTo>
                  <a:lnTo>
                    <a:pt x="792" y="645"/>
                  </a:lnTo>
                  <a:lnTo>
                    <a:pt x="786" y="635"/>
                  </a:lnTo>
                  <a:lnTo>
                    <a:pt x="786" y="635"/>
                  </a:lnTo>
                  <a:lnTo>
                    <a:pt x="780" y="636"/>
                  </a:lnTo>
                  <a:lnTo>
                    <a:pt x="776" y="636"/>
                  </a:lnTo>
                  <a:lnTo>
                    <a:pt x="772" y="635"/>
                  </a:lnTo>
                  <a:lnTo>
                    <a:pt x="768" y="633"/>
                  </a:lnTo>
                  <a:lnTo>
                    <a:pt x="760" y="626"/>
                  </a:lnTo>
                  <a:lnTo>
                    <a:pt x="756" y="623"/>
                  </a:lnTo>
                  <a:lnTo>
                    <a:pt x="753" y="621"/>
                  </a:lnTo>
                  <a:lnTo>
                    <a:pt x="753" y="621"/>
                  </a:lnTo>
                  <a:lnTo>
                    <a:pt x="750" y="619"/>
                  </a:lnTo>
                  <a:lnTo>
                    <a:pt x="747" y="615"/>
                  </a:lnTo>
                  <a:lnTo>
                    <a:pt x="746" y="611"/>
                  </a:lnTo>
                  <a:lnTo>
                    <a:pt x="746" y="606"/>
                  </a:lnTo>
                  <a:lnTo>
                    <a:pt x="746" y="595"/>
                  </a:lnTo>
                  <a:lnTo>
                    <a:pt x="746" y="584"/>
                  </a:lnTo>
                  <a:lnTo>
                    <a:pt x="746" y="584"/>
                  </a:lnTo>
                  <a:lnTo>
                    <a:pt x="738" y="584"/>
                  </a:lnTo>
                  <a:lnTo>
                    <a:pt x="731" y="584"/>
                  </a:lnTo>
                  <a:lnTo>
                    <a:pt x="725" y="581"/>
                  </a:lnTo>
                  <a:lnTo>
                    <a:pt x="719" y="578"/>
                  </a:lnTo>
                  <a:lnTo>
                    <a:pt x="714" y="575"/>
                  </a:lnTo>
                  <a:lnTo>
                    <a:pt x="710" y="570"/>
                  </a:lnTo>
                  <a:lnTo>
                    <a:pt x="702" y="559"/>
                  </a:lnTo>
                  <a:lnTo>
                    <a:pt x="687" y="535"/>
                  </a:lnTo>
                  <a:lnTo>
                    <a:pt x="678" y="524"/>
                  </a:lnTo>
                  <a:lnTo>
                    <a:pt x="673" y="520"/>
                  </a:lnTo>
                  <a:lnTo>
                    <a:pt x="667" y="515"/>
                  </a:lnTo>
                  <a:lnTo>
                    <a:pt x="667" y="515"/>
                  </a:lnTo>
                  <a:lnTo>
                    <a:pt x="652" y="507"/>
                  </a:lnTo>
                  <a:lnTo>
                    <a:pt x="645" y="503"/>
                  </a:lnTo>
                  <a:lnTo>
                    <a:pt x="643" y="501"/>
                  </a:lnTo>
                  <a:lnTo>
                    <a:pt x="640" y="497"/>
                  </a:lnTo>
                  <a:lnTo>
                    <a:pt x="640" y="497"/>
                  </a:lnTo>
                  <a:lnTo>
                    <a:pt x="638" y="489"/>
                  </a:lnTo>
                  <a:lnTo>
                    <a:pt x="637" y="480"/>
                  </a:lnTo>
                  <a:lnTo>
                    <a:pt x="638" y="471"/>
                  </a:lnTo>
                  <a:lnTo>
                    <a:pt x="639" y="468"/>
                  </a:lnTo>
                  <a:lnTo>
                    <a:pt x="640" y="465"/>
                  </a:lnTo>
                  <a:lnTo>
                    <a:pt x="640" y="465"/>
                  </a:lnTo>
                  <a:lnTo>
                    <a:pt x="645" y="462"/>
                  </a:lnTo>
                  <a:lnTo>
                    <a:pt x="650" y="462"/>
                  </a:lnTo>
                  <a:lnTo>
                    <a:pt x="654" y="462"/>
                  </a:lnTo>
                  <a:lnTo>
                    <a:pt x="660" y="464"/>
                  </a:lnTo>
                  <a:lnTo>
                    <a:pt x="664" y="466"/>
                  </a:lnTo>
                  <a:lnTo>
                    <a:pt x="669" y="470"/>
                  </a:lnTo>
                  <a:lnTo>
                    <a:pt x="677" y="479"/>
                  </a:lnTo>
                  <a:lnTo>
                    <a:pt x="677" y="479"/>
                  </a:lnTo>
                  <a:lnTo>
                    <a:pt x="684" y="487"/>
                  </a:lnTo>
                  <a:lnTo>
                    <a:pt x="692" y="495"/>
                  </a:lnTo>
                  <a:lnTo>
                    <a:pt x="706" y="509"/>
                  </a:lnTo>
                  <a:lnTo>
                    <a:pt x="720" y="521"/>
                  </a:lnTo>
                  <a:lnTo>
                    <a:pt x="728" y="528"/>
                  </a:lnTo>
                  <a:lnTo>
                    <a:pt x="735" y="536"/>
                  </a:lnTo>
                  <a:lnTo>
                    <a:pt x="735" y="536"/>
                  </a:lnTo>
                  <a:lnTo>
                    <a:pt x="739" y="540"/>
                  </a:lnTo>
                  <a:lnTo>
                    <a:pt x="744" y="547"/>
                  </a:lnTo>
                  <a:lnTo>
                    <a:pt x="746" y="551"/>
                  </a:lnTo>
                  <a:lnTo>
                    <a:pt x="747" y="555"/>
                  </a:lnTo>
                  <a:lnTo>
                    <a:pt x="747" y="559"/>
                  </a:lnTo>
                  <a:lnTo>
                    <a:pt x="746" y="563"/>
                  </a:lnTo>
                  <a:lnTo>
                    <a:pt x="746" y="563"/>
                  </a:lnTo>
                  <a:lnTo>
                    <a:pt x="759" y="567"/>
                  </a:lnTo>
                  <a:lnTo>
                    <a:pt x="770" y="572"/>
                  </a:lnTo>
                  <a:lnTo>
                    <a:pt x="779" y="579"/>
                  </a:lnTo>
                  <a:lnTo>
                    <a:pt x="788" y="587"/>
                  </a:lnTo>
                  <a:lnTo>
                    <a:pt x="796" y="596"/>
                  </a:lnTo>
                  <a:lnTo>
                    <a:pt x="804" y="605"/>
                  </a:lnTo>
                  <a:lnTo>
                    <a:pt x="819" y="626"/>
                  </a:lnTo>
                  <a:lnTo>
                    <a:pt x="819" y="626"/>
                  </a:lnTo>
                  <a:lnTo>
                    <a:pt x="824" y="631"/>
                  </a:lnTo>
                  <a:lnTo>
                    <a:pt x="827" y="638"/>
                  </a:lnTo>
                  <a:lnTo>
                    <a:pt x="829" y="646"/>
                  </a:lnTo>
                  <a:lnTo>
                    <a:pt x="830" y="653"/>
                  </a:lnTo>
                  <a:lnTo>
                    <a:pt x="830" y="661"/>
                  </a:lnTo>
                  <a:lnTo>
                    <a:pt x="829" y="669"/>
                  </a:lnTo>
                  <a:lnTo>
                    <a:pt x="828" y="677"/>
                  </a:lnTo>
                  <a:lnTo>
                    <a:pt x="825" y="685"/>
                  </a:lnTo>
                  <a:lnTo>
                    <a:pt x="825" y="685"/>
                  </a:lnTo>
                  <a:lnTo>
                    <a:pt x="832" y="686"/>
                  </a:lnTo>
                  <a:lnTo>
                    <a:pt x="836" y="688"/>
                  </a:lnTo>
                  <a:lnTo>
                    <a:pt x="839" y="691"/>
                  </a:lnTo>
                  <a:lnTo>
                    <a:pt x="842" y="694"/>
                  </a:lnTo>
                  <a:lnTo>
                    <a:pt x="844" y="697"/>
                  </a:lnTo>
                  <a:lnTo>
                    <a:pt x="845" y="702"/>
                  </a:lnTo>
                  <a:lnTo>
                    <a:pt x="847" y="711"/>
                  </a:lnTo>
                  <a:lnTo>
                    <a:pt x="847" y="720"/>
                  </a:lnTo>
                  <a:lnTo>
                    <a:pt x="849" y="728"/>
                  </a:lnTo>
                  <a:lnTo>
                    <a:pt x="850" y="733"/>
                  </a:lnTo>
                  <a:lnTo>
                    <a:pt x="851" y="736"/>
                  </a:lnTo>
                  <a:lnTo>
                    <a:pt x="853" y="738"/>
                  </a:lnTo>
                  <a:lnTo>
                    <a:pt x="857" y="741"/>
                  </a:lnTo>
                  <a:lnTo>
                    <a:pt x="857" y="741"/>
                  </a:lnTo>
                  <a:lnTo>
                    <a:pt x="862" y="743"/>
                  </a:lnTo>
                  <a:lnTo>
                    <a:pt x="870" y="745"/>
                  </a:lnTo>
                  <a:lnTo>
                    <a:pt x="877" y="746"/>
                  </a:lnTo>
                  <a:lnTo>
                    <a:pt x="885" y="747"/>
                  </a:lnTo>
                  <a:lnTo>
                    <a:pt x="902" y="746"/>
                  </a:lnTo>
                  <a:lnTo>
                    <a:pt x="918" y="743"/>
                  </a:lnTo>
                  <a:lnTo>
                    <a:pt x="918" y="743"/>
                  </a:lnTo>
                  <a:lnTo>
                    <a:pt x="921" y="742"/>
                  </a:lnTo>
                  <a:lnTo>
                    <a:pt x="924" y="741"/>
                  </a:lnTo>
                  <a:lnTo>
                    <a:pt x="925" y="738"/>
                  </a:lnTo>
                  <a:lnTo>
                    <a:pt x="927" y="736"/>
                  </a:lnTo>
                  <a:lnTo>
                    <a:pt x="927" y="729"/>
                  </a:lnTo>
                  <a:lnTo>
                    <a:pt x="927" y="723"/>
                  </a:lnTo>
                  <a:lnTo>
                    <a:pt x="923" y="709"/>
                  </a:lnTo>
                  <a:lnTo>
                    <a:pt x="918" y="695"/>
                  </a:lnTo>
                  <a:lnTo>
                    <a:pt x="918" y="695"/>
                  </a:lnTo>
                  <a:lnTo>
                    <a:pt x="933" y="695"/>
                  </a:lnTo>
                  <a:lnTo>
                    <a:pt x="933" y="695"/>
                  </a:lnTo>
                  <a:lnTo>
                    <a:pt x="927" y="688"/>
                  </a:lnTo>
                  <a:lnTo>
                    <a:pt x="923" y="680"/>
                  </a:lnTo>
                  <a:lnTo>
                    <a:pt x="920" y="672"/>
                  </a:lnTo>
                  <a:lnTo>
                    <a:pt x="920" y="664"/>
                  </a:lnTo>
                  <a:lnTo>
                    <a:pt x="921" y="656"/>
                  </a:lnTo>
                  <a:lnTo>
                    <a:pt x="925" y="650"/>
                  </a:lnTo>
                  <a:lnTo>
                    <a:pt x="930" y="644"/>
                  </a:lnTo>
                  <a:lnTo>
                    <a:pt x="938" y="640"/>
                  </a:lnTo>
                  <a:lnTo>
                    <a:pt x="938" y="640"/>
                  </a:lnTo>
                  <a:lnTo>
                    <a:pt x="942" y="639"/>
                  </a:lnTo>
                  <a:lnTo>
                    <a:pt x="946" y="638"/>
                  </a:lnTo>
                  <a:lnTo>
                    <a:pt x="955" y="639"/>
                  </a:lnTo>
                  <a:lnTo>
                    <a:pt x="965" y="643"/>
                  </a:lnTo>
                  <a:lnTo>
                    <a:pt x="974" y="644"/>
                  </a:lnTo>
                  <a:lnTo>
                    <a:pt x="974" y="644"/>
                  </a:lnTo>
                  <a:lnTo>
                    <a:pt x="973" y="644"/>
                  </a:lnTo>
                  <a:lnTo>
                    <a:pt x="973" y="644"/>
                  </a:lnTo>
                  <a:lnTo>
                    <a:pt x="971" y="642"/>
                  </a:lnTo>
                  <a:lnTo>
                    <a:pt x="971" y="639"/>
                  </a:lnTo>
                  <a:lnTo>
                    <a:pt x="971" y="639"/>
                  </a:lnTo>
                  <a:lnTo>
                    <a:pt x="967" y="639"/>
                  </a:lnTo>
                  <a:lnTo>
                    <a:pt x="967" y="639"/>
                  </a:lnTo>
                  <a:lnTo>
                    <a:pt x="973" y="635"/>
                  </a:lnTo>
                  <a:lnTo>
                    <a:pt x="973" y="635"/>
                  </a:lnTo>
                  <a:lnTo>
                    <a:pt x="971" y="639"/>
                  </a:lnTo>
                  <a:lnTo>
                    <a:pt x="971" y="639"/>
                  </a:lnTo>
                  <a:lnTo>
                    <a:pt x="982" y="637"/>
                  </a:lnTo>
                  <a:lnTo>
                    <a:pt x="991" y="635"/>
                  </a:lnTo>
                  <a:lnTo>
                    <a:pt x="1001" y="634"/>
                  </a:lnTo>
                  <a:lnTo>
                    <a:pt x="1007" y="634"/>
                  </a:lnTo>
                  <a:lnTo>
                    <a:pt x="1011" y="635"/>
                  </a:lnTo>
                  <a:lnTo>
                    <a:pt x="1011" y="635"/>
                  </a:lnTo>
                  <a:lnTo>
                    <a:pt x="1011" y="631"/>
                  </a:lnTo>
                  <a:lnTo>
                    <a:pt x="1012" y="628"/>
                  </a:lnTo>
                  <a:lnTo>
                    <a:pt x="1015" y="623"/>
                  </a:lnTo>
                  <a:lnTo>
                    <a:pt x="1019" y="620"/>
                  </a:lnTo>
                  <a:lnTo>
                    <a:pt x="1023" y="614"/>
                  </a:lnTo>
                  <a:lnTo>
                    <a:pt x="1023" y="614"/>
                  </a:lnTo>
                  <a:lnTo>
                    <a:pt x="1024" y="611"/>
                  </a:lnTo>
                  <a:lnTo>
                    <a:pt x="1027" y="609"/>
                  </a:lnTo>
                  <a:lnTo>
                    <a:pt x="1031" y="606"/>
                  </a:lnTo>
                  <a:lnTo>
                    <a:pt x="1035" y="606"/>
                  </a:lnTo>
                  <a:lnTo>
                    <a:pt x="1042" y="604"/>
                  </a:lnTo>
                  <a:lnTo>
                    <a:pt x="1045" y="604"/>
                  </a:lnTo>
                  <a:lnTo>
                    <a:pt x="1049" y="602"/>
                  </a:lnTo>
                  <a:lnTo>
                    <a:pt x="1049" y="602"/>
                  </a:lnTo>
                  <a:lnTo>
                    <a:pt x="1052" y="597"/>
                  </a:lnTo>
                  <a:lnTo>
                    <a:pt x="1054" y="592"/>
                  </a:lnTo>
                  <a:lnTo>
                    <a:pt x="1056" y="586"/>
                  </a:lnTo>
                  <a:lnTo>
                    <a:pt x="1056" y="579"/>
                  </a:lnTo>
                  <a:lnTo>
                    <a:pt x="1054" y="567"/>
                  </a:lnTo>
                  <a:lnTo>
                    <a:pt x="1056" y="561"/>
                  </a:lnTo>
                  <a:lnTo>
                    <a:pt x="1058" y="555"/>
                  </a:lnTo>
                  <a:lnTo>
                    <a:pt x="1058" y="555"/>
                  </a:lnTo>
                  <a:lnTo>
                    <a:pt x="1061" y="548"/>
                  </a:lnTo>
                  <a:lnTo>
                    <a:pt x="1064" y="540"/>
                  </a:lnTo>
                  <a:lnTo>
                    <a:pt x="1066" y="534"/>
                  </a:lnTo>
                  <a:lnTo>
                    <a:pt x="1067" y="527"/>
                  </a:lnTo>
                  <a:lnTo>
                    <a:pt x="1067" y="520"/>
                  </a:lnTo>
                  <a:lnTo>
                    <a:pt x="1067" y="512"/>
                  </a:lnTo>
                  <a:lnTo>
                    <a:pt x="1064" y="497"/>
                  </a:lnTo>
                  <a:lnTo>
                    <a:pt x="1064" y="497"/>
                  </a:lnTo>
                  <a:lnTo>
                    <a:pt x="1064" y="493"/>
                  </a:lnTo>
                  <a:lnTo>
                    <a:pt x="1065" y="488"/>
                  </a:lnTo>
                  <a:lnTo>
                    <a:pt x="1067" y="484"/>
                  </a:lnTo>
                  <a:lnTo>
                    <a:pt x="1069" y="479"/>
                  </a:lnTo>
                  <a:lnTo>
                    <a:pt x="1073" y="474"/>
                  </a:lnTo>
                  <a:lnTo>
                    <a:pt x="1077" y="470"/>
                  </a:lnTo>
                  <a:lnTo>
                    <a:pt x="1081" y="468"/>
                  </a:lnTo>
                  <a:lnTo>
                    <a:pt x="1085" y="466"/>
                  </a:lnTo>
                  <a:lnTo>
                    <a:pt x="1085" y="466"/>
                  </a:lnTo>
                  <a:lnTo>
                    <a:pt x="1093" y="464"/>
                  </a:lnTo>
                  <a:lnTo>
                    <a:pt x="1100" y="461"/>
                  </a:lnTo>
                  <a:lnTo>
                    <a:pt x="1107" y="456"/>
                  </a:lnTo>
                  <a:lnTo>
                    <a:pt x="1114" y="452"/>
                  </a:lnTo>
                  <a:lnTo>
                    <a:pt x="1125" y="441"/>
                  </a:lnTo>
                  <a:lnTo>
                    <a:pt x="1132" y="437"/>
                  </a:lnTo>
                  <a:lnTo>
                    <a:pt x="1139" y="433"/>
                  </a:lnTo>
                  <a:lnTo>
                    <a:pt x="1139" y="433"/>
                  </a:lnTo>
                  <a:lnTo>
                    <a:pt x="1142" y="432"/>
                  </a:lnTo>
                  <a:lnTo>
                    <a:pt x="1147" y="431"/>
                  </a:lnTo>
                  <a:lnTo>
                    <a:pt x="1150" y="432"/>
                  </a:lnTo>
                  <a:lnTo>
                    <a:pt x="1152" y="433"/>
                  </a:lnTo>
                  <a:lnTo>
                    <a:pt x="1152" y="433"/>
                  </a:lnTo>
                  <a:lnTo>
                    <a:pt x="1153" y="437"/>
                  </a:lnTo>
                  <a:lnTo>
                    <a:pt x="1155" y="439"/>
                  </a:lnTo>
                  <a:lnTo>
                    <a:pt x="1155" y="445"/>
                  </a:lnTo>
                  <a:lnTo>
                    <a:pt x="1152" y="451"/>
                  </a:lnTo>
                  <a:lnTo>
                    <a:pt x="1149" y="456"/>
                  </a:lnTo>
                  <a:lnTo>
                    <a:pt x="1147" y="462"/>
                  </a:lnTo>
                  <a:lnTo>
                    <a:pt x="1144" y="466"/>
                  </a:lnTo>
                  <a:lnTo>
                    <a:pt x="1143" y="471"/>
                  </a:lnTo>
                  <a:lnTo>
                    <a:pt x="1144" y="474"/>
                  </a:lnTo>
                  <a:lnTo>
                    <a:pt x="1145" y="477"/>
                  </a:lnTo>
                  <a:lnTo>
                    <a:pt x="1145" y="477"/>
                  </a:lnTo>
                  <a:lnTo>
                    <a:pt x="1151" y="482"/>
                  </a:lnTo>
                  <a:lnTo>
                    <a:pt x="1158" y="487"/>
                  </a:lnTo>
                  <a:lnTo>
                    <a:pt x="1166" y="489"/>
                  </a:lnTo>
                  <a:lnTo>
                    <a:pt x="1174" y="491"/>
                  </a:lnTo>
                  <a:lnTo>
                    <a:pt x="1182" y="491"/>
                  </a:lnTo>
                  <a:lnTo>
                    <a:pt x="1191" y="491"/>
                  </a:lnTo>
                  <a:lnTo>
                    <a:pt x="1207" y="491"/>
                  </a:lnTo>
                  <a:lnTo>
                    <a:pt x="1207" y="491"/>
                  </a:lnTo>
                  <a:lnTo>
                    <a:pt x="1213" y="490"/>
                  </a:lnTo>
                  <a:lnTo>
                    <a:pt x="1217" y="489"/>
                  </a:lnTo>
                  <a:lnTo>
                    <a:pt x="1222" y="486"/>
                  </a:lnTo>
                  <a:lnTo>
                    <a:pt x="1225" y="482"/>
                  </a:lnTo>
                  <a:lnTo>
                    <a:pt x="1228" y="479"/>
                  </a:lnTo>
                  <a:lnTo>
                    <a:pt x="1228" y="474"/>
                  </a:lnTo>
                  <a:lnTo>
                    <a:pt x="1227" y="470"/>
                  </a:lnTo>
                  <a:lnTo>
                    <a:pt x="1225" y="465"/>
                  </a:lnTo>
                  <a:lnTo>
                    <a:pt x="1225" y="465"/>
                  </a:lnTo>
                  <a:lnTo>
                    <a:pt x="1222" y="462"/>
                  </a:lnTo>
                  <a:lnTo>
                    <a:pt x="1219" y="457"/>
                  </a:lnTo>
                  <a:lnTo>
                    <a:pt x="1215" y="449"/>
                  </a:lnTo>
                  <a:lnTo>
                    <a:pt x="1213" y="446"/>
                  </a:lnTo>
                  <a:lnTo>
                    <a:pt x="1210" y="443"/>
                  </a:lnTo>
                  <a:lnTo>
                    <a:pt x="1207" y="439"/>
                  </a:lnTo>
                  <a:lnTo>
                    <a:pt x="1202" y="438"/>
                  </a:lnTo>
                  <a:lnTo>
                    <a:pt x="1202" y="438"/>
                  </a:lnTo>
                  <a:lnTo>
                    <a:pt x="1206" y="430"/>
                  </a:lnTo>
                  <a:lnTo>
                    <a:pt x="1207" y="427"/>
                  </a:lnTo>
                  <a:lnTo>
                    <a:pt x="1208" y="424"/>
                  </a:lnTo>
                  <a:lnTo>
                    <a:pt x="1208" y="424"/>
                  </a:lnTo>
                  <a:lnTo>
                    <a:pt x="1214" y="421"/>
                  </a:lnTo>
                  <a:lnTo>
                    <a:pt x="1220" y="419"/>
                  </a:lnTo>
                  <a:lnTo>
                    <a:pt x="1227" y="418"/>
                  </a:lnTo>
                  <a:lnTo>
                    <a:pt x="1233" y="416"/>
                  </a:lnTo>
                  <a:lnTo>
                    <a:pt x="1247" y="416"/>
                  </a:lnTo>
                  <a:lnTo>
                    <a:pt x="1261" y="418"/>
                  </a:lnTo>
                  <a:lnTo>
                    <a:pt x="1261" y="418"/>
                  </a:lnTo>
                  <a:lnTo>
                    <a:pt x="1268" y="420"/>
                  </a:lnTo>
                  <a:lnTo>
                    <a:pt x="1274" y="422"/>
                  </a:lnTo>
                  <a:lnTo>
                    <a:pt x="1280" y="427"/>
                  </a:lnTo>
                  <a:lnTo>
                    <a:pt x="1282" y="431"/>
                  </a:lnTo>
                  <a:lnTo>
                    <a:pt x="1282" y="431"/>
                  </a:lnTo>
                  <a:lnTo>
                    <a:pt x="1297" y="422"/>
                  </a:lnTo>
                  <a:lnTo>
                    <a:pt x="1314" y="411"/>
                  </a:lnTo>
                  <a:lnTo>
                    <a:pt x="1323" y="404"/>
                  </a:lnTo>
                  <a:lnTo>
                    <a:pt x="1331" y="396"/>
                  </a:lnTo>
                  <a:lnTo>
                    <a:pt x="1338" y="387"/>
                  </a:lnTo>
                  <a:lnTo>
                    <a:pt x="1342" y="375"/>
                  </a:lnTo>
                  <a:lnTo>
                    <a:pt x="1342" y="375"/>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1" name="Freeform: Shape 231">
              <a:extLst>
                <a:ext uri="{FF2B5EF4-FFF2-40B4-BE49-F238E27FC236}">
                  <a16:creationId xmlns:a16="http://schemas.microsoft.com/office/drawing/2014/main" id="{4991E8A5-9F4F-45F2-AD2B-820DDF67E63A}"/>
                </a:ext>
              </a:extLst>
            </p:cNvPr>
            <p:cNvSpPr>
              <a:spLocks/>
            </p:cNvSpPr>
            <p:nvPr/>
          </p:nvSpPr>
          <p:spPr bwMode="auto">
            <a:xfrm>
              <a:off x="5715273" y="2769865"/>
              <a:ext cx="7240" cy="1447"/>
            </a:xfrm>
            <a:custGeom>
              <a:avLst/>
              <a:gdLst>
                <a:gd name="T0" fmla="*/ 10 w 10"/>
                <a:gd name="T1" fmla="*/ 2 h 2"/>
                <a:gd name="T2" fmla="*/ 10 w 10"/>
                <a:gd name="T3" fmla="*/ 2 h 2"/>
                <a:gd name="T4" fmla="*/ 2 w 10"/>
                <a:gd name="T5" fmla="*/ 0 h 2"/>
                <a:gd name="T6" fmla="*/ 2 w 10"/>
                <a:gd name="T7" fmla="*/ 0 h 2"/>
                <a:gd name="T8" fmla="*/ 0 w 10"/>
                <a:gd name="T9" fmla="*/ 2 h 2"/>
                <a:gd name="T10" fmla="*/ 0 w 10"/>
                <a:gd name="T11" fmla="*/ 2 h 2"/>
                <a:gd name="T12" fmla="*/ 10 w 10"/>
                <a:gd name="T13" fmla="*/ 2 h 2"/>
                <a:gd name="T14" fmla="*/ 10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10" y="2"/>
                  </a:moveTo>
                  <a:lnTo>
                    <a:pt x="10" y="2"/>
                  </a:lnTo>
                  <a:lnTo>
                    <a:pt x="2" y="0"/>
                  </a:lnTo>
                  <a:lnTo>
                    <a:pt x="2" y="0"/>
                  </a:lnTo>
                  <a:lnTo>
                    <a:pt x="0" y="2"/>
                  </a:lnTo>
                  <a:lnTo>
                    <a:pt x="0" y="2"/>
                  </a:lnTo>
                  <a:lnTo>
                    <a:pt x="10" y="2"/>
                  </a:lnTo>
                  <a:lnTo>
                    <a:pt x="10" y="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2" name="Freeform: Shape 232">
              <a:extLst>
                <a:ext uri="{FF2B5EF4-FFF2-40B4-BE49-F238E27FC236}">
                  <a16:creationId xmlns:a16="http://schemas.microsoft.com/office/drawing/2014/main" id="{6E1FA537-E1DB-447F-B184-F6F54069B6F9}"/>
                </a:ext>
              </a:extLst>
            </p:cNvPr>
            <p:cNvSpPr>
              <a:spLocks/>
            </p:cNvSpPr>
            <p:nvPr/>
          </p:nvSpPr>
          <p:spPr bwMode="auto">
            <a:xfrm>
              <a:off x="6382755" y="2706158"/>
              <a:ext cx="2896" cy="1447"/>
            </a:xfrm>
            <a:custGeom>
              <a:avLst/>
              <a:gdLst>
                <a:gd name="T0" fmla="*/ 4 w 4"/>
                <a:gd name="T1" fmla="*/ 0 h 1"/>
                <a:gd name="T2" fmla="*/ 4 w 4"/>
                <a:gd name="T3" fmla="*/ 0 h 1"/>
                <a:gd name="T4" fmla="*/ 0 w 4"/>
                <a:gd name="T5" fmla="*/ 1 h 1"/>
                <a:gd name="T6" fmla="*/ 0 w 4"/>
                <a:gd name="T7" fmla="*/ 1 h 1"/>
                <a:gd name="T8" fmla="*/ 4 w 4"/>
                <a:gd name="T9" fmla="*/ 0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lnTo>
                    <a:pt x="4" y="0"/>
                  </a:lnTo>
                  <a:lnTo>
                    <a:pt x="0" y="1"/>
                  </a:lnTo>
                  <a:lnTo>
                    <a:pt x="0" y="1"/>
                  </a:lnTo>
                  <a:lnTo>
                    <a:pt x="4" y="0"/>
                  </a:lnTo>
                  <a:lnTo>
                    <a:pt x="4"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3" name="Freeform: Shape 233">
              <a:extLst>
                <a:ext uri="{FF2B5EF4-FFF2-40B4-BE49-F238E27FC236}">
                  <a16:creationId xmlns:a16="http://schemas.microsoft.com/office/drawing/2014/main" id="{26FB5711-01D9-477D-A61E-A9C4C949DF57}"/>
                </a:ext>
              </a:extLst>
            </p:cNvPr>
            <p:cNvSpPr>
              <a:spLocks/>
            </p:cNvSpPr>
            <p:nvPr/>
          </p:nvSpPr>
          <p:spPr bwMode="auto">
            <a:xfrm>
              <a:off x="6379859" y="2706158"/>
              <a:ext cx="2896" cy="1447"/>
            </a:xfrm>
            <a:custGeom>
              <a:avLst/>
              <a:gdLst>
                <a:gd name="T0" fmla="*/ 4 w 4"/>
                <a:gd name="T1" fmla="*/ 1 h 1"/>
                <a:gd name="T2" fmla="*/ 4 w 4"/>
                <a:gd name="T3" fmla="*/ 1 h 1"/>
                <a:gd name="T4" fmla="*/ 0 w 4"/>
                <a:gd name="T5" fmla="*/ 0 h 1"/>
                <a:gd name="T6" fmla="*/ 0 w 4"/>
                <a:gd name="T7" fmla="*/ 0 h 1"/>
                <a:gd name="T8" fmla="*/ 2 w 4"/>
                <a:gd name="T9" fmla="*/ 1 h 1"/>
                <a:gd name="T10" fmla="*/ 4 w 4"/>
                <a:gd name="T11" fmla="*/ 1 h 1"/>
                <a:gd name="T12" fmla="*/ 4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1"/>
                  </a:moveTo>
                  <a:lnTo>
                    <a:pt x="4" y="1"/>
                  </a:lnTo>
                  <a:lnTo>
                    <a:pt x="0" y="0"/>
                  </a:lnTo>
                  <a:lnTo>
                    <a:pt x="0" y="0"/>
                  </a:lnTo>
                  <a:lnTo>
                    <a:pt x="2" y="1"/>
                  </a:lnTo>
                  <a:lnTo>
                    <a:pt x="4" y="1"/>
                  </a:lnTo>
                  <a:lnTo>
                    <a:pt x="4" y="1"/>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8" name="千图设计师MC：ID 29795607库_组合 107">
            <a:extLst>
              <a:ext uri="{FF2B5EF4-FFF2-40B4-BE49-F238E27FC236}">
                <a16:creationId xmlns:a16="http://schemas.microsoft.com/office/drawing/2014/main" id="{31E40907-462A-4417-BBCD-559CF060FE7C}"/>
              </a:ext>
            </a:extLst>
          </p:cNvPr>
          <p:cNvGrpSpPr/>
          <p:nvPr>
            <p:custDataLst>
              <p:tags r:id="rId2"/>
            </p:custDataLst>
          </p:nvPr>
        </p:nvGrpSpPr>
        <p:grpSpPr>
          <a:xfrm>
            <a:off x="7798892" y="2737528"/>
            <a:ext cx="628527" cy="628527"/>
            <a:chOff x="7798892" y="2737528"/>
            <a:chExt cx="628527" cy="628527"/>
          </a:xfrm>
        </p:grpSpPr>
        <p:sp>
          <p:nvSpPr>
            <p:cNvPr id="5" name="Oval 179">
              <a:extLst>
                <a:ext uri="{FF2B5EF4-FFF2-40B4-BE49-F238E27FC236}">
                  <a16:creationId xmlns:a16="http://schemas.microsoft.com/office/drawing/2014/main" id="{DC8D90F8-F72C-457B-B269-CA3D1C72868C}"/>
                </a:ext>
              </a:extLst>
            </p:cNvPr>
            <p:cNvSpPr/>
            <p:nvPr/>
          </p:nvSpPr>
          <p:spPr>
            <a:xfrm>
              <a:off x="7798892" y="2737528"/>
              <a:ext cx="628527" cy="628527"/>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Oval 180">
              <a:extLst>
                <a:ext uri="{FF2B5EF4-FFF2-40B4-BE49-F238E27FC236}">
                  <a16:creationId xmlns:a16="http://schemas.microsoft.com/office/drawing/2014/main" id="{42027A67-B3C2-41E4-946A-A3D74F3969C8}"/>
                </a:ext>
              </a:extLst>
            </p:cNvPr>
            <p:cNvSpPr/>
            <p:nvPr/>
          </p:nvSpPr>
          <p:spPr>
            <a:xfrm>
              <a:off x="7972336" y="2910972"/>
              <a:ext cx="281636" cy="281636"/>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9" name="千图设计师MC：ID 29795607库_组合 108">
            <a:extLst>
              <a:ext uri="{FF2B5EF4-FFF2-40B4-BE49-F238E27FC236}">
                <a16:creationId xmlns:a16="http://schemas.microsoft.com/office/drawing/2014/main" id="{F4676323-CDB1-4FF6-8F41-45B9ED7E5531}"/>
              </a:ext>
            </a:extLst>
          </p:cNvPr>
          <p:cNvGrpSpPr/>
          <p:nvPr>
            <p:custDataLst>
              <p:tags r:id="rId3"/>
            </p:custDataLst>
          </p:nvPr>
        </p:nvGrpSpPr>
        <p:grpSpPr>
          <a:xfrm>
            <a:off x="8568636" y="4347229"/>
            <a:ext cx="628527" cy="628527"/>
            <a:chOff x="8568636" y="4347229"/>
            <a:chExt cx="628527" cy="628527"/>
          </a:xfrm>
        </p:grpSpPr>
        <p:sp>
          <p:nvSpPr>
            <p:cNvPr id="7" name="Oval 181">
              <a:extLst>
                <a:ext uri="{FF2B5EF4-FFF2-40B4-BE49-F238E27FC236}">
                  <a16:creationId xmlns:a16="http://schemas.microsoft.com/office/drawing/2014/main" id="{BD9A0E78-8F51-492E-8E42-44295A3C2C39}"/>
                </a:ext>
              </a:extLst>
            </p:cNvPr>
            <p:cNvSpPr/>
            <p:nvPr/>
          </p:nvSpPr>
          <p:spPr>
            <a:xfrm>
              <a:off x="8568636" y="4347229"/>
              <a:ext cx="628527" cy="628527"/>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182">
              <a:extLst>
                <a:ext uri="{FF2B5EF4-FFF2-40B4-BE49-F238E27FC236}">
                  <a16:creationId xmlns:a16="http://schemas.microsoft.com/office/drawing/2014/main" id="{217E179F-DEA0-43D8-88A6-3D4990B49D29}"/>
                </a:ext>
              </a:extLst>
            </p:cNvPr>
            <p:cNvSpPr/>
            <p:nvPr/>
          </p:nvSpPr>
          <p:spPr>
            <a:xfrm>
              <a:off x="8742080" y="4520673"/>
              <a:ext cx="281636" cy="281636"/>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07" name="千图设计师MC：ID 29795607库_组合 106">
            <a:extLst>
              <a:ext uri="{FF2B5EF4-FFF2-40B4-BE49-F238E27FC236}">
                <a16:creationId xmlns:a16="http://schemas.microsoft.com/office/drawing/2014/main" id="{511323D7-7DE2-4A80-8414-BD299D3C3819}"/>
              </a:ext>
            </a:extLst>
          </p:cNvPr>
          <p:cNvGrpSpPr/>
          <p:nvPr>
            <p:custDataLst>
              <p:tags r:id="rId4"/>
            </p:custDataLst>
          </p:nvPr>
        </p:nvGrpSpPr>
        <p:grpSpPr>
          <a:xfrm>
            <a:off x="4489265" y="2161970"/>
            <a:ext cx="628527" cy="628527"/>
            <a:chOff x="4489265" y="2161970"/>
            <a:chExt cx="628527" cy="628527"/>
          </a:xfrm>
        </p:grpSpPr>
        <p:sp>
          <p:nvSpPr>
            <p:cNvPr id="12" name="Oval 186">
              <a:extLst>
                <a:ext uri="{FF2B5EF4-FFF2-40B4-BE49-F238E27FC236}">
                  <a16:creationId xmlns:a16="http://schemas.microsoft.com/office/drawing/2014/main" id="{079A1BA2-2879-40A8-901A-C50AF641239B}"/>
                </a:ext>
              </a:extLst>
            </p:cNvPr>
            <p:cNvSpPr/>
            <p:nvPr/>
          </p:nvSpPr>
          <p:spPr>
            <a:xfrm>
              <a:off x="4489265" y="2161970"/>
              <a:ext cx="628527" cy="628527"/>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87">
              <a:extLst>
                <a:ext uri="{FF2B5EF4-FFF2-40B4-BE49-F238E27FC236}">
                  <a16:creationId xmlns:a16="http://schemas.microsoft.com/office/drawing/2014/main" id="{30393D78-BA3F-4EF0-9C21-0698D23F307E}"/>
                </a:ext>
              </a:extLst>
            </p:cNvPr>
            <p:cNvSpPr/>
            <p:nvPr/>
          </p:nvSpPr>
          <p:spPr>
            <a:xfrm>
              <a:off x="4662709" y="2335414"/>
              <a:ext cx="281636" cy="281636"/>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1" name="千图设计师MC：ID 29795607库_文本框 207">
            <a:extLst>
              <a:ext uri="{FF2B5EF4-FFF2-40B4-BE49-F238E27FC236}">
                <a16:creationId xmlns:a16="http://schemas.microsoft.com/office/drawing/2014/main" id="{E28256E4-F23C-49E8-AE5F-8560A7EB2428}"/>
              </a:ext>
            </a:extLst>
          </p:cNvPr>
          <p:cNvSpPr txBox="1"/>
          <p:nvPr>
            <p:custDataLst>
              <p:tags r:id="rId5"/>
            </p:custDataLst>
          </p:nvPr>
        </p:nvSpPr>
        <p:spPr>
          <a:xfrm>
            <a:off x="9984179" y="3043354"/>
            <a:ext cx="543739" cy="307777"/>
          </a:xfrm>
          <a:prstGeom prst="rect">
            <a:avLst/>
          </a:prstGeom>
          <a:noFill/>
        </p:spPr>
        <p:txBody>
          <a:bodyPr wrap="none">
            <a:normAutofit/>
          </a:bodyPr>
          <a:lstStyle/>
          <a:p>
            <a:r>
              <a:rPr lang="en-US" sz="1400" b="1">
                <a:solidFill>
                  <a:schemeClr val="bg1"/>
                </a:solidFill>
              </a:rPr>
              <a:t>68%</a:t>
            </a:r>
          </a:p>
        </p:txBody>
      </p:sp>
      <p:grpSp>
        <p:nvGrpSpPr>
          <p:cNvPr id="2" name="千图设计师MC：ID 29795607库_组合 1">
            <a:extLst>
              <a:ext uri="{FF2B5EF4-FFF2-40B4-BE49-F238E27FC236}">
                <a16:creationId xmlns:a16="http://schemas.microsoft.com/office/drawing/2014/main" id="{3BC69DA7-7293-4102-BE45-25908A6661E6}"/>
              </a:ext>
            </a:extLst>
          </p:cNvPr>
          <p:cNvGrpSpPr/>
          <p:nvPr>
            <p:custDataLst>
              <p:tags r:id="rId6"/>
            </p:custDataLst>
          </p:nvPr>
        </p:nvGrpSpPr>
        <p:grpSpPr>
          <a:xfrm>
            <a:off x="1025431" y="1711844"/>
            <a:ext cx="3810182" cy="1077625"/>
            <a:chOff x="1025431" y="1711844"/>
            <a:chExt cx="3810182" cy="1077625"/>
          </a:xfrm>
        </p:grpSpPr>
        <p:cxnSp>
          <p:nvCxnSpPr>
            <p:cNvPr id="14" name="Straight Connector 188">
              <a:extLst>
                <a:ext uri="{FF2B5EF4-FFF2-40B4-BE49-F238E27FC236}">
                  <a16:creationId xmlns:a16="http://schemas.microsoft.com/office/drawing/2014/main" id="{10318CA1-E998-42DD-ADB0-7E1EC8F9D610}"/>
                </a:ext>
              </a:extLst>
            </p:cNvPr>
            <p:cNvCxnSpPr/>
            <p:nvPr/>
          </p:nvCxnSpPr>
          <p:spPr>
            <a:xfrm>
              <a:off x="3587380" y="1792513"/>
              <a:ext cx="1248233" cy="0"/>
            </a:xfrm>
            <a:prstGeom prst="line">
              <a:avLst/>
            </a:prstGeom>
            <a:ln w="12700">
              <a:solidFill>
                <a:schemeClr val="tx1">
                  <a:lumMod val="75000"/>
                  <a:lumOff val="2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89">
              <a:extLst>
                <a:ext uri="{FF2B5EF4-FFF2-40B4-BE49-F238E27FC236}">
                  <a16:creationId xmlns:a16="http://schemas.microsoft.com/office/drawing/2014/main" id="{18AB2887-A1B1-488C-937F-ED458303C701}"/>
                </a:ext>
              </a:extLst>
            </p:cNvPr>
            <p:cNvCxnSpPr/>
            <p:nvPr/>
          </p:nvCxnSpPr>
          <p:spPr>
            <a:xfrm>
              <a:off x="4825946" y="1783754"/>
              <a:ext cx="0" cy="263711"/>
            </a:xfrm>
            <a:prstGeom prst="line">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7" name="Group 197">
              <a:extLst>
                <a:ext uri="{FF2B5EF4-FFF2-40B4-BE49-F238E27FC236}">
                  <a16:creationId xmlns:a16="http://schemas.microsoft.com/office/drawing/2014/main" id="{445D715B-4D02-4F94-9D68-7093A8E522DA}"/>
                </a:ext>
              </a:extLst>
            </p:cNvPr>
            <p:cNvGrpSpPr/>
            <p:nvPr/>
          </p:nvGrpSpPr>
          <p:grpSpPr>
            <a:xfrm>
              <a:off x="1893524" y="2525954"/>
              <a:ext cx="1443873" cy="217595"/>
              <a:chOff x="665624" y="3327312"/>
              <a:chExt cx="1443873" cy="217595"/>
            </a:xfrm>
          </p:grpSpPr>
          <p:sp>
            <p:nvSpPr>
              <p:cNvPr id="33" name="Rectangle 198">
                <a:extLst>
                  <a:ext uri="{FF2B5EF4-FFF2-40B4-BE49-F238E27FC236}">
                    <a16:creationId xmlns:a16="http://schemas.microsoft.com/office/drawing/2014/main" id="{BA11B5F5-2098-4073-976E-B5F15F0A12D3}"/>
                  </a:ext>
                </a:extLst>
              </p:cNvPr>
              <p:cNvSpPr/>
              <p:nvPr/>
            </p:nvSpPr>
            <p:spPr>
              <a:xfrm>
                <a:off x="669497" y="3328907"/>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Rectangle 199">
                <a:extLst>
                  <a:ext uri="{FF2B5EF4-FFF2-40B4-BE49-F238E27FC236}">
                    <a16:creationId xmlns:a16="http://schemas.microsoft.com/office/drawing/2014/main" id="{DD5E85AD-6FC1-43E9-A634-FAADABEC126F}"/>
                  </a:ext>
                </a:extLst>
              </p:cNvPr>
              <p:cNvSpPr/>
              <p:nvPr/>
            </p:nvSpPr>
            <p:spPr>
              <a:xfrm>
                <a:off x="665624" y="3327312"/>
                <a:ext cx="720000" cy="2149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9" name="TextBox 205">
              <a:extLst>
                <a:ext uri="{FF2B5EF4-FFF2-40B4-BE49-F238E27FC236}">
                  <a16:creationId xmlns:a16="http://schemas.microsoft.com/office/drawing/2014/main" id="{719FB2EE-DC5E-437F-9D92-B57CE461A873}"/>
                </a:ext>
              </a:extLst>
            </p:cNvPr>
            <p:cNvSpPr txBox="1"/>
            <p:nvPr/>
          </p:nvSpPr>
          <p:spPr>
            <a:xfrm>
              <a:off x="2587051" y="2481692"/>
              <a:ext cx="543739" cy="307777"/>
            </a:xfrm>
            <a:prstGeom prst="rect">
              <a:avLst/>
            </a:prstGeom>
            <a:noFill/>
          </p:spPr>
          <p:txBody>
            <a:bodyPr wrap="none">
              <a:normAutofit/>
            </a:bodyPr>
            <a:lstStyle/>
            <a:p>
              <a:r>
                <a:rPr lang="en-US" sz="1400" b="1">
                  <a:solidFill>
                    <a:schemeClr val="accent1"/>
                  </a:solidFill>
                </a:rPr>
                <a:t>50%</a:t>
              </a:r>
            </a:p>
          </p:txBody>
        </p:sp>
        <p:grpSp>
          <p:nvGrpSpPr>
            <p:cNvPr id="22" name="Group 190">
              <a:extLst>
                <a:ext uri="{FF2B5EF4-FFF2-40B4-BE49-F238E27FC236}">
                  <a16:creationId xmlns:a16="http://schemas.microsoft.com/office/drawing/2014/main" id="{69647444-C78E-4D8A-88C4-FEF8247A00A3}"/>
                </a:ext>
              </a:extLst>
            </p:cNvPr>
            <p:cNvGrpSpPr/>
            <p:nvPr/>
          </p:nvGrpSpPr>
          <p:grpSpPr>
            <a:xfrm>
              <a:off x="1025431" y="1711844"/>
              <a:ext cx="2312673" cy="720710"/>
              <a:chOff x="1025431" y="2190986"/>
              <a:chExt cx="2312673" cy="720710"/>
            </a:xfrm>
          </p:grpSpPr>
          <p:sp>
            <p:nvSpPr>
              <p:cNvPr id="29" name="Rectangle 210">
                <a:extLst>
                  <a:ext uri="{FF2B5EF4-FFF2-40B4-BE49-F238E27FC236}">
                    <a16:creationId xmlns:a16="http://schemas.microsoft.com/office/drawing/2014/main" id="{75C3D485-5122-48E9-AA68-542908014992}"/>
                  </a:ext>
                </a:extLst>
              </p:cNvPr>
              <p:cNvSpPr/>
              <p:nvPr/>
            </p:nvSpPr>
            <p:spPr>
              <a:xfrm>
                <a:off x="1025431" y="2384885"/>
                <a:ext cx="2312673" cy="526811"/>
              </a:xfrm>
              <a:prstGeom prst="rect">
                <a:avLst/>
              </a:prstGeom>
            </p:spPr>
            <p:txBody>
              <a:bodyPr wrap="square">
                <a:normAutofit/>
              </a:bodyPr>
              <a:lstStyle/>
              <a:p>
                <a:pPr algn="r">
                  <a:lnSpc>
                    <a:spcPct val="120000"/>
                  </a:lnSpc>
                  <a:defRPr/>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sp>
            <p:nvSpPr>
              <p:cNvPr id="30" name="TextBox 211">
                <a:extLst>
                  <a:ext uri="{FF2B5EF4-FFF2-40B4-BE49-F238E27FC236}">
                    <a16:creationId xmlns:a16="http://schemas.microsoft.com/office/drawing/2014/main" id="{F8E72562-74B3-4A2C-9B72-6FE0F52279ED}"/>
                  </a:ext>
                </a:extLst>
              </p:cNvPr>
              <p:cNvSpPr txBox="1">
                <a:spLocks/>
              </p:cNvSpPr>
              <p:nvPr/>
            </p:nvSpPr>
            <p:spPr bwMode="auto">
              <a:xfrm>
                <a:off x="2211193" y="2190986"/>
                <a:ext cx="1126911"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algn="r" latinLnBrk="0">
                  <a:buClr>
                    <a:prstClr val="white"/>
                  </a:buClr>
                  <a:defRPr/>
                </a:pPr>
                <a:r>
                  <a:rPr lang="zh-CN" altLang="en-US" sz="1400" b="1" dirty="0">
                    <a:solidFill>
                      <a:schemeClr val="accent1"/>
                    </a:solidFill>
                  </a:rPr>
                  <a:t>输入标题文本 </a:t>
                </a:r>
              </a:p>
            </p:txBody>
          </p:sp>
        </p:grpSp>
      </p:grpSp>
      <p:grpSp>
        <p:nvGrpSpPr>
          <p:cNvPr id="106" name="千图设计师MC：ID 29795607库_组合 105">
            <a:extLst>
              <a:ext uri="{FF2B5EF4-FFF2-40B4-BE49-F238E27FC236}">
                <a16:creationId xmlns:a16="http://schemas.microsoft.com/office/drawing/2014/main" id="{1D6B225C-8B37-4FAB-BB52-DB9455EDE9C9}"/>
              </a:ext>
            </a:extLst>
          </p:cNvPr>
          <p:cNvGrpSpPr/>
          <p:nvPr>
            <p:custDataLst>
              <p:tags r:id="rId7"/>
            </p:custDataLst>
          </p:nvPr>
        </p:nvGrpSpPr>
        <p:grpSpPr>
          <a:xfrm>
            <a:off x="5539345" y="4576202"/>
            <a:ext cx="2897913" cy="1050825"/>
            <a:chOff x="5539345" y="4576202"/>
            <a:chExt cx="2897913" cy="1050825"/>
          </a:xfrm>
        </p:grpSpPr>
        <p:cxnSp>
          <p:nvCxnSpPr>
            <p:cNvPr id="9" name="Straight Connector 183">
              <a:extLst>
                <a:ext uri="{FF2B5EF4-FFF2-40B4-BE49-F238E27FC236}">
                  <a16:creationId xmlns:a16="http://schemas.microsoft.com/office/drawing/2014/main" id="{B442ACEE-2039-42A9-BC5C-8E04E189DEE1}"/>
                </a:ext>
              </a:extLst>
            </p:cNvPr>
            <p:cNvCxnSpPr/>
            <p:nvPr/>
          </p:nvCxnSpPr>
          <p:spPr>
            <a:xfrm>
              <a:off x="7999647" y="4648066"/>
              <a:ext cx="437611"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8" name="Group 202">
              <a:extLst>
                <a:ext uri="{FF2B5EF4-FFF2-40B4-BE49-F238E27FC236}">
                  <a16:creationId xmlns:a16="http://schemas.microsoft.com/office/drawing/2014/main" id="{F4C1840F-B117-44E1-9AD4-AAAB4271E7E4}"/>
                </a:ext>
              </a:extLst>
            </p:cNvPr>
            <p:cNvGrpSpPr/>
            <p:nvPr/>
          </p:nvGrpSpPr>
          <p:grpSpPr>
            <a:xfrm>
              <a:off x="6416614" y="5368795"/>
              <a:ext cx="1442082" cy="214976"/>
              <a:chOff x="6854374" y="5989692"/>
              <a:chExt cx="1442082" cy="214976"/>
            </a:xfrm>
          </p:grpSpPr>
          <p:sp>
            <p:nvSpPr>
              <p:cNvPr id="31" name="Rectangle 203">
                <a:extLst>
                  <a:ext uri="{FF2B5EF4-FFF2-40B4-BE49-F238E27FC236}">
                    <a16:creationId xmlns:a16="http://schemas.microsoft.com/office/drawing/2014/main" id="{66DB00B1-29FE-47C8-BB1F-05EB6AFB7A19}"/>
                  </a:ext>
                </a:extLst>
              </p:cNvPr>
              <p:cNvSpPr/>
              <p:nvPr/>
            </p:nvSpPr>
            <p:spPr>
              <a:xfrm>
                <a:off x="6856456" y="5989692"/>
                <a:ext cx="1440000" cy="212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Rectangle 204">
                <a:extLst>
                  <a:ext uri="{FF2B5EF4-FFF2-40B4-BE49-F238E27FC236}">
                    <a16:creationId xmlns:a16="http://schemas.microsoft.com/office/drawing/2014/main" id="{62EC33E5-9D50-4542-A1AE-452D4CC0B5EA}"/>
                  </a:ext>
                </a:extLst>
              </p:cNvPr>
              <p:cNvSpPr/>
              <p:nvPr/>
            </p:nvSpPr>
            <p:spPr>
              <a:xfrm>
                <a:off x="6854374" y="5989692"/>
                <a:ext cx="360000" cy="2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20" name="TextBox 206">
              <a:extLst>
                <a:ext uri="{FF2B5EF4-FFF2-40B4-BE49-F238E27FC236}">
                  <a16:creationId xmlns:a16="http://schemas.microsoft.com/office/drawing/2014/main" id="{26494808-63FA-46E0-9965-3BB4D6D3E62D}"/>
                </a:ext>
              </a:extLst>
            </p:cNvPr>
            <p:cNvSpPr txBox="1"/>
            <p:nvPr/>
          </p:nvSpPr>
          <p:spPr>
            <a:xfrm>
              <a:off x="6730504" y="5319250"/>
              <a:ext cx="543739" cy="307777"/>
            </a:xfrm>
            <a:prstGeom prst="rect">
              <a:avLst/>
            </a:prstGeom>
            <a:noFill/>
          </p:spPr>
          <p:txBody>
            <a:bodyPr wrap="none">
              <a:normAutofit/>
            </a:bodyPr>
            <a:lstStyle/>
            <a:p>
              <a:r>
                <a:rPr lang="en-US" sz="1400" b="1">
                  <a:solidFill>
                    <a:schemeClr val="accent3"/>
                  </a:solidFill>
                </a:rPr>
                <a:t>24%</a:t>
              </a:r>
            </a:p>
          </p:txBody>
        </p:sp>
        <p:grpSp>
          <p:nvGrpSpPr>
            <p:cNvPr id="23" name="Group 191">
              <a:extLst>
                <a:ext uri="{FF2B5EF4-FFF2-40B4-BE49-F238E27FC236}">
                  <a16:creationId xmlns:a16="http://schemas.microsoft.com/office/drawing/2014/main" id="{520B36D7-CE46-4C0C-B05C-86CD3CCC2CD5}"/>
                </a:ext>
              </a:extLst>
            </p:cNvPr>
            <p:cNvGrpSpPr/>
            <p:nvPr/>
          </p:nvGrpSpPr>
          <p:grpSpPr>
            <a:xfrm>
              <a:off x="5539345" y="4576202"/>
              <a:ext cx="2312673" cy="655564"/>
              <a:chOff x="4891083" y="4874882"/>
              <a:chExt cx="2312673" cy="655564"/>
            </a:xfrm>
          </p:grpSpPr>
          <p:sp>
            <p:nvSpPr>
              <p:cNvPr id="27" name="Rectangle 212">
                <a:extLst>
                  <a:ext uri="{FF2B5EF4-FFF2-40B4-BE49-F238E27FC236}">
                    <a16:creationId xmlns:a16="http://schemas.microsoft.com/office/drawing/2014/main" id="{19F37333-014A-4F01-9073-E4DCDAF354B4}"/>
                  </a:ext>
                </a:extLst>
              </p:cNvPr>
              <p:cNvSpPr/>
              <p:nvPr/>
            </p:nvSpPr>
            <p:spPr>
              <a:xfrm>
                <a:off x="4891083" y="5068781"/>
                <a:ext cx="2312673" cy="461665"/>
              </a:xfrm>
              <a:prstGeom prst="rect">
                <a:avLst/>
              </a:prstGeom>
            </p:spPr>
            <p:txBody>
              <a:bodyPr wrap="square">
                <a:normAutofit/>
              </a:bodyPr>
              <a:lstStyle/>
              <a:p>
                <a:pPr algn="r">
                  <a:lnSpc>
                    <a:spcPct val="120000"/>
                  </a:lnSpc>
                  <a:defRPr/>
                </a:pPr>
                <a:r>
                  <a:rPr lang="zh-CN" altLang="en-US" sz="1000" dirty="0">
                    <a:solidFill>
                      <a:schemeClr val="tx1">
                        <a:lumMod val="85000"/>
                        <a:lumOff val="15000"/>
                      </a:schemeClr>
                    </a:solidFill>
                  </a:rPr>
                  <a:t>请替换文字内容复制你的内容到此 </a:t>
                </a:r>
                <a:br>
                  <a:rPr lang="zh-CN" altLang="en-US" sz="1000" dirty="0">
                    <a:solidFill>
                      <a:schemeClr val="tx1">
                        <a:lumMod val="85000"/>
                        <a:lumOff val="15000"/>
                      </a:schemeClr>
                    </a:solidFill>
                  </a:rPr>
                </a:br>
                <a:endParaRPr lang="zh-CN" altLang="en-US" sz="1000" dirty="0">
                  <a:solidFill>
                    <a:schemeClr val="tx1">
                      <a:lumMod val="85000"/>
                      <a:lumOff val="15000"/>
                    </a:schemeClr>
                  </a:solidFill>
                </a:endParaRPr>
              </a:p>
            </p:txBody>
          </p:sp>
          <p:sp>
            <p:nvSpPr>
              <p:cNvPr id="28" name="TextBox 213">
                <a:extLst>
                  <a:ext uri="{FF2B5EF4-FFF2-40B4-BE49-F238E27FC236}">
                    <a16:creationId xmlns:a16="http://schemas.microsoft.com/office/drawing/2014/main" id="{917638E0-EEC4-4087-8B78-F954D1A8434C}"/>
                  </a:ext>
                </a:extLst>
              </p:cNvPr>
              <p:cNvSpPr txBox="1">
                <a:spLocks/>
              </p:cNvSpPr>
              <p:nvPr/>
            </p:nvSpPr>
            <p:spPr bwMode="auto">
              <a:xfrm>
                <a:off x="4891083" y="4874882"/>
                <a:ext cx="231267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algn="r" latinLnBrk="0">
                  <a:buClr>
                    <a:prstClr val="white"/>
                  </a:buClr>
                  <a:defRPr/>
                </a:pPr>
                <a:r>
                  <a:rPr lang="zh-CN" altLang="en-US" sz="1400" b="1" dirty="0">
                    <a:solidFill>
                      <a:schemeClr val="accent3"/>
                    </a:solidFill>
                  </a:rPr>
                  <a:t>输入标题文本 </a:t>
                </a:r>
              </a:p>
            </p:txBody>
          </p:sp>
        </p:grpSp>
      </p:grpSp>
      <p:grpSp>
        <p:nvGrpSpPr>
          <p:cNvPr id="105" name="千图设计师MC：ID 29795607库_组合 104">
            <a:extLst>
              <a:ext uri="{FF2B5EF4-FFF2-40B4-BE49-F238E27FC236}">
                <a16:creationId xmlns:a16="http://schemas.microsoft.com/office/drawing/2014/main" id="{2DF53A5B-8827-4E17-B12D-6BE0EEFA2276}"/>
              </a:ext>
            </a:extLst>
          </p:cNvPr>
          <p:cNvGrpSpPr/>
          <p:nvPr>
            <p:custDataLst>
              <p:tags r:id="rId8"/>
            </p:custDataLst>
          </p:nvPr>
        </p:nvGrpSpPr>
        <p:grpSpPr>
          <a:xfrm>
            <a:off x="8130168" y="2295759"/>
            <a:ext cx="3609813" cy="1018744"/>
            <a:chOff x="8130168" y="2295759"/>
            <a:chExt cx="3609813" cy="1018744"/>
          </a:xfrm>
        </p:grpSpPr>
        <p:cxnSp>
          <p:nvCxnSpPr>
            <p:cNvPr id="10" name="Straight Connector 184">
              <a:extLst>
                <a:ext uri="{FF2B5EF4-FFF2-40B4-BE49-F238E27FC236}">
                  <a16:creationId xmlns:a16="http://schemas.microsoft.com/office/drawing/2014/main" id="{0FF97E9F-467A-4DF7-958C-7E42C197BFFE}"/>
                </a:ext>
              </a:extLst>
            </p:cNvPr>
            <p:cNvCxnSpPr/>
            <p:nvPr/>
          </p:nvCxnSpPr>
          <p:spPr>
            <a:xfrm>
              <a:off x="8130168" y="2368071"/>
              <a:ext cx="1148440" cy="0"/>
            </a:xfrm>
            <a:prstGeom prst="line">
              <a:avLst/>
            </a:prstGeom>
            <a:ln w="12700">
              <a:solidFill>
                <a:schemeClr val="tx1">
                  <a:lumMod val="75000"/>
                  <a:lumOff val="2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85">
              <a:extLst>
                <a:ext uri="{FF2B5EF4-FFF2-40B4-BE49-F238E27FC236}">
                  <a16:creationId xmlns:a16="http://schemas.microsoft.com/office/drawing/2014/main" id="{FD7B66CE-9007-4EC5-9434-1E8E7CF87719}"/>
                </a:ext>
              </a:extLst>
            </p:cNvPr>
            <p:cNvCxnSpPr/>
            <p:nvPr/>
          </p:nvCxnSpPr>
          <p:spPr>
            <a:xfrm>
              <a:off x="8135573" y="2359312"/>
              <a:ext cx="0" cy="263711"/>
            </a:xfrm>
            <a:prstGeom prst="line">
              <a:avLst/>
            </a:prstGeom>
            <a:ln w="12700">
              <a:solidFill>
                <a:schemeClr val="tx1">
                  <a:lumMod val="75000"/>
                  <a:lumOff val="2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94">
              <a:extLst>
                <a:ext uri="{FF2B5EF4-FFF2-40B4-BE49-F238E27FC236}">
                  <a16:creationId xmlns:a16="http://schemas.microsoft.com/office/drawing/2014/main" id="{20762D68-5ED4-41C3-9A0A-395186C5066B}"/>
                </a:ext>
              </a:extLst>
            </p:cNvPr>
            <p:cNvGrpSpPr/>
            <p:nvPr/>
          </p:nvGrpSpPr>
          <p:grpSpPr>
            <a:xfrm>
              <a:off x="9487230" y="3096062"/>
              <a:ext cx="1440000" cy="218441"/>
              <a:chOff x="10033355" y="3334904"/>
              <a:chExt cx="1440000" cy="218441"/>
            </a:xfrm>
          </p:grpSpPr>
          <p:sp>
            <p:nvSpPr>
              <p:cNvPr id="35" name="Rectangle 195">
                <a:extLst>
                  <a:ext uri="{FF2B5EF4-FFF2-40B4-BE49-F238E27FC236}">
                    <a16:creationId xmlns:a16="http://schemas.microsoft.com/office/drawing/2014/main" id="{E80743AE-1E9C-47C9-B800-CADB78579453}"/>
                  </a:ext>
                </a:extLst>
              </p:cNvPr>
              <p:cNvSpPr/>
              <p:nvPr/>
            </p:nvSpPr>
            <p:spPr>
              <a:xfrm>
                <a:off x="10033355" y="3337345"/>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196">
                <a:extLst>
                  <a:ext uri="{FF2B5EF4-FFF2-40B4-BE49-F238E27FC236}">
                    <a16:creationId xmlns:a16="http://schemas.microsoft.com/office/drawing/2014/main" id="{25F8D402-F852-4638-B9C2-66A1FA041997}"/>
                  </a:ext>
                </a:extLst>
              </p:cNvPr>
              <p:cNvSpPr/>
              <p:nvPr/>
            </p:nvSpPr>
            <p:spPr>
              <a:xfrm>
                <a:off x="10033355" y="3334904"/>
                <a:ext cx="1034596" cy="216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4" name="Group 192">
              <a:extLst>
                <a:ext uri="{FF2B5EF4-FFF2-40B4-BE49-F238E27FC236}">
                  <a16:creationId xmlns:a16="http://schemas.microsoft.com/office/drawing/2014/main" id="{B9010694-B478-4C61-AFCE-1BD08DA2B149}"/>
                </a:ext>
              </a:extLst>
            </p:cNvPr>
            <p:cNvGrpSpPr/>
            <p:nvPr/>
          </p:nvGrpSpPr>
          <p:grpSpPr>
            <a:xfrm>
              <a:off x="9427308" y="2295759"/>
              <a:ext cx="2312673" cy="720710"/>
              <a:chOff x="8772354" y="2629836"/>
              <a:chExt cx="2312673" cy="720710"/>
            </a:xfrm>
          </p:grpSpPr>
          <p:sp>
            <p:nvSpPr>
              <p:cNvPr id="25" name="Rectangle 214">
                <a:extLst>
                  <a:ext uri="{FF2B5EF4-FFF2-40B4-BE49-F238E27FC236}">
                    <a16:creationId xmlns:a16="http://schemas.microsoft.com/office/drawing/2014/main" id="{8520F834-D9BD-4A31-AEE2-49C097E097E8}"/>
                  </a:ext>
                </a:extLst>
              </p:cNvPr>
              <p:cNvSpPr/>
              <p:nvPr/>
            </p:nvSpPr>
            <p:spPr>
              <a:xfrm>
                <a:off x="8772354" y="2823735"/>
                <a:ext cx="2312673" cy="526811"/>
              </a:xfrm>
              <a:prstGeom prst="rect">
                <a:avLst/>
              </a:prstGeom>
            </p:spPr>
            <p:txBody>
              <a:bodyPr wrap="square">
                <a:normAutofit/>
              </a:bodyPr>
              <a:lstStyle/>
              <a:p>
                <a:pPr>
                  <a:lnSpc>
                    <a:spcPct val="120000"/>
                  </a:lnSpc>
                  <a:defRPr/>
                </a:pPr>
                <a:r>
                  <a:rPr lang="zh-CN" altLang="en-US" sz="1000" dirty="0">
                    <a:solidFill>
                      <a:schemeClr val="tx1">
                        <a:lumMod val="85000"/>
                        <a:lumOff val="15000"/>
                      </a:schemeClr>
                    </a:solidFill>
                  </a:rPr>
                  <a:t>请替换文字内容复制你的内容到此 </a:t>
                </a:r>
                <a:br>
                  <a:rPr lang="zh-CN" altLang="en-US" sz="1000" dirty="0">
                    <a:solidFill>
                      <a:schemeClr val="tx1">
                        <a:lumMod val="85000"/>
                        <a:lumOff val="15000"/>
                      </a:schemeClr>
                    </a:solidFill>
                  </a:rPr>
                </a:br>
                <a:endParaRPr lang="zh-CN" altLang="en-US" sz="1000" dirty="0">
                  <a:solidFill>
                    <a:schemeClr val="tx1">
                      <a:lumMod val="85000"/>
                      <a:lumOff val="15000"/>
                    </a:schemeClr>
                  </a:solidFill>
                </a:endParaRPr>
              </a:p>
            </p:txBody>
          </p:sp>
          <p:sp>
            <p:nvSpPr>
              <p:cNvPr id="26" name="TextBox 215">
                <a:extLst>
                  <a:ext uri="{FF2B5EF4-FFF2-40B4-BE49-F238E27FC236}">
                    <a16:creationId xmlns:a16="http://schemas.microsoft.com/office/drawing/2014/main" id="{012A5A14-1C5E-4A19-8808-C053B587C46A}"/>
                  </a:ext>
                </a:extLst>
              </p:cNvPr>
              <p:cNvSpPr txBox="1">
                <a:spLocks/>
              </p:cNvSpPr>
              <p:nvPr/>
            </p:nvSpPr>
            <p:spPr bwMode="auto">
              <a:xfrm>
                <a:off x="8772354" y="2629836"/>
                <a:ext cx="2312673"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lnSpcReduction="10000"/>
                <a:sp3d/>
              </a:bodyPr>
              <a:lstStyle/>
              <a:p>
                <a:pPr latinLnBrk="0">
                  <a:buClr>
                    <a:prstClr val="white"/>
                  </a:buClr>
                  <a:defRPr/>
                </a:pPr>
                <a:r>
                  <a:rPr lang="zh-CN" altLang="en-US" sz="1400" b="1" dirty="0">
                    <a:solidFill>
                      <a:schemeClr val="accent2"/>
                    </a:solidFill>
                  </a:rPr>
                  <a:t>输入标题文本 </a:t>
                </a:r>
              </a:p>
            </p:txBody>
          </p:sp>
        </p:grpSp>
      </p:grpSp>
    </p:spTree>
    <p:extLst>
      <p:ext uri="{BB962C8B-B14F-4D97-AF65-F5344CB8AC3E}">
        <p14:creationId xmlns:p14="http://schemas.microsoft.com/office/powerpoint/2010/main" val="265736104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108"/>
                                        </p:tgtEl>
                                        <p:attrNameLst>
                                          <p:attrName>style.visibility</p:attrName>
                                        </p:attrNameLst>
                                      </p:cBhvr>
                                      <p:to>
                                        <p:strVal val="visible"/>
                                      </p:to>
                                    </p:set>
                                    <p:anim calcmode="lin" valueType="num">
                                      <p:cBhvr>
                                        <p:cTn id="14" dur="500" fill="hold"/>
                                        <p:tgtEl>
                                          <p:spTgt spid="108"/>
                                        </p:tgtEl>
                                        <p:attrNameLst>
                                          <p:attrName>ppt_x</p:attrName>
                                        </p:attrNameLst>
                                      </p:cBhvr>
                                      <p:tavLst>
                                        <p:tav tm="0">
                                          <p:val>
                                            <p:strVal val="#ppt_x"/>
                                          </p:val>
                                        </p:tav>
                                        <p:tav tm="100000">
                                          <p:val>
                                            <p:strVal val="#ppt_x"/>
                                          </p:val>
                                        </p:tav>
                                      </p:tavLst>
                                    </p:anim>
                                    <p:anim calcmode="lin" valueType="num">
                                      <p:cBhvr>
                                        <p:cTn id="15" dur="500" fill="hold"/>
                                        <p:tgtEl>
                                          <p:spTgt spid="108"/>
                                        </p:tgtEl>
                                        <p:attrNameLst>
                                          <p:attrName>ppt_y</p:attrName>
                                        </p:attrNameLst>
                                      </p:cBhvr>
                                      <p:tavLst>
                                        <p:tav tm="0">
                                          <p:val>
                                            <p:strVal val="#ppt_y+#ppt_h/2"/>
                                          </p:val>
                                        </p:tav>
                                        <p:tav tm="100000">
                                          <p:val>
                                            <p:strVal val="#ppt_y"/>
                                          </p:val>
                                        </p:tav>
                                      </p:tavLst>
                                    </p:anim>
                                    <p:anim calcmode="lin" valueType="num">
                                      <p:cBhvr>
                                        <p:cTn id="16" dur="500" fill="hold"/>
                                        <p:tgtEl>
                                          <p:spTgt spid="108"/>
                                        </p:tgtEl>
                                        <p:attrNameLst>
                                          <p:attrName>ppt_w</p:attrName>
                                        </p:attrNameLst>
                                      </p:cBhvr>
                                      <p:tavLst>
                                        <p:tav tm="0">
                                          <p:val>
                                            <p:strVal val="#ppt_w"/>
                                          </p:val>
                                        </p:tav>
                                        <p:tav tm="100000">
                                          <p:val>
                                            <p:strVal val="#ppt_w"/>
                                          </p:val>
                                        </p:tav>
                                      </p:tavLst>
                                    </p:anim>
                                    <p:anim calcmode="lin" valueType="num">
                                      <p:cBhvr>
                                        <p:cTn id="17" dur="500" fill="hold"/>
                                        <p:tgtEl>
                                          <p:spTgt spid="108"/>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109"/>
                                        </p:tgtEl>
                                        <p:attrNameLst>
                                          <p:attrName>style.visibility</p:attrName>
                                        </p:attrNameLst>
                                      </p:cBhvr>
                                      <p:to>
                                        <p:strVal val="visible"/>
                                      </p:to>
                                    </p:set>
                                    <p:anim calcmode="lin" valueType="num">
                                      <p:cBhvr>
                                        <p:cTn id="21" dur="500" fill="hold"/>
                                        <p:tgtEl>
                                          <p:spTgt spid="109"/>
                                        </p:tgtEl>
                                        <p:attrNameLst>
                                          <p:attrName>ppt_x</p:attrName>
                                        </p:attrNameLst>
                                      </p:cBhvr>
                                      <p:tavLst>
                                        <p:tav tm="0">
                                          <p:val>
                                            <p:strVal val="#ppt_x"/>
                                          </p:val>
                                        </p:tav>
                                        <p:tav tm="100000">
                                          <p:val>
                                            <p:strVal val="#ppt_x"/>
                                          </p:val>
                                        </p:tav>
                                      </p:tavLst>
                                    </p:anim>
                                    <p:anim calcmode="lin" valueType="num">
                                      <p:cBhvr>
                                        <p:cTn id="22" dur="500" fill="hold"/>
                                        <p:tgtEl>
                                          <p:spTgt spid="109"/>
                                        </p:tgtEl>
                                        <p:attrNameLst>
                                          <p:attrName>ppt_y</p:attrName>
                                        </p:attrNameLst>
                                      </p:cBhvr>
                                      <p:tavLst>
                                        <p:tav tm="0">
                                          <p:val>
                                            <p:strVal val="#ppt_y+#ppt_h/2"/>
                                          </p:val>
                                        </p:tav>
                                        <p:tav tm="100000">
                                          <p:val>
                                            <p:strVal val="#ppt_y"/>
                                          </p:val>
                                        </p:tav>
                                      </p:tavLst>
                                    </p:anim>
                                    <p:anim calcmode="lin" valueType="num">
                                      <p:cBhvr>
                                        <p:cTn id="23" dur="500" fill="hold"/>
                                        <p:tgtEl>
                                          <p:spTgt spid="109"/>
                                        </p:tgtEl>
                                        <p:attrNameLst>
                                          <p:attrName>ppt_w</p:attrName>
                                        </p:attrNameLst>
                                      </p:cBhvr>
                                      <p:tavLst>
                                        <p:tav tm="0">
                                          <p:val>
                                            <p:strVal val="#ppt_w"/>
                                          </p:val>
                                        </p:tav>
                                        <p:tav tm="100000">
                                          <p:val>
                                            <p:strVal val="#ppt_w"/>
                                          </p:val>
                                        </p:tav>
                                      </p:tavLst>
                                    </p:anim>
                                    <p:anim calcmode="lin" valueType="num">
                                      <p:cBhvr>
                                        <p:cTn id="24" dur="500" fill="hold"/>
                                        <p:tgtEl>
                                          <p:spTgt spid="109"/>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107"/>
                                        </p:tgtEl>
                                        <p:attrNameLst>
                                          <p:attrName>style.visibility</p:attrName>
                                        </p:attrNameLst>
                                      </p:cBhvr>
                                      <p:to>
                                        <p:strVal val="visible"/>
                                      </p:to>
                                    </p:se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ppt_h/2"/>
                                          </p:val>
                                        </p:tav>
                                        <p:tav tm="100000">
                                          <p:val>
                                            <p:strVal val="#ppt_y"/>
                                          </p:val>
                                        </p:tav>
                                      </p:tavLst>
                                    </p:anim>
                                    <p:anim calcmode="lin" valueType="num">
                                      <p:cBhvr>
                                        <p:cTn id="30" dur="500" fill="hold"/>
                                        <p:tgtEl>
                                          <p:spTgt spid="107"/>
                                        </p:tgtEl>
                                        <p:attrNameLst>
                                          <p:attrName>ppt_w</p:attrName>
                                        </p:attrNameLst>
                                      </p:cBhvr>
                                      <p:tavLst>
                                        <p:tav tm="0">
                                          <p:val>
                                            <p:strVal val="#ppt_w"/>
                                          </p:val>
                                        </p:tav>
                                        <p:tav tm="100000">
                                          <p:val>
                                            <p:strVal val="#ppt_w"/>
                                          </p:val>
                                        </p:tav>
                                      </p:tavLst>
                                    </p:anim>
                                    <p:anim calcmode="lin" valueType="num">
                                      <p:cBhvr>
                                        <p:cTn id="31" dur="500" fill="hold"/>
                                        <p:tgtEl>
                                          <p:spTgt spid="107"/>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7"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ppt_y+#ppt_h/2"/>
                                          </p:val>
                                        </p:tav>
                                        <p:tav tm="100000">
                                          <p:val>
                                            <p:strVal val="#ppt_y"/>
                                          </p:val>
                                        </p:tav>
                                      </p:tavLst>
                                    </p:anim>
                                    <p:anim calcmode="lin" valueType="num">
                                      <p:cBhvr>
                                        <p:cTn id="37" dur="500" fill="hold"/>
                                        <p:tgtEl>
                                          <p:spTgt spid="21"/>
                                        </p:tgtEl>
                                        <p:attrNameLst>
                                          <p:attrName>ppt_w</p:attrName>
                                        </p:attrNameLst>
                                      </p:cBhvr>
                                      <p:tavLst>
                                        <p:tav tm="0">
                                          <p:val>
                                            <p:strVal val="#ppt_w"/>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childTnLst>
                                </p:cTn>
                              </p:par>
                            </p:childTnLst>
                          </p:cTn>
                        </p:par>
                        <p:par>
                          <p:cTn id="39" fill="hold">
                            <p:stCondLst>
                              <p:cond delay="2500"/>
                            </p:stCondLst>
                            <p:childTnLst>
                              <p:par>
                                <p:cTn id="40" presetID="17" presetClass="entr" presetSubtype="4"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ppt_x</p:attrName>
                                        </p:attrNameLst>
                                      </p:cBhvr>
                                      <p:tavLst>
                                        <p:tav tm="0">
                                          <p:val>
                                            <p:strVal val="#ppt_x"/>
                                          </p:val>
                                        </p:tav>
                                        <p:tav tm="100000">
                                          <p:val>
                                            <p:strVal val="#ppt_x"/>
                                          </p:val>
                                        </p:tav>
                                      </p:tavLst>
                                    </p:anim>
                                    <p:anim calcmode="lin" valueType="num">
                                      <p:cBhvr>
                                        <p:cTn id="43" dur="500" fill="hold"/>
                                        <p:tgtEl>
                                          <p:spTgt spid="2"/>
                                        </p:tgtEl>
                                        <p:attrNameLst>
                                          <p:attrName>ppt_y</p:attrName>
                                        </p:attrNameLst>
                                      </p:cBhvr>
                                      <p:tavLst>
                                        <p:tav tm="0">
                                          <p:val>
                                            <p:strVal val="#ppt_y+#ppt_h/2"/>
                                          </p:val>
                                        </p:tav>
                                        <p:tav tm="100000">
                                          <p:val>
                                            <p:strVal val="#ppt_y"/>
                                          </p:val>
                                        </p:tav>
                                      </p:tavLst>
                                    </p:anim>
                                    <p:anim calcmode="lin" valueType="num">
                                      <p:cBhvr>
                                        <p:cTn id="44" dur="500" fill="hold"/>
                                        <p:tgtEl>
                                          <p:spTgt spid="2"/>
                                        </p:tgtEl>
                                        <p:attrNameLst>
                                          <p:attrName>ppt_w</p:attrName>
                                        </p:attrNameLst>
                                      </p:cBhvr>
                                      <p:tavLst>
                                        <p:tav tm="0">
                                          <p:val>
                                            <p:strVal val="#ppt_w"/>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childTnLst>
                                </p:cTn>
                              </p:par>
                            </p:childTnLst>
                          </p:cTn>
                        </p:par>
                        <p:par>
                          <p:cTn id="46" fill="hold">
                            <p:stCondLst>
                              <p:cond delay="3000"/>
                            </p:stCondLst>
                            <p:childTnLst>
                              <p:par>
                                <p:cTn id="47" presetID="17" presetClass="entr" presetSubtype="4"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p:cTn id="49" dur="500" fill="hold"/>
                                        <p:tgtEl>
                                          <p:spTgt spid="106"/>
                                        </p:tgtEl>
                                        <p:attrNameLst>
                                          <p:attrName>ppt_x</p:attrName>
                                        </p:attrNameLst>
                                      </p:cBhvr>
                                      <p:tavLst>
                                        <p:tav tm="0">
                                          <p:val>
                                            <p:strVal val="#ppt_x"/>
                                          </p:val>
                                        </p:tav>
                                        <p:tav tm="100000">
                                          <p:val>
                                            <p:strVal val="#ppt_x"/>
                                          </p:val>
                                        </p:tav>
                                      </p:tavLst>
                                    </p:anim>
                                    <p:anim calcmode="lin" valueType="num">
                                      <p:cBhvr>
                                        <p:cTn id="50" dur="500" fill="hold"/>
                                        <p:tgtEl>
                                          <p:spTgt spid="106"/>
                                        </p:tgtEl>
                                        <p:attrNameLst>
                                          <p:attrName>ppt_y</p:attrName>
                                        </p:attrNameLst>
                                      </p:cBhvr>
                                      <p:tavLst>
                                        <p:tav tm="0">
                                          <p:val>
                                            <p:strVal val="#ppt_y+#ppt_h/2"/>
                                          </p:val>
                                        </p:tav>
                                        <p:tav tm="100000">
                                          <p:val>
                                            <p:strVal val="#ppt_y"/>
                                          </p:val>
                                        </p:tav>
                                      </p:tavLst>
                                    </p:anim>
                                    <p:anim calcmode="lin" valueType="num">
                                      <p:cBhvr>
                                        <p:cTn id="51" dur="500" fill="hold"/>
                                        <p:tgtEl>
                                          <p:spTgt spid="106"/>
                                        </p:tgtEl>
                                        <p:attrNameLst>
                                          <p:attrName>ppt_w</p:attrName>
                                        </p:attrNameLst>
                                      </p:cBhvr>
                                      <p:tavLst>
                                        <p:tav tm="0">
                                          <p:val>
                                            <p:strVal val="#ppt_w"/>
                                          </p:val>
                                        </p:tav>
                                        <p:tav tm="100000">
                                          <p:val>
                                            <p:strVal val="#ppt_w"/>
                                          </p:val>
                                        </p:tav>
                                      </p:tavLst>
                                    </p:anim>
                                    <p:anim calcmode="lin" valueType="num">
                                      <p:cBhvr>
                                        <p:cTn id="52" dur="500" fill="hold"/>
                                        <p:tgtEl>
                                          <p:spTgt spid="106"/>
                                        </p:tgtEl>
                                        <p:attrNameLst>
                                          <p:attrName>ppt_h</p:attrName>
                                        </p:attrNameLst>
                                      </p:cBhvr>
                                      <p:tavLst>
                                        <p:tav tm="0">
                                          <p:val>
                                            <p:fltVal val="0"/>
                                          </p:val>
                                        </p:tav>
                                        <p:tav tm="100000">
                                          <p:val>
                                            <p:strVal val="#ppt_h"/>
                                          </p:val>
                                        </p:tav>
                                      </p:tavLst>
                                    </p:anim>
                                  </p:childTnLst>
                                </p:cTn>
                              </p:par>
                            </p:childTnLst>
                          </p:cTn>
                        </p:par>
                        <p:par>
                          <p:cTn id="53" fill="hold">
                            <p:stCondLst>
                              <p:cond delay="3500"/>
                            </p:stCondLst>
                            <p:childTnLst>
                              <p:par>
                                <p:cTn id="54" presetID="17" presetClass="entr" presetSubtype="4" fill="hold" nodeType="afterEffect">
                                  <p:stCondLst>
                                    <p:cond delay="0"/>
                                  </p:stCondLst>
                                  <p:childTnLst>
                                    <p:set>
                                      <p:cBhvr>
                                        <p:cTn id="55" dur="1" fill="hold">
                                          <p:stCondLst>
                                            <p:cond delay="0"/>
                                          </p:stCondLst>
                                        </p:cTn>
                                        <p:tgtEl>
                                          <p:spTgt spid="105"/>
                                        </p:tgtEl>
                                        <p:attrNameLst>
                                          <p:attrName>style.visibility</p:attrName>
                                        </p:attrNameLst>
                                      </p:cBhvr>
                                      <p:to>
                                        <p:strVal val="visible"/>
                                      </p:to>
                                    </p:set>
                                    <p:anim calcmode="lin" valueType="num">
                                      <p:cBhvr>
                                        <p:cTn id="56" dur="500" fill="hold"/>
                                        <p:tgtEl>
                                          <p:spTgt spid="105"/>
                                        </p:tgtEl>
                                        <p:attrNameLst>
                                          <p:attrName>ppt_x</p:attrName>
                                        </p:attrNameLst>
                                      </p:cBhvr>
                                      <p:tavLst>
                                        <p:tav tm="0">
                                          <p:val>
                                            <p:strVal val="#ppt_x"/>
                                          </p:val>
                                        </p:tav>
                                        <p:tav tm="100000">
                                          <p:val>
                                            <p:strVal val="#ppt_x"/>
                                          </p:val>
                                        </p:tav>
                                      </p:tavLst>
                                    </p:anim>
                                    <p:anim calcmode="lin" valueType="num">
                                      <p:cBhvr>
                                        <p:cTn id="57" dur="500" fill="hold"/>
                                        <p:tgtEl>
                                          <p:spTgt spid="105"/>
                                        </p:tgtEl>
                                        <p:attrNameLst>
                                          <p:attrName>ppt_y</p:attrName>
                                        </p:attrNameLst>
                                      </p:cBhvr>
                                      <p:tavLst>
                                        <p:tav tm="0">
                                          <p:val>
                                            <p:strVal val="#ppt_y+#ppt_h/2"/>
                                          </p:val>
                                        </p:tav>
                                        <p:tav tm="100000">
                                          <p:val>
                                            <p:strVal val="#ppt_y"/>
                                          </p:val>
                                        </p:tav>
                                      </p:tavLst>
                                    </p:anim>
                                    <p:anim calcmode="lin" valueType="num">
                                      <p:cBhvr>
                                        <p:cTn id="58" dur="500" fill="hold"/>
                                        <p:tgtEl>
                                          <p:spTgt spid="105"/>
                                        </p:tgtEl>
                                        <p:attrNameLst>
                                          <p:attrName>ppt_w</p:attrName>
                                        </p:attrNameLst>
                                      </p:cBhvr>
                                      <p:tavLst>
                                        <p:tav tm="0">
                                          <p:val>
                                            <p:strVal val="#ppt_w"/>
                                          </p:val>
                                        </p:tav>
                                        <p:tav tm="100000">
                                          <p:val>
                                            <p:strVal val="#ppt_w"/>
                                          </p:val>
                                        </p:tav>
                                      </p:tavLst>
                                    </p:anim>
                                    <p:anim calcmode="lin" valueType="num">
                                      <p:cBhvr>
                                        <p:cTn id="59" dur="500" fill="hold"/>
                                        <p:tgtEl>
                                          <p:spTgt spid="1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a:extLst>
              <a:ext uri="{FF2B5EF4-FFF2-40B4-BE49-F238E27FC236}">
                <a16:creationId xmlns:a16="http://schemas.microsoft.com/office/drawing/2014/main" id="{B256F9B8-EA51-4656-99FA-C92A07149C44}"/>
              </a:ext>
            </a:extLst>
          </p:cNvPr>
          <p:cNvGrpSpPr/>
          <p:nvPr>
            <p:custDataLst>
              <p:tags r:id="rId1"/>
            </p:custDataLst>
          </p:nvPr>
        </p:nvGrpSpPr>
        <p:grpSpPr>
          <a:xfrm>
            <a:off x="868086" y="1556792"/>
            <a:ext cx="10555288" cy="2917752"/>
            <a:chOff x="868086" y="1556792"/>
            <a:chExt cx="10555288" cy="2917752"/>
          </a:xfrm>
        </p:grpSpPr>
        <p:sp>
          <p:nvSpPr>
            <p:cNvPr id="4" name="Freeform: Shape 120">
              <a:extLst>
                <a:ext uri="{FF2B5EF4-FFF2-40B4-BE49-F238E27FC236}">
                  <a16:creationId xmlns:a16="http://schemas.microsoft.com/office/drawing/2014/main" id="{C34E0835-AF62-4A92-A9B8-021438478FA6}"/>
                </a:ext>
              </a:extLst>
            </p:cNvPr>
            <p:cNvSpPr>
              <a:spLocks/>
            </p:cNvSpPr>
            <p:nvPr/>
          </p:nvSpPr>
          <p:spPr bwMode="auto">
            <a:xfrm>
              <a:off x="7373661" y="2536280"/>
              <a:ext cx="3094038" cy="1106488"/>
            </a:xfrm>
            <a:custGeom>
              <a:avLst/>
              <a:gdLst>
                <a:gd name="T0" fmla="*/ 603 w 676"/>
                <a:gd name="T1" fmla="*/ 241 h 241"/>
                <a:gd name="T2" fmla="*/ 73 w 676"/>
                <a:gd name="T3" fmla="*/ 241 h 241"/>
                <a:gd name="T4" fmla="*/ 0 w 676"/>
                <a:gd name="T5" fmla="*/ 173 h 241"/>
                <a:gd name="T6" fmla="*/ 0 w 676"/>
                <a:gd name="T7" fmla="*/ 68 h 241"/>
                <a:gd name="T8" fmla="*/ 73 w 676"/>
                <a:gd name="T9" fmla="*/ 0 h 241"/>
                <a:gd name="T10" fmla="*/ 603 w 676"/>
                <a:gd name="T11" fmla="*/ 0 h 241"/>
                <a:gd name="T12" fmla="*/ 676 w 676"/>
                <a:gd name="T13" fmla="*/ 68 h 241"/>
                <a:gd name="T14" fmla="*/ 676 w 676"/>
                <a:gd name="T15" fmla="*/ 173 h 241"/>
                <a:gd name="T16" fmla="*/ 603 w 676"/>
                <a:gd name="T1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241">
                  <a:moveTo>
                    <a:pt x="603" y="241"/>
                  </a:moveTo>
                  <a:cubicBezTo>
                    <a:pt x="73" y="241"/>
                    <a:pt x="73" y="241"/>
                    <a:pt x="73" y="241"/>
                  </a:cubicBezTo>
                  <a:cubicBezTo>
                    <a:pt x="33" y="241"/>
                    <a:pt x="0" y="211"/>
                    <a:pt x="0" y="173"/>
                  </a:cubicBezTo>
                  <a:cubicBezTo>
                    <a:pt x="0" y="68"/>
                    <a:pt x="0" y="68"/>
                    <a:pt x="0" y="68"/>
                  </a:cubicBezTo>
                  <a:cubicBezTo>
                    <a:pt x="0" y="31"/>
                    <a:pt x="33" y="0"/>
                    <a:pt x="73" y="0"/>
                  </a:cubicBezTo>
                  <a:cubicBezTo>
                    <a:pt x="603" y="0"/>
                    <a:pt x="603" y="0"/>
                    <a:pt x="603" y="0"/>
                  </a:cubicBezTo>
                  <a:cubicBezTo>
                    <a:pt x="643" y="0"/>
                    <a:pt x="676" y="31"/>
                    <a:pt x="676" y="68"/>
                  </a:cubicBezTo>
                  <a:cubicBezTo>
                    <a:pt x="676" y="173"/>
                    <a:pt x="676" y="173"/>
                    <a:pt x="676" y="173"/>
                  </a:cubicBezTo>
                  <a:cubicBezTo>
                    <a:pt x="676" y="211"/>
                    <a:pt x="643" y="241"/>
                    <a:pt x="603" y="241"/>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0000" rIns="91440" bIns="0" anchor="t" anchorCtr="1" compatLnSpc="1">
              <a:prstTxWarp prst="textNoShape">
                <a:avLst/>
              </a:prstTxWarp>
              <a:normAutofit/>
            </a:bodyPr>
            <a:lstStyle/>
            <a:p>
              <a:pPr algn="ctr">
                <a:lnSpc>
                  <a:spcPct val="120000"/>
                </a:lnSpc>
              </a:pPr>
              <a:r>
                <a:rPr lang="zh-CN" altLang="en-US" sz="1100" dirty="0">
                  <a:solidFill>
                    <a:schemeClr val="bg1"/>
                  </a:solidFill>
                </a:rPr>
                <a:t>请替换文字内容复制你的内容到此 </a:t>
              </a:r>
              <a:br>
                <a:rPr lang="zh-CN" altLang="en-US" sz="1100" dirty="0">
                  <a:solidFill>
                    <a:schemeClr val="bg1"/>
                  </a:solidFill>
                </a:rPr>
              </a:br>
              <a:endParaRPr lang="zh-CN" altLang="en-US" sz="1100" dirty="0">
                <a:solidFill>
                  <a:schemeClr val="bg1"/>
                </a:solidFill>
              </a:endParaRPr>
            </a:p>
          </p:txBody>
        </p:sp>
        <p:sp>
          <p:nvSpPr>
            <p:cNvPr id="5" name="Freeform: Shape 121">
              <a:extLst>
                <a:ext uri="{FF2B5EF4-FFF2-40B4-BE49-F238E27FC236}">
                  <a16:creationId xmlns:a16="http://schemas.microsoft.com/office/drawing/2014/main" id="{A891ABD1-6CFD-40BD-95F8-3C5CF15BDC9A}"/>
                </a:ext>
              </a:extLst>
            </p:cNvPr>
            <p:cNvSpPr>
              <a:spLocks/>
            </p:cNvSpPr>
            <p:nvPr/>
          </p:nvSpPr>
          <p:spPr bwMode="auto">
            <a:xfrm>
              <a:off x="1699936" y="3780880"/>
              <a:ext cx="1003300" cy="358775"/>
            </a:xfrm>
            <a:custGeom>
              <a:avLst/>
              <a:gdLst>
                <a:gd name="T0" fmla="*/ 632 w 632"/>
                <a:gd name="T1" fmla="*/ 0 h 226"/>
                <a:gd name="T2" fmla="*/ 545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5" y="113"/>
                  </a:lnTo>
                  <a:lnTo>
                    <a:pt x="632" y="226"/>
                  </a:lnTo>
                  <a:lnTo>
                    <a:pt x="90" y="226"/>
                  </a:lnTo>
                  <a:lnTo>
                    <a:pt x="0" y="113"/>
                  </a:lnTo>
                  <a:lnTo>
                    <a:pt x="90" y="0"/>
                  </a:lnTo>
                  <a:lnTo>
                    <a:pt x="63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 name="Freeform: Shape 122">
              <a:extLst>
                <a:ext uri="{FF2B5EF4-FFF2-40B4-BE49-F238E27FC236}">
                  <a16:creationId xmlns:a16="http://schemas.microsoft.com/office/drawing/2014/main" id="{5134D7A6-45C8-4ED1-A09F-165FC3D4348C}"/>
                </a:ext>
              </a:extLst>
            </p:cNvPr>
            <p:cNvSpPr>
              <a:spLocks/>
            </p:cNvSpPr>
            <p:nvPr/>
          </p:nvSpPr>
          <p:spPr bwMode="auto">
            <a:xfrm>
              <a:off x="2657199" y="3780880"/>
              <a:ext cx="1001713" cy="358775"/>
            </a:xfrm>
            <a:custGeom>
              <a:avLst/>
              <a:gdLst>
                <a:gd name="T0" fmla="*/ 631 w 631"/>
                <a:gd name="T1" fmla="*/ 0 h 226"/>
                <a:gd name="T2" fmla="*/ 542 w 631"/>
                <a:gd name="T3" fmla="*/ 113 h 226"/>
                <a:gd name="T4" fmla="*/ 631 w 631"/>
                <a:gd name="T5" fmla="*/ 226 h 226"/>
                <a:gd name="T6" fmla="*/ 89 w 631"/>
                <a:gd name="T7" fmla="*/ 226 h 226"/>
                <a:gd name="T8" fmla="*/ 0 w 631"/>
                <a:gd name="T9" fmla="*/ 113 h 226"/>
                <a:gd name="T10" fmla="*/ 89 w 631"/>
                <a:gd name="T11" fmla="*/ 0 h 226"/>
                <a:gd name="T12" fmla="*/ 631 w 631"/>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1" h="226">
                  <a:moveTo>
                    <a:pt x="631" y="0"/>
                  </a:moveTo>
                  <a:lnTo>
                    <a:pt x="542" y="113"/>
                  </a:lnTo>
                  <a:lnTo>
                    <a:pt x="631" y="226"/>
                  </a:lnTo>
                  <a:lnTo>
                    <a:pt x="89" y="226"/>
                  </a:lnTo>
                  <a:lnTo>
                    <a:pt x="0" y="113"/>
                  </a:lnTo>
                  <a:lnTo>
                    <a:pt x="89" y="0"/>
                  </a:lnTo>
                  <a:lnTo>
                    <a:pt x="63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 name="Freeform: Shape 123">
              <a:extLst>
                <a:ext uri="{FF2B5EF4-FFF2-40B4-BE49-F238E27FC236}">
                  <a16:creationId xmlns:a16="http://schemas.microsoft.com/office/drawing/2014/main" id="{B61B4F3F-A415-4A9B-BA56-920B3684D98E}"/>
                </a:ext>
              </a:extLst>
            </p:cNvPr>
            <p:cNvSpPr>
              <a:spLocks/>
            </p:cNvSpPr>
            <p:nvPr/>
          </p:nvSpPr>
          <p:spPr bwMode="auto">
            <a:xfrm>
              <a:off x="868086" y="3317330"/>
              <a:ext cx="882650" cy="822325"/>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3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3"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 name="Freeform: Shape 124">
              <a:extLst>
                <a:ext uri="{FF2B5EF4-FFF2-40B4-BE49-F238E27FC236}">
                  <a16:creationId xmlns:a16="http://schemas.microsoft.com/office/drawing/2014/main" id="{53257631-A597-4E3D-89EB-B0121AAB2990}"/>
                </a:ext>
              </a:extLst>
            </p:cNvPr>
            <p:cNvSpPr>
              <a:spLocks/>
            </p:cNvSpPr>
            <p:nvPr/>
          </p:nvSpPr>
          <p:spPr bwMode="auto">
            <a:xfrm>
              <a:off x="868086" y="2541042"/>
              <a:ext cx="882650" cy="822325"/>
            </a:xfrm>
            <a:custGeom>
              <a:avLst/>
              <a:gdLst>
                <a:gd name="T0" fmla="*/ 84 w 193"/>
                <a:gd name="T1" fmla="*/ 77 h 179"/>
                <a:gd name="T2" fmla="*/ 162 w 193"/>
                <a:gd name="T3" fmla="*/ 77 h 179"/>
                <a:gd name="T4" fmla="*/ 193 w 193"/>
                <a:gd name="T5" fmla="*/ 38 h 179"/>
                <a:gd name="T6" fmla="*/ 162 w 193"/>
                <a:gd name="T7" fmla="*/ 0 h 179"/>
                <a:gd name="T8" fmla="*/ 73 w 193"/>
                <a:gd name="T9" fmla="*/ 0 h 179"/>
                <a:gd name="T10" fmla="*/ 0 w 193"/>
                <a:gd name="T11" fmla="*/ 68 h 179"/>
                <a:gd name="T12" fmla="*/ 0 w 193"/>
                <a:gd name="T13" fmla="*/ 179 h 179"/>
                <a:gd name="T14" fmla="*/ 42 w 193"/>
                <a:gd name="T15" fmla="*/ 150 h 179"/>
                <a:gd name="T16" fmla="*/ 84 w 193"/>
                <a:gd name="T17" fmla="*/ 179 h 179"/>
                <a:gd name="T18" fmla="*/ 84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77"/>
                  </a:moveTo>
                  <a:cubicBezTo>
                    <a:pt x="162" y="77"/>
                    <a:pt x="162" y="77"/>
                    <a:pt x="162" y="77"/>
                  </a:cubicBezTo>
                  <a:cubicBezTo>
                    <a:pt x="193" y="38"/>
                    <a:pt x="193" y="38"/>
                    <a:pt x="193" y="38"/>
                  </a:cubicBezTo>
                  <a:cubicBezTo>
                    <a:pt x="162" y="0"/>
                    <a:pt x="162" y="0"/>
                    <a:pt x="162" y="0"/>
                  </a:cubicBezTo>
                  <a:cubicBezTo>
                    <a:pt x="73" y="0"/>
                    <a:pt x="73" y="0"/>
                    <a:pt x="73" y="0"/>
                  </a:cubicBezTo>
                  <a:cubicBezTo>
                    <a:pt x="33" y="0"/>
                    <a:pt x="0" y="30"/>
                    <a:pt x="0" y="68"/>
                  </a:cubicBezTo>
                  <a:cubicBezTo>
                    <a:pt x="0" y="179"/>
                    <a:pt x="0" y="179"/>
                    <a:pt x="0" y="179"/>
                  </a:cubicBezTo>
                  <a:cubicBezTo>
                    <a:pt x="42" y="150"/>
                    <a:pt x="42" y="150"/>
                    <a:pt x="42" y="150"/>
                  </a:cubicBezTo>
                  <a:cubicBezTo>
                    <a:pt x="84" y="179"/>
                    <a:pt x="84" y="179"/>
                    <a:pt x="84" y="179"/>
                  </a:cubicBezTo>
                  <a:lnTo>
                    <a:pt x="84" y="7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 name="Freeform: Shape 125">
              <a:extLst>
                <a:ext uri="{FF2B5EF4-FFF2-40B4-BE49-F238E27FC236}">
                  <a16:creationId xmlns:a16="http://schemas.microsoft.com/office/drawing/2014/main" id="{68111D98-B974-4916-BDC3-95F16CA4C32C}"/>
                </a:ext>
              </a:extLst>
            </p:cNvPr>
            <p:cNvSpPr>
              <a:spLocks/>
            </p:cNvSpPr>
            <p:nvPr/>
          </p:nvSpPr>
          <p:spPr bwMode="auto">
            <a:xfrm>
              <a:off x="5063849" y="1556792"/>
              <a:ext cx="2163763" cy="1806575"/>
            </a:xfrm>
            <a:custGeom>
              <a:avLst/>
              <a:gdLst>
                <a:gd name="T0" fmla="*/ 244 w 473"/>
                <a:gd name="T1" fmla="*/ 49 h 393"/>
                <a:gd name="T2" fmla="*/ 262 w 473"/>
                <a:gd name="T3" fmla="*/ 83 h 393"/>
                <a:gd name="T4" fmla="*/ 213 w 473"/>
                <a:gd name="T5" fmla="*/ 174 h 393"/>
                <a:gd name="T6" fmla="*/ 176 w 473"/>
                <a:gd name="T7" fmla="*/ 197 h 393"/>
                <a:gd name="T8" fmla="*/ 161 w 473"/>
                <a:gd name="T9" fmla="*/ 275 h 393"/>
                <a:gd name="T10" fmla="*/ 236 w 473"/>
                <a:gd name="T11" fmla="*/ 301 h 393"/>
                <a:gd name="T12" fmla="*/ 311 w 473"/>
                <a:gd name="T13" fmla="*/ 275 h 393"/>
                <a:gd name="T14" fmla="*/ 297 w 473"/>
                <a:gd name="T15" fmla="*/ 197 h 393"/>
                <a:gd name="T16" fmla="*/ 260 w 473"/>
                <a:gd name="T17" fmla="*/ 103 h 393"/>
                <a:gd name="T18" fmla="*/ 268 w 473"/>
                <a:gd name="T19" fmla="*/ 100 h 393"/>
                <a:gd name="T20" fmla="*/ 334 w 473"/>
                <a:gd name="T21" fmla="*/ 35 h 393"/>
                <a:gd name="T22" fmla="*/ 319 w 473"/>
                <a:gd name="T23" fmla="*/ 21 h 393"/>
                <a:gd name="T24" fmla="*/ 244 w 473"/>
                <a:gd name="T25" fmla="*/ 10 h 393"/>
                <a:gd name="T26" fmla="*/ 251 w 473"/>
                <a:gd name="T27" fmla="*/ 0 h 393"/>
                <a:gd name="T28" fmla="*/ 244 w 473"/>
                <a:gd name="T29" fmla="*/ 0 h 393"/>
                <a:gd name="T30" fmla="*/ 221 w 473"/>
                <a:gd name="T31" fmla="*/ 0 h 393"/>
                <a:gd name="T32" fmla="*/ 229 w 473"/>
                <a:gd name="T33" fmla="*/ 10 h 393"/>
                <a:gd name="T34" fmla="*/ 154 w 473"/>
                <a:gd name="T35" fmla="*/ 21 h 393"/>
                <a:gd name="T36" fmla="*/ 139 w 473"/>
                <a:gd name="T37" fmla="*/ 35 h 393"/>
                <a:gd name="T38" fmla="*/ 143 w 473"/>
                <a:gd name="T39" fmla="*/ 44 h 393"/>
                <a:gd name="T40" fmla="*/ 205 w 473"/>
                <a:gd name="T41" fmla="*/ 100 h 393"/>
                <a:gd name="T42" fmla="*/ 213 w 473"/>
                <a:gd name="T43" fmla="*/ 103 h 393"/>
                <a:gd name="T44" fmla="*/ 213 w 473"/>
                <a:gd name="T45" fmla="*/ 174 h 393"/>
                <a:gd name="T46" fmla="*/ 393 w 473"/>
                <a:gd name="T47" fmla="*/ 207 h 393"/>
                <a:gd name="T48" fmla="*/ 473 w 473"/>
                <a:gd name="T49" fmla="*/ 312 h 393"/>
                <a:gd name="T50" fmla="*/ 431 w 473"/>
                <a:gd name="T51" fmla="*/ 364 h 393"/>
                <a:gd name="T52" fmla="*/ 389 w 473"/>
                <a:gd name="T53" fmla="*/ 318 h 393"/>
                <a:gd name="T54" fmla="*/ 343 w 473"/>
                <a:gd name="T55" fmla="*/ 291 h 393"/>
                <a:gd name="T56" fmla="*/ 324 w 473"/>
                <a:gd name="T57" fmla="*/ 275 h 393"/>
                <a:gd name="T58" fmla="*/ 324 w 473"/>
                <a:gd name="T59" fmla="*/ 182 h 393"/>
                <a:gd name="T60" fmla="*/ 343 w 473"/>
                <a:gd name="T61" fmla="*/ 197 h 393"/>
                <a:gd name="T62" fmla="*/ 130 w 473"/>
                <a:gd name="T63" fmla="*/ 197 h 393"/>
                <a:gd name="T64" fmla="*/ 148 w 473"/>
                <a:gd name="T65" fmla="*/ 182 h 393"/>
                <a:gd name="T66" fmla="*/ 130 w 473"/>
                <a:gd name="T67" fmla="*/ 291 h 393"/>
                <a:gd name="T68" fmla="*/ 84 w 473"/>
                <a:gd name="T69" fmla="*/ 318 h 393"/>
                <a:gd name="T70" fmla="*/ 42 w 473"/>
                <a:gd name="T71" fmla="*/ 393 h 393"/>
                <a:gd name="T72" fmla="*/ 0 w 473"/>
                <a:gd name="T73" fmla="*/ 317 h 393"/>
                <a:gd name="T74" fmla="*/ 110 w 473"/>
                <a:gd name="T75" fmla="*/ 199 h 393"/>
                <a:gd name="T76" fmla="*/ 130 w 473"/>
                <a:gd name="T77" fmla="*/ 197 h 393"/>
                <a:gd name="T78" fmla="*/ 229 w 473"/>
                <a:gd name="T79" fmla="*/ 49 h 393"/>
                <a:gd name="T80" fmla="*/ 211 w 473"/>
                <a:gd name="T81" fmla="*/ 8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3" h="393">
                  <a:moveTo>
                    <a:pt x="244" y="83"/>
                  </a:moveTo>
                  <a:cubicBezTo>
                    <a:pt x="244" y="49"/>
                    <a:pt x="244" y="49"/>
                    <a:pt x="244" y="49"/>
                  </a:cubicBezTo>
                  <a:cubicBezTo>
                    <a:pt x="300" y="49"/>
                    <a:pt x="300" y="49"/>
                    <a:pt x="300" y="49"/>
                  </a:cubicBezTo>
                  <a:cubicBezTo>
                    <a:pt x="262" y="83"/>
                    <a:pt x="262" y="83"/>
                    <a:pt x="262" y="83"/>
                  </a:cubicBezTo>
                  <a:cubicBezTo>
                    <a:pt x="244" y="83"/>
                    <a:pt x="244" y="83"/>
                    <a:pt x="244" y="83"/>
                  </a:cubicBezTo>
                  <a:close/>
                  <a:moveTo>
                    <a:pt x="213" y="174"/>
                  </a:moveTo>
                  <a:cubicBezTo>
                    <a:pt x="198" y="178"/>
                    <a:pt x="186" y="186"/>
                    <a:pt x="176" y="197"/>
                  </a:cubicBezTo>
                  <a:cubicBezTo>
                    <a:pt x="176" y="197"/>
                    <a:pt x="176" y="197"/>
                    <a:pt x="176" y="197"/>
                  </a:cubicBezTo>
                  <a:cubicBezTo>
                    <a:pt x="161" y="197"/>
                    <a:pt x="161" y="197"/>
                    <a:pt x="161" y="197"/>
                  </a:cubicBezTo>
                  <a:cubicBezTo>
                    <a:pt x="161" y="275"/>
                    <a:pt x="161" y="275"/>
                    <a:pt x="161" y="275"/>
                  </a:cubicBezTo>
                  <a:cubicBezTo>
                    <a:pt x="176" y="275"/>
                    <a:pt x="176" y="275"/>
                    <a:pt x="176" y="275"/>
                  </a:cubicBezTo>
                  <a:cubicBezTo>
                    <a:pt x="190" y="291"/>
                    <a:pt x="212" y="301"/>
                    <a:pt x="236" y="301"/>
                  </a:cubicBezTo>
                  <a:cubicBezTo>
                    <a:pt x="261" y="301"/>
                    <a:pt x="283" y="291"/>
                    <a:pt x="297" y="275"/>
                  </a:cubicBezTo>
                  <a:cubicBezTo>
                    <a:pt x="311" y="275"/>
                    <a:pt x="311" y="275"/>
                    <a:pt x="311" y="275"/>
                  </a:cubicBezTo>
                  <a:cubicBezTo>
                    <a:pt x="311" y="197"/>
                    <a:pt x="311" y="197"/>
                    <a:pt x="311" y="197"/>
                  </a:cubicBezTo>
                  <a:cubicBezTo>
                    <a:pt x="297" y="197"/>
                    <a:pt x="297" y="197"/>
                    <a:pt x="297" y="197"/>
                  </a:cubicBezTo>
                  <a:cubicBezTo>
                    <a:pt x="287" y="186"/>
                    <a:pt x="274" y="178"/>
                    <a:pt x="260" y="174"/>
                  </a:cubicBezTo>
                  <a:cubicBezTo>
                    <a:pt x="260" y="103"/>
                    <a:pt x="260" y="103"/>
                    <a:pt x="260" y="103"/>
                  </a:cubicBezTo>
                  <a:cubicBezTo>
                    <a:pt x="260" y="103"/>
                    <a:pt x="260" y="103"/>
                    <a:pt x="260" y="103"/>
                  </a:cubicBezTo>
                  <a:cubicBezTo>
                    <a:pt x="263" y="103"/>
                    <a:pt x="266" y="102"/>
                    <a:pt x="268" y="100"/>
                  </a:cubicBezTo>
                  <a:cubicBezTo>
                    <a:pt x="328" y="45"/>
                    <a:pt x="328" y="45"/>
                    <a:pt x="328" y="45"/>
                  </a:cubicBezTo>
                  <a:cubicBezTo>
                    <a:pt x="332" y="43"/>
                    <a:pt x="334" y="39"/>
                    <a:pt x="334" y="35"/>
                  </a:cubicBezTo>
                  <a:cubicBezTo>
                    <a:pt x="334" y="35"/>
                    <a:pt x="334" y="35"/>
                    <a:pt x="334" y="35"/>
                  </a:cubicBezTo>
                  <a:cubicBezTo>
                    <a:pt x="334" y="27"/>
                    <a:pt x="327" y="21"/>
                    <a:pt x="319" y="21"/>
                  </a:cubicBezTo>
                  <a:cubicBezTo>
                    <a:pt x="244" y="21"/>
                    <a:pt x="244" y="21"/>
                    <a:pt x="244" y="21"/>
                  </a:cubicBezTo>
                  <a:cubicBezTo>
                    <a:pt x="244" y="10"/>
                    <a:pt x="244" y="10"/>
                    <a:pt x="244" y="10"/>
                  </a:cubicBezTo>
                  <a:cubicBezTo>
                    <a:pt x="251" y="10"/>
                    <a:pt x="251" y="10"/>
                    <a:pt x="251" y="10"/>
                  </a:cubicBezTo>
                  <a:cubicBezTo>
                    <a:pt x="251" y="0"/>
                    <a:pt x="251" y="0"/>
                    <a:pt x="251" y="0"/>
                  </a:cubicBezTo>
                  <a:cubicBezTo>
                    <a:pt x="244" y="0"/>
                    <a:pt x="244" y="0"/>
                    <a:pt x="244" y="0"/>
                  </a:cubicBezTo>
                  <a:cubicBezTo>
                    <a:pt x="244" y="0"/>
                    <a:pt x="244" y="0"/>
                    <a:pt x="244" y="0"/>
                  </a:cubicBezTo>
                  <a:cubicBezTo>
                    <a:pt x="243" y="0"/>
                    <a:pt x="243" y="0"/>
                    <a:pt x="243" y="0"/>
                  </a:cubicBezTo>
                  <a:cubicBezTo>
                    <a:pt x="221" y="0"/>
                    <a:pt x="221" y="0"/>
                    <a:pt x="221" y="0"/>
                  </a:cubicBezTo>
                  <a:cubicBezTo>
                    <a:pt x="221" y="10"/>
                    <a:pt x="221" y="10"/>
                    <a:pt x="221" y="10"/>
                  </a:cubicBezTo>
                  <a:cubicBezTo>
                    <a:pt x="229" y="10"/>
                    <a:pt x="229" y="10"/>
                    <a:pt x="229" y="10"/>
                  </a:cubicBezTo>
                  <a:cubicBezTo>
                    <a:pt x="229" y="21"/>
                    <a:pt x="229" y="21"/>
                    <a:pt x="229" y="21"/>
                  </a:cubicBezTo>
                  <a:cubicBezTo>
                    <a:pt x="154" y="21"/>
                    <a:pt x="154" y="21"/>
                    <a:pt x="154" y="21"/>
                  </a:cubicBezTo>
                  <a:cubicBezTo>
                    <a:pt x="146" y="21"/>
                    <a:pt x="139" y="27"/>
                    <a:pt x="139" y="35"/>
                  </a:cubicBezTo>
                  <a:cubicBezTo>
                    <a:pt x="139" y="35"/>
                    <a:pt x="139" y="35"/>
                    <a:pt x="139" y="35"/>
                  </a:cubicBezTo>
                  <a:cubicBezTo>
                    <a:pt x="139" y="38"/>
                    <a:pt x="140" y="40"/>
                    <a:pt x="142" y="43"/>
                  </a:cubicBezTo>
                  <a:cubicBezTo>
                    <a:pt x="142" y="43"/>
                    <a:pt x="142" y="43"/>
                    <a:pt x="143" y="44"/>
                  </a:cubicBezTo>
                  <a:cubicBezTo>
                    <a:pt x="143" y="44"/>
                    <a:pt x="144" y="45"/>
                    <a:pt x="144" y="45"/>
                  </a:cubicBezTo>
                  <a:cubicBezTo>
                    <a:pt x="205" y="100"/>
                    <a:pt x="205" y="100"/>
                    <a:pt x="205" y="100"/>
                  </a:cubicBezTo>
                  <a:cubicBezTo>
                    <a:pt x="205" y="100"/>
                    <a:pt x="205" y="100"/>
                    <a:pt x="205" y="100"/>
                  </a:cubicBezTo>
                  <a:cubicBezTo>
                    <a:pt x="207" y="102"/>
                    <a:pt x="210" y="103"/>
                    <a:pt x="213" y="103"/>
                  </a:cubicBezTo>
                  <a:cubicBezTo>
                    <a:pt x="213" y="103"/>
                    <a:pt x="213" y="103"/>
                    <a:pt x="213" y="103"/>
                  </a:cubicBezTo>
                  <a:cubicBezTo>
                    <a:pt x="213" y="174"/>
                    <a:pt x="213" y="174"/>
                    <a:pt x="213" y="174"/>
                  </a:cubicBezTo>
                  <a:close/>
                  <a:moveTo>
                    <a:pt x="344" y="197"/>
                  </a:moveTo>
                  <a:cubicBezTo>
                    <a:pt x="361" y="198"/>
                    <a:pt x="377" y="201"/>
                    <a:pt x="393" y="207"/>
                  </a:cubicBezTo>
                  <a:cubicBezTo>
                    <a:pt x="436" y="225"/>
                    <a:pt x="463" y="257"/>
                    <a:pt x="472" y="300"/>
                  </a:cubicBezTo>
                  <a:cubicBezTo>
                    <a:pt x="473" y="312"/>
                    <a:pt x="473" y="312"/>
                    <a:pt x="473" y="312"/>
                  </a:cubicBezTo>
                  <a:cubicBezTo>
                    <a:pt x="473" y="393"/>
                    <a:pt x="473" y="393"/>
                    <a:pt x="473" y="393"/>
                  </a:cubicBezTo>
                  <a:cubicBezTo>
                    <a:pt x="431" y="364"/>
                    <a:pt x="431" y="364"/>
                    <a:pt x="431" y="364"/>
                  </a:cubicBezTo>
                  <a:cubicBezTo>
                    <a:pt x="389" y="393"/>
                    <a:pt x="389" y="393"/>
                    <a:pt x="389" y="393"/>
                  </a:cubicBezTo>
                  <a:cubicBezTo>
                    <a:pt x="389" y="318"/>
                    <a:pt x="389" y="318"/>
                    <a:pt x="389" y="318"/>
                  </a:cubicBezTo>
                  <a:cubicBezTo>
                    <a:pt x="389" y="295"/>
                    <a:pt x="368" y="275"/>
                    <a:pt x="343" y="275"/>
                  </a:cubicBezTo>
                  <a:cubicBezTo>
                    <a:pt x="343" y="291"/>
                    <a:pt x="343" y="291"/>
                    <a:pt x="343" y="291"/>
                  </a:cubicBezTo>
                  <a:cubicBezTo>
                    <a:pt x="324" y="291"/>
                    <a:pt x="324" y="291"/>
                    <a:pt x="324" y="291"/>
                  </a:cubicBezTo>
                  <a:cubicBezTo>
                    <a:pt x="324" y="275"/>
                    <a:pt x="324" y="275"/>
                    <a:pt x="324" y="275"/>
                  </a:cubicBezTo>
                  <a:cubicBezTo>
                    <a:pt x="324" y="197"/>
                    <a:pt x="324" y="197"/>
                    <a:pt x="324" y="197"/>
                  </a:cubicBezTo>
                  <a:cubicBezTo>
                    <a:pt x="324" y="182"/>
                    <a:pt x="324" y="182"/>
                    <a:pt x="324" y="182"/>
                  </a:cubicBezTo>
                  <a:cubicBezTo>
                    <a:pt x="343" y="182"/>
                    <a:pt x="343" y="182"/>
                    <a:pt x="343" y="182"/>
                  </a:cubicBezTo>
                  <a:cubicBezTo>
                    <a:pt x="343" y="197"/>
                    <a:pt x="343" y="197"/>
                    <a:pt x="343" y="197"/>
                  </a:cubicBezTo>
                  <a:cubicBezTo>
                    <a:pt x="344" y="197"/>
                    <a:pt x="344" y="197"/>
                    <a:pt x="344" y="197"/>
                  </a:cubicBezTo>
                  <a:close/>
                  <a:moveTo>
                    <a:pt x="130" y="197"/>
                  </a:moveTo>
                  <a:cubicBezTo>
                    <a:pt x="130" y="182"/>
                    <a:pt x="130" y="182"/>
                    <a:pt x="130" y="182"/>
                  </a:cubicBezTo>
                  <a:cubicBezTo>
                    <a:pt x="148" y="182"/>
                    <a:pt x="148" y="182"/>
                    <a:pt x="148" y="182"/>
                  </a:cubicBezTo>
                  <a:cubicBezTo>
                    <a:pt x="148" y="291"/>
                    <a:pt x="148" y="291"/>
                    <a:pt x="148" y="291"/>
                  </a:cubicBezTo>
                  <a:cubicBezTo>
                    <a:pt x="130" y="291"/>
                    <a:pt x="130" y="291"/>
                    <a:pt x="130" y="291"/>
                  </a:cubicBezTo>
                  <a:cubicBezTo>
                    <a:pt x="130" y="275"/>
                    <a:pt x="130" y="275"/>
                    <a:pt x="130" y="275"/>
                  </a:cubicBezTo>
                  <a:cubicBezTo>
                    <a:pt x="104" y="275"/>
                    <a:pt x="84" y="295"/>
                    <a:pt x="84" y="318"/>
                  </a:cubicBezTo>
                  <a:cubicBezTo>
                    <a:pt x="84" y="364"/>
                    <a:pt x="84" y="364"/>
                    <a:pt x="84" y="364"/>
                  </a:cubicBezTo>
                  <a:cubicBezTo>
                    <a:pt x="42" y="393"/>
                    <a:pt x="42" y="393"/>
                    <a:pt x="42" y="393"/>
                  </a:cubicBezTo>
                  <a:cubicBezTo>
                    <a:pt x="0" y="364"/>
                    <a:pt x="0" y="364"/>
                    <a:pt x="0" y="364"/>
                  </a:cubicBezTo>
                  <a:cubicBezTo>
                    <a:pt x="0" y="317"/>
                    <a:pt x="0" y="317"/>
                    <a:pt x="0" y="317"/>
                  </a:cubicBezTo>
                  <a:cubicBezTo>
                    <a:pt x="0" y="301"/>
                    <a:pt x="4" y="287"/>
                    <a:pt x="10" y="271"/>
                  </a:cubicBezTo>
                  <a:cubicBezTo>
                    <a:pt x="30" y="231"/>
                    <a:pt x="64" y="206"/>
                    <a:pt x="110" y="199"/>
                  </a:cubicBezTo>
                  <a:cubicBezTo>
                    <a:pt x="124" y="197"/>
                    <a:pt x="124" y="197"/>
                    <a:pt x="124" y="197"/>
                  </a:cubicBezTo>
                  <a:cubicBezTo>
                    <a:pt x="130" y="197"/>
                    <a:pt x="130" y="197"/>
                    <a:pt x="130" y="197"/>
                  </a:cubicBezTo>
                  <a:close/>
                  <a:moveTo>
                    <a:pt x="173" y="49"/>
                  </a:moveTo>
                  <a:cubicBezTo>
                    <a:pt x="229" y="49"/>
                    <a:pt x="229" y="49"/>
                    <a:pt x="229" y="49"/>
                  </a:cubicBezTo>
                  <a:cubicBezTo>
                    <a:pt x="229" y="83"/>
                    <a:pt x="229" y="83"/>
                    <a:pt x="229" y="83"/>
                  </a:cubicBezTo>
                  <a:cubicBezTo>
                    <a:pt x="211" y="83"/>
                    <a:pt x="211" y="83"/>
                    <a:pt x="211" y="83"/>
                  </a:cubicBezTo>
                  <a:lnTo>
                    <a:pt x="173" y="49"/>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 name="Freeform: Shape 126">
              <a:extLst>
                <a:ext uri="{FF2B5EF4-FFF2-40B4-BE49-F238E27FC236}">
                  <a16:creationId xmlns:a16="http://schemas.microsoft.com/office/drawing/2014/main" id="{586E1AAE-FF84-4C80-B451-FF10FD306846}"/>
                </a:ext>
              </a:extLst>
            </p:cNvPr>
            <p:cNvSpPr>
              <a:spLocks/>
            </p:cNvSpPr>
            <p:nvPr/>
          </p:nvSpPr>
          <p:spPr bwMode="auto">
            <a:xfrm>
              <a:off x="4565374" y="3317330"/>
              <a:ext cx="877888" cy="822325"/>
            </a:xfrm>
            <a:custGeom>
              <a:avLst/>
              <a:gdLst>
                <a:gd name="T0" fmla="*/ 109 w 192"/>
                <a:gd name="T1" fmla="*/ 101 h 179"/>
                <a:gd name="T2" fmla="*/ 30 w 192"/>
                <a:gd name="T3" fmla="*/ 101 h 179"/>
                <a:gd name="T4" fmla="*/ 0 w 192"/>
                <a:gd name="T5" fmla="*/ 140 h 179"/>
                <a:gd name="T6" fmla="*/ 30 w 192"/>
                <a:gd name="T7" fmla="*/ 179 h 179"/>
                <a:gd name="T8" fmla="*/ 119 w 192"/>
                <a:gd name="T9" fmla="*/ 179 h 179"/>
                <a:gd name="T10" fmla="*/ 192 w 192"/>
                <a:gd name="T11" fmla="*/ 111 h 179"/>
                <a:gd name="T12" fmla="*/ 192 w 192"/>
                <a:gd name="T13" fmla="*/ 0 h 179"/>
                <a:gd name="T14" fmla="*/ 151 w 192"/>
                <a:gd name="T15" fmla="*/ 29 h 179"/>
                <a:gd name="T16" fmla="*/ 109 w 192"/>
                <a:gd name="T17" fmla="*/ 0 h 179"/>
                <a:gd name="T18" fmla="*/ 109 w 192"/>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79">
                  <a:moveTo>
                    <a:pt x="109" y="101"/>
                  </a:moveTo>
                  <a:cubicBezTo>
                    <a:pt x="30" y="101"/>
                    <a:pt x="30" y="101"/>
                    <a:pt x="30" y="101"/>
                  </a:cubicBezTo>
                  <a:cubicBezTo>
                    <a:pt x="0" y="140"/>
                    <a:pt x="0" y="140"/>
                    <a:pt x="0" y="140"/>
                  </a:cubicBezTo>
                  <a:cubicBezTo>
                    <a:pt x="30" y="179"/>
                    <a:pt x="30" y="179"/>
                    <a:pt x="30" y="179"/>
                  </a:cubicBezTo>
                  <a:cubicBezTo>
                    <a:pt x="119" y="179"/>
                    <a:pt x="119" y="179"/>
                    <a:pt x="119" y="179"/>
                  </a:cubicBezTo>
                  <a:cubicBezTo>
                    <a:pt x="159" y="179"/>
                    <a:pt x="192" y="148"/>
                    <a:pt x="192" y="111"/>
                  </a:cubicBezTo>
                  <a:cubicBezTo>
                    <a:pt x="192" y="0"/>
                    <a:pt x="192" y="0"/>
                    <a:pt x="192" y="0"/>
                  </a:cubicBezTo>
                  <a:cubicBezTo>
                    <a:pt x="151" y="29"/>
                    <a:pt x="151" y="29"/>
                    <a:pt x="151" y="29"/>
                  </a:cubicBezTo>
                  <a:cubicBezTo>
                    <a:pt x="109" y="0"/>
                    <a:pt x="109" y="0"/>
                    <a:pt x="109" y="0"/>
                  </a:cubicBezTo>
                  <a:lnTo>
                    <a:pt x="109"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Freeform: Shape 127">
              <a:extLst>
                <a:ext uri="{FF2B5EF4-FFF2-40B4-BE49-F238E27FC236}">
                  <a16:creationId xmlns:a16="http://schemas.microsoft.com/office/drawing/2014/main" id="{46EB3743-85FD-4D72-B501-5520FE91B30F}"/>
                </a:ext>
              </a:extLst>
            </p:cNvPr>
            <p:cNvSpPr>
              <a:spLocks/>
            </p:cNvSpPr>
            <p:nvPr/>
          </p:nvSpPr>
          <p:spPr bwMode="auto">
            <a:xfrm>
              <a:off x="3608111" y="3780880"/>
              <a:ext cx="1003300" cy="358775"/>
            </a:xfrm>
            <a:custGeom>
              <a:avLst/>
              <a:gdLst>
                <a:gd name="T0" fmla="*/ 632 w 632"/>
                <a:gd name="T1" fmla="*/ 0 h 226"/>
                <a:gd name="T2" fmla="*/ 542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90" y="226"/>
                  </a:lnTo>
                  <a:lnTo>
                    <a:pt x="0" y="113"/>
                  </a:lnTo>
                  <a:lnTo>
                    <a:pt x="90" y="0"/>
                  </a:lnTo>
                  <a:lnTo>
                    <a:pt x="63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Freeform: Shape 128">
              <a:extLst>
                <a:ext uri="{FF2B5EF4-FFF2-40B4-BE49-F238E27FC236}">
                  <a16:creationId xmlns:a16="http://schemas.microsoft.com/office/drawing/2014/main" id="{11D790ED-C1FA-4211-A99F-8C3AE639107C}"/>
                </a:ext>
              </a:extLst>
            </p:cNvPr>
            <p:cNvSpPr>
              <a:spLocks/>
            </p:cNvSpPr>
            <p:nvPr/>
          </p:nvSpPr>
          <p:spPr bwMode="auto">
            <a:xfrm>
              <a:off x="7680049" y="3780880"/>
              <a:ext cx="1003300" cy="358775"/>
            </a:xfrm>
            <a:custGeom>
              <a:avLst/>
              <a:gdLst>
                <a:gd name="T0" fmla="*/ 632 w 632"/>
                <a:gd name="T1" fmla="*/ 0 h 226"/>
                <a:gd name="T2" fmla="*/ 542 w 632"/>
                <a:gd name="T3" fmla="*/ 113 h 226"/>
                <a:gd name="T4" fmla="*/ 632 w 632"/>
                <a:gd name="T5" fmla="*/ 226 h 226"/>
                <a:gd name="T6" fmla="*/ 87 w 632"/>
                <a:gd name="T7" fmla="*/ 226 h 226"/>
                <a:gd name="T8" fmla="*/ 0 w 632"/>
                <a:gd name="T9" fmla="*/ 113 h 226"/>
                <a:gd name="T10" fmla="*/ 87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87" y="226"/>
                  </a:lnTo>
                  <a:lnTo>
                    <a:pt x="0" y="113"/>
                  </a:lnTo>
                  <a:lnTo>
                    <a:pt x="87" y="0"/>
                  </a:lnTo>
                  <a:lnTo>
                    <a:pt x="63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Freeform: Shape 129">
              <a:extLst>
                <a:ext uri="{FF2B5EF4-FFF2-40B4-BE49-F238E27FC236}">
                  <a16:creationId xmlns:a16="http://schemas.microsoft.com/office/drawing/2014/main" id="{CCA35E59-7F13-4AD8-A6A7-3DACD46CEEAC}"/>
                </a:ext>
              </a:extLst>
            </p:cNvPr>
            <p:cNvSpPr>
              <a:spLocks/>
            </p:cNvSpPr>
            <p:nvPr/>
          </p:nvSpPr>
          <p:spPr bwMode="auto">
            <a:xfrm>
              <a:off x="8632549" y="3780880"/>
              <a:ext cx="1001713" cy="358775"/>
            </a:xfrm>
            <a:custGeom>
              <a:avLst/>
              <a:gdLst>
                <a:gd name="T0" fmla="*/ 631 w 631"/>
                <a:gd name="T1" fmla="*/ 0 h 226"/>
                <a:gd name="T2" fmla="*/ 542 w 631"/>
                <a:gd name="T3" fmla="*/ 113 h 226"/>
                <a:gd name="T4" fmla="*/ 631 w 631"/>
                <a:gd name="T5" fmla="*/ 226 h 226"/>
                <a:gd name="T6" fmla="*/ 89 w 631"/>
                <a:gd name="T7" fmla="*/ 226 h 226"/>
                <a:gd name="T8" fmla="*/ 0 w 631"/>
                <a:gd name="T9" fmla="*/ 113 h 226"/>
                <a:gd name="T10" fmla="*/ 89 w 631"/>
                <a:gd name="T11" fmla="*/ 0 h 226"/>
                <a:gd name="T12" fmla="*/ 631 w 631"/>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1" h="226">
                  <a:moveTo>
                    <a:pt x="631" y="0"/>
                  </a:moveTo>
                  <a:lnTo>
                    <a:pt x="542" y="113"/>
                  </a:lnTo>
                  <a:lnTo>
                    <a:pt x="631" y="226"/>
                  </a:lnTo>
                  <a:lnTo>
                    <a:pt x="89" y="226"/>
                  </a:lnTo>
                  <a:lnTo>
                    <a:pt x="0" y="113"/>
                  </a:lnTo>
                  <a:lnTo>
                    <a:pt x="89" y="0"/>
                  </a:lnTo>
                  <a:lnTo>
                    <a:pt x="631"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Freeform: Shape 130">
              <a:extLst>
                <a:ext uri="{FF2B5EF4-FFF2-40B4-BE49-F238E27FC236}">
                  <a16:creationId xmlns:a16="http://schemas.microsoft.com/office/drawing/2014/main" id="{4F2513C8-FDE7-4448-911B-3B1AECD67055}"/>
                </a:ext>
              </a:extLst>
            </p:cNvPr>
            <p:cNvSpPr>
              <a:spLocks/>
            </p:cNvSpPr>
            <p:nvPr/>
          </p:nvSpPr>
          <p:spPr bwMode="auto">
            <a:xfrm>
              <a:off x="6843436" y="3317330"/>
              <a:ext cx="882650" cy="822325"/>
            </a:xfrm>
            <a:custGeom>
              <a:avLst/>
              <a:gdLst>
                <a:gd name="T0" fmla="*/ 84 w 193"/>
                <a:gd name="T1" fmla="*/ 101 h 179"/>
                <a:gd name="T2" fmla="*/ 84 w 193"/>
                <a:gd name="T3" fmla="*/ 29 h 179"/>
                <a:gd name="T4" fmla="*/ 42 w 193"/>
                <a:gd name="T5" fmla="*/ 0 h 179"/>
                <a:gd name="T6" fmla="*/ 0 w 193"/>
                <a:gd name="T7" fmla="*/ 29 h 179"/>
                <a:gd name="T8" fmla="*/ 0 w 193"/>
                <a:gd name="T9" fmla="*/ 111 h 179"/>
                <a:gd name="T10" fmla="*/ 74 w 193"/>
                <a:gd name="T11" fmla="*/ 179 h 179"/>
                <a:gd name="T12" fmla="*/ 193 w 193"/>
                <a:gd name="T13" fmla="*/ 179 h 179"/>
                <a:gd name="T14" fmla="*/ 162 w 193"/>
                <a:gd name="T15" fmla="*/ 140 h 179"/>
                <a:gd name="T16" fmla="*/ 193 w 193"/>
                <a:gd name="T17" fmla="*/ 101 h 179"/>
                <a:gd name="T18" fmla="*/ 84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84" y="101"/>
                  </a:moveTo>
                  <a:cubicBezTo>
                    <a:pt x="84" y="29"/>
                    <a:pt x="84" y="29"/>
                    <a:pt x="84" y="29"/>
                  </a:cubicBezTo>
                  <a:cubicBezTo>
                    <a:pt x="42" y="0"/>
                    <a:pt x="42" y="0"/>
                    <a:pt x="42" y="0"/>
                  </a:cubicBezTo>
                  <a:cubicBezTo>
                    <a:pt x="0" y="29"/>
                    <a:pt x="0" y="29"/>
                    <a:pt x="0" y="29"/>
                  </a:cubicBezTo>
                  <a:cubicBezTo>
                    <a:pt x="0" y="111"/>
                    <a:pt x="0" y="111"/>
                    <a:pt x="0" y="111"/>
                  </a:cubicBezTo>
                  <a:cubicBezTo>
                    <a:pt x="0" y="148"/>
                    <a:pt x="33" y="179"/>
                    <a:pt x="74" y="179"/>
                  </a:cubicBezTo>
                  <a:cubicBezTo>
                    <a:pt x="193" y="179"/>
                    <a:pt x="193" y="179"/>
                    <a:pt x="193" y="179"/>
                  </a:cubicBezTo>
                  <a:cubicBezTo>
                    <a:pt x="162" y="140"/>
                    <a:pt x="162" y="140"/>
                    <a:pt x="162" y="140"/>
                  </a:cubicBezTo>
                  <a:cubicBezTo>
                    <a:pt x="193" y="101"/>
                    <a:pt x="193" y="101"/>
                    <a:pt x="193" y="101"/>
                  </a:cubicBezTo>
                  <a:lnTo>
                    <a:pt x="84" y="10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Freeform: Shape 131">
              <a:extLst>
                <a:ext uri="{FF2B5EF4-FFF2-40B4-BE49-F238E27FC236}">
                  <a16:creationId xmlns:a16="http://schemas.microsoft.com/office/drawing/2014/main" id="{D2D57150-D5B0-405B-98CD-53D67AC18F9E}"/>
                </a:ext>
              </a:extLst>
            </p:cNvPr>
            <p:cNvSpPr>
              <a:spLocks/>
            </p:cNvSpPr>
            <p:nvPr/>
          </p:nvSpPr>
          <p:spPr bwMode="auto">
            <a:xfrm>
              <a:off x="10540724" y="3317330"/>
              <a:ext cx="882650" cy="822325"/>
            </a:xfrm>
            <a:custGeom>
              <a:avLst/>
              <a:gdLst>
                <a:gd name="T0" fmla="*/ 109 w 193"/>
                <a:gd name="T1" fmla="*/ 101 h 179"/>
                <a:gd name="T2" fmla="*/ 31 w 193"/>
                <a:gd name="T3" fmla="*/ 101 h 179"/>
                <a:gd name="T4" fmla="*/ 0 w 193"/>
                <a:gd name="T5" fmla="*/ 140 h 179"/>
                <a:gd name="T6" fmla="*/ 31 w 193"/>
                <a:gd name="T7" fmla="*/ 179 h 179"/>
                <a:gd name="T8" fmla="*/ 119 w 193"/>
                <a:gd name="T9" fmla="*/ 179 h 179"/>
                <a:gd name="T10" fmla="*/ 193 w 193"/>
                <a:gd name="T11" fmla="*/ 111 h 179"/>
                <a:gd name="T12" fmla="*/ 193 w 193"/>
                <a:gd name="T13" fmla="*/ 0 h 179"/>
                <a:gd name="T14" fmla="*/ 151 w 193"/>
                <a:gd name="T15" fmla="*/ 29 h 179"/>
                <a:gd name="T16" fmla="*/ 109 w 193"/>
                <a:gd name="T17" fmla="*/ 0 h 179"/>
                <a:gd name="T18" fmla="*/ 109 w 193"/>
                <a:gd name="T19" fmla="*/ 10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101"/>
                  </a:moveTo>
                  <a:cubicBezTo>
                    <a:pt x="31" y="101"/>
                    <a:pt x="31" y="101"/>
                    <a:pt x="31" y="101"/>
                  </a:cubicBezTo>
                  <a:cubicBezTo>
                    <a:pt x="0" y="140"/>
                    <a:pt x="0" y="140"/>
                    <a:pt x="0" y="140"/>
                  </a:cubicBezTo>
                  <a:cubicBezTo>
                    <a:pt x="31" y="179"/>
                    <a:pt x="31" y="179"/>
                    <a:pt x="31" y="179"/>
                  </a:cubicBezTo>
                  <a:cubicBezTo>
                    <a:pt x="119" y="179"/>
                    <a:pt x="119" y="179"/>
                    <a:pt x="119" y="179"/>
                  </a:cubicBezTo>
                  <a:cubicBezTo>
                    <a:pt x="160" y="179"/>
                    <a:pt x="193" y="148"/>
                    <a:pt x="193" y="111"/>
                  </a:cubicBezTo>
                  <a:cubicBezTo>
                    <a:pt x="193" y="0"/>
                    <a:pt x="193" y="0"/>
                    <a:pt x="193" y="0"/>
                  </a:cubicBezTo>
                  <a:cubicBezTo>
                    <a:pt x="151" y="29"/>
                    <a:pt x="151" y="29"/>
                    <a:pt x="151" y="29"/>
                  </a:cubicBezTo>
                  <a:cubicBezTo>
                    <a:pt x="109" y="0"/>
                    <a:pt x="109" y="0"/>
                    <a:pt x="109" y="0"/>
                  </a:cubicBezTo>
                  <a:lnTo>
                    <a:pt x="109" y="10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Freeform: Shape 132">
              <a:extLst>
                <a:ext uri="{FF2B5EF4-FFF2-40B4-BE49-F238E27FC236}">
                  <a16:creationId xmlns:a16="http://schemas.microsoft.com/office/drawing/2014/main" id="{1DCC7910-A013-4058-9F78-2B0346780AE2}"/>
                </a:ext>
              </a:extLst>
            </p:cNvPr>
            <p:cNvSpPr>
              <a:spLocks/>
            </p:cNvSpPr>
            <p:nvPr/>
          </p:nvSpPr>
          <p:spPr bwMode="auto">
            <a:xfrm>
              <a:off x="9583461" y="3780880"/>
              <a:ext cx="1003300" cy="358775"/>
            </a:xfrm>
            <a:custGeom>
              <a:avLst/>
              <a:gdLst>
                <a:gd name="T0" fmla="*/ 632 w 632"/>
                <a:gd name="T1" fmla="*/ 0 h 226"/>
                <a:gd name="T2" fmla="*/ 542 w 632"/>
                <a:gd name="T3" fmla="*/ 113 h 226"/>
                <a:gd name="T4" fmla="*/ 632 w 632"/>
                <a:gd name="T5" fmla="*/ 226 h 226"/>
                <a:gd name="T6" fmla="*/ 90 w 632"/>
                <a:gd name="T7" fmla="*/ 226 h 226"/>
                <a:gd name="T8" fmla="*/ 0 w 632"/>
                <a:gd name="T9" fmla="*/ 113 h 226"/>
                <a:gd name="T10" fmla="*/ 90 w 632"/>
                <a:gd name="T11" fmla="*/ 0 h 226"/>
                <a:gd name="T12" fmla="*/ 632 w 632"/>
                <a:gd name="T13" fmla="*/ 0 h 226"/>
              </a:gdLst>
              <a:ahLst/>
              <a:cxnLst>
                <a:cxn ang="0">
                  <a:pos x="T0" y="T1"/>
                </a:cxn>
                <a:cxn ang="0">
                  <a:pos x="T2" y="T3"/>
                </a:cxn>
                <a:cxn ang="0">
                  <a:pos x="T4" y="T5"/>
                </a:cxn>
                <a:cxn ang="0">
                  <a:pos x="T6" y="T7"/>
                </a:cxn>
                <a:cxn ang="0">
                  <a:pos x="T8" y="T9"/>
                </a:cxn>
                <a:cxn ang="0">
                  <a:pos x="T10" y="T11"/>
                </a:cxn>
                <a:cxn ang="0">
                  <a:pos x="T12" y="T13"/>
                </a:cxn>
              </a:cxnLst>
              <a:rect l="0" t="0" r="r" b="b"/>
              <a:pathLst>
                <a:path w="632" h="226">
                  <a:moveTo>
                    <a:pt x="632" y="0"/>
                  </a:moveTo>
                  <a:lnTo>
                    <a:pt x="542" y="113"/>
                  </a:lnTo>
                  <a:lnTo>
                    <a:pt x="632" y="226"/>
                  </a:lnTo>
                  <a:lnTo>
                    <a:pt x="90" y="226"/>
                  </a:lnTo>
                  <a:lnTo>
                    <a:pt x="0" y="113"/>
                  </a:lnTo>
                  <a:lnTo>
                    <a:pt x="90" y="0"/>
                  </a:lnTo>
                  <a:lnTo>
                    <a:pt x="63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Freeform: Shape 133">
              <a:extLst>
                <a:ext uri="{FF2B5EF4-FFF2-40B4-BE49-F238E27FC236}">
                  <a16:creationId xmlns:a16="http://schemas.microsoft.com/office/drawing/2014/main" id="{E6E3B365-E36D-4238-A0FD-081AF83FDD41}"/>
                </a:ext>
              </a:extLst>
            </p:cNvPr>
            <p:cNvSpPr>
              <a:spLocks/>
            </p:cNvSpPr>
            <p:nvPr/>
          </p:nvSpPr>
          <p:spPr bwMode="auto">
            <a:xfrm>
              <a:off x="10540724" y="2541042"/>
              <a:ext cx="882650" cy="822325"/>
            </a:xfrm>
            <a:custGeom>
              <a:avLst/>
              <a:gdLst>
                <a:gd name="T0" fmla="*/ 109 w 193"/>
                <a:gd name="T1" fmla="*/ 77 h 179"/>
                <a:gd name="T2" fmla="*/ 109 w 193"/>
                <a:gd name="T3" fmla="*/ 150 h 179"/>
                <a:gd name="T4" fmla="*/ 151 w 193"/>
                <a:gd name="T5" fmla="*/ 179 h 179"/>
                <a:gd name="T6" fmla="*/ 193 w 193"/>
                <a:gd name="T7" fmla="*/ 150 h 179"/>
                <a:gd name="T8" fmla="*/ 193 w 193"/>
                <a:gd name="T9" fmla="*/ 68 h 179"/>
                <a:gd name="T10" fmla="*/ 119 w 193"/>
                <a:gd name="T11" fmla="*/ 0 h 179"/>
                <a:gd name="T12" fmla="*/ 0 w 193"/>
                <a:gd name="T13" fmla="*/ 0 h 179"/>
                <a:gd name="T14" fmla="*/ 31 w 193"/>
                <a:gd name="T15" fmla="*/ 38 h 179"/>
                <a:gd name="T16" fmla="*/ 0 w 193"/>
                <a:gd name="T17" fmla="*/ 77 h 179"/>
                <a:gd name="T18" fmla="*/ 109 w 193"/>
                <a:gd name="T19" fmla="*/ 7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79">
                  <a:moveTo>
                    <a:pt x="109" y="77"/>
                  </a:moveTo>
                  <a:cubicBezTo>
                    <a:pt x="109" y="150"/>
                    <a:pt x="109" y="150"/>
                    <a:pt x="109" y="150"/>
                  </a:cubicBezTo>
                  <a:cubicBezTo>
                    <a:pt x="151" y="179"/>
                    <a:pt x="151" y="179"/>
                    <a:pt x="151" y="179"/>
                  </a:cubicBezTo>
                  <a:cubicBezTo>
                    <a:pt x="193" y="150"/>
                    <a:pt x="193" y="150"/>
                    <a:pt x="193" y="150"/>
                  </a:cubicBezTo>
                  <a:cubicBezTo>
                    <a:pt x="193" y="68"/>
                    <a:pt x="193" y="68"/>
                    <a:pt x="193" y="68"/>
                  </a:cubicBezTo>
                  <a:cubicBezTo>
                    <a:pt x="193" y="30"/>
                    <a:pt x="160" y="0"/>
                    <a:pt x="119" y="0"/>
                  </a:cubicBezTo>
                  <a:cubicBezTo>
                    <a:pt x="0" y="0"/>
                    <a:pt x="0" y="0"/>
                    <a:pt x="0" y="0"/>
                  </a:cubicBezTo>
                  <a:cubicBezTo>
                    <a:pt x="31" y="38"/>
                    <a:pt x="31" y="38"/>
                    <a:pt x="31" y="38"/>
                  </a:cubicBezTo>
                  <a:cubicBezTo>
                    <a:pt x="0" y="77"/>
                    <a:pt x="0" y="77"/>
                    <a:pt x="0" y="77"/>
                  </a:cubicBezTo>
                  <a:lnTo>
                    <a:pt x="109" y="77"/>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Freeform: Shape 134">
              <a:extLst>
                <a:ext uri="{FF2B5EF4-FFF2-40B4-BE49-F238E27FC236}">
                  <a16:creationId xmlns:a16="http://schemas.microsoft.com/office/drawing/2014/main" id="{49C883DC-17CF-4AA8-80F4-4A0CD5E54B43}"/>
                </a:ext>
              </a:extLst>
            </p:cNvPr>
            <p:cNvSpPr>
              <a:spLocks/>
            </p:cNvSpPr>
            <p:nvPr/>
          </p:nvSpPr>
          <p:spPr bwMode="auto">
            <a:xfrm>
              <a:off x="1818999" y="2536280"/>
              <a:ext cx="3094038" cy="1106488"/>
            </a:xfrm>
            <a:custGeom>
              <a:avLst/>
              <a:gdLst>
                <a:gd name="T0" fmla="*/ 603 w 676"/>
                <a:gd name="T1" fmla="*/ 241 h 241"/>
                <a:gd name="T2" fmla="*/ 73 w 676"/>
                <a:gd name="T3" fmla="*/ 241 h 241"/>
                <a:gd name="T4" fmla="*/ 0 w 676"/>
                <a:gd name="T5" fmla="*/ 173 h 241"/>
                <a:gd name="T6" fmla="*/ 0 w 676"/>
                <a:gd name="T7" fmla="*/ 68 h 241"/>
                <a:gd name="T8" fmla="*/ 73 w 676"/>
                <a:gd name="T9" fmla="*/ 0 h 241"/>
                <a:gd name="T10" fmla="*/ 603 w 676"/>
                <a:gd name="T11" fmla="*/ 0 h 241"/>
                <a:gd name="T12" fmla="*/ 676 w 676"/>
                <a:gd name="T13" fmla="*/ 68 h 241"/>
                <a:gd name="T14" fmla="*/ 676 w 676"/>
                <a:gd name="T15" fmla="*/ 173 h 241"/>
                <a:gd name="T16" fmla="*/ 603 w 676"/>
                <a:gd name="T17"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6" h="241">
                  <a:moveTo>
                    <a:pt x="603" y="241"/>
                  </a:moveTo>
                  <a:cubicBezTo>
                    <a:pt x="73" y="241"/>
                    <a:pt x="73" y="241"/>
                    <a:pt x="73" y="241"/>
                  </a:cubicBezTo>
                  <a:cubicBezTo>
                    <a:pt x="33" y="241"/>
                    <a:pt x="0" y="211"/>
                    <a:pt x="0" y="173"/>
                  </a:cubicBezTo>
                  <a:cubicBezTo>
                    <a:pt x="0" y="68"/>
                    <a:pt x="0" y="68"/>
                    <a:pt x="0" y="68"/>
                  </a:cubicBezTo>
                  <a:cubicBezTo>
                    <a:pt x="0" y="31"/>
                    <a:pt x="33" y="0"/>
                    <a:pt x="73" y="0"/>
                  </a:cubicBezTo>
                  <a:cubicBezTo>
                    <a:pt x="603" y="0"/>
                    <a:pt x="603" y="0"/>
                    <a:pt x="603" y="0"/>
                  </a:cubicBezTo>
                  <a:cubicBezTo>
                    <a:pt x="643" y="0"/>
                    <a:pt x="676" y="31"/>
                    <a:pt x="676" y="68"/>
                  </a:cubicBezTo>
                  <a:cubicBezTo>
                    <a:pt x="676" y="173"/>
                    <a:pt x="676" y="173"/>
                    <a:pt x="676" y="173"/>
                  </a:cubicBezTo>
                  <a:cubicBezTo>
                    <a:pt x="676" y="211"/>
                    <a:pt x="643" y="241"/>
                    <a:pt x="603" y="241"/>
                  </a:cubicBezTo>
                  <a:close/>
                </a:path>
              </a:pathLst>
            </a:custGeom>
            <a:solidFill>
              <a:schemeClr val="dk2">
                <a:lumMod val="10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360000" rIns="91440" bIns="0" anchor="t" anchorCtr="1" compatLnSpc="1">
              <a:prstTxWarp prst="textNoShape">
                <a:avLst/>
              </a:prstTxWarp>
              <a:normAutofit/>
            </a:bodyPr>
            <a:lstStyle/>
            <a:p>
              <a:pPr algn="ctr">
                <a:lnSpc>
                  <a:spcPct val="120000"/>
                </a:lnSpc>
              </a:pPr>
              <a:r>
                <a:rPr lang="zh-CN" altLang="en-US" sz="1100" dirty="0">
                  <a:solidFill>
                    <a:schemeClr val="bg1"/>
                  </a:solidFill>
                </a:rPr>
                <a:t>请替换文字内容复制你的内容到此 </a:t>
              </a:r>
              <a:br>
                <a:rPr lang="zh-CN" altLang="en-US" sz="1100" dirty="0">
                  <a:solidFill>
                    <a:schemeClr val="bg1"/>
                  </a:solidFill>
                </a:rPr>
              </a:br>
              <a:endParaRPr lang="zh-CN" altLang="en-US" sz="1100" dirty="0">
                <a:solidFill>
                  <a:schemeClr val="bg1"/>
                </a:solidFill>
              </a:endParaRPr>
            </a:p>
          </p:txBody>
        </p:sp>
        <p:sp>
          <p:nvSpPr>
            <p:cNvPr id="19" name="Freeform: Shape 135">
              <a:extLst>
                <a:ext uri="{FF2B5EF4-FFF2-40B4-BE49-F238E27FC236}">
                  <a16:creationId xmlns:a16="http://schemas.microsoft.com/office/drawing/2014/main" id="{01DC778C-F87F-4CF0-A637-77ACE50EFE3C}"/>
                </a:ext>
              </a:extLst>
            </p:cNvPr>
            <p:cNvSpPr>
              <a:spLocks/>
            </p:cNvSpPr>
            <p:nvPr/>
          </p:nvSpPr>
          <p:spPr bwMode="auto">
            <a:xfrm>
              <a:off x="5773461" y="2995067"/>
              <a:ext cx="744538" cy="1144588"/>
            </a:xfrm>
            <a:custGeom>
              <a:avLst/>
              <a:gdLst>
                <a:gd name="T0" fmla="*/ 81 w 163"/>
                <a:gd name="T1" fmla="*/ 249 h 249"/>
                <a:gd name="T2" fmla="*/ 163 w 163"/>
                <a:gd name="T3" fmla="*/ 173 h 249"/>
                <a:gd name="T4" fmla="*/ 154 w 163"/>
                <a:gd name="T5" fmla="*/ 139 h 249"/>
                <a:gd name="T6" fmla="*/ 81 w 163"/>
                <a:gd name="T7" fmla="*/ 0 h 249"/>
                <a:gd name="T8" fmla="*/ 9 w 163"/>
                <a:gd name="T9" fmla="*/ 139 h 249"/>
                <a:gd name="T10" fmla="*/ 0 w 163"/>
                <a:gd name="T11" fmla="*/ 173 h 249"/>
                <a:gd name="T12" fmla="*/ 81 w 163"/>
                <a:gd name="T13" fmla="*/ 249 h 249"/>
                <a:gd name="T14" fmla="*/ 53 w 163"/>
                <a:gd name="T15" fmla="*/ 102 h 249"/>
                <a:gd name="T16" fmla="*/ 44 w 163"/>
                <a:gd name="T17" fmla="*/ 117 h 249"/>
                <a:gd name="T18" fmla="*/ 31 w 163"/>
                <a:gd name="T19" fmla="*/ 172 h 249"/>
                <a:gd name="T20" fmla="*/ 31 w 163"/>
                <a:gd name="T21" fmla="*/ 186 h 249"/>
                <a:gd name="T22" fmla="*/ 33 w 163"/>
                <a:gd name="T23" fmla="*/ 198 h 249"/>
                <a:gd name="T24" fmla="*/ 37 w 163"/>
                <a:gd name="T25" fmla="*/ 211 h 249"/>
                <a:gd name="T26" fmla="*/ 42 w 163"/>
                <a:gd name="T27" fmla="*/ 222 h 249"/>
                <a:gd name="T28" fmla="*/ 39 w 163"/>
                <a:gd name="T29" fmla="*/ 221 h 249"/>
                <a:gd name="T30" fmla="*/ 34 w 163"/>
                <a:gd name="T31" fmla="*/ 217 h 249"/>
                <a:gd name="T32" fmla="*/ 30 w 163"/>
                <a:gd name="T33" fmla="*/ 212 h 249"/>
                <a:gd name="T34" fmla="*/ 26 w 163"/>
                <a:gd name="T35" fmla="*/ 208 h 249"/>
                <a:gd name="T36" fmla="*/ 23 w 163"/>
                <a:gd name="T37" fmla="*/ 202 h 249"/>
                <a:gd name="T38" fmla="*/ 20 w 163"/>
                <a:gd name="T39" fmla="*/ 197 h 249"/>
                <a:gd name="T40" fmla="*/ 18 w 163"/>
                <a:gd name="T41" fmla="*/ 191 h 249"/>
                <a:gd name="T42" fmla="*/ 16 w 163"/>
                <a:gd name="T43" fmla="*/ 186 h 249"/>
                <a:gd name="T44" fmla="*/ 15 w 163"/>
                <a:gd name="T45" fmla="*/ 179 h 249"/>
                <a:gd name="T46" fmla="*/ 15 w 163"/>
                <a:gd name="T47" fmla="*/ 173 h 249"/>
                <a:gd name="T48" fmla="*/ 21 w 163"/>
                <a:gd name="T49" fmla="*/ 147 h 249"/>
                <a:gd name="T50" fmla="*/ 46 w 163"/>
                <a:gd name="T51" fmla="*/ 110 h 249"/>
                <a:gd name="T52" fmla="*/ 53 w 163"/>
                <a:gd name="T53" fmla="*/ 10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3" h="249">
                  <a:moveTo>
                    <a:pt x="81" y="249"/>
                  </a:moveTo>
                  <a:cubicBezTo>
                    <a:pt x="126" y="249"/>
                    <a:pt x="163" y="215"/>
                    <a:pt x="163" y="173"/>
                  </a:cubicBezTo>
                  <a:cubicBezTo>
                    <a:pt x="163" y="161"/>
                    <a:pt x="160" y="149"/>
                    <a:pt x="154" y="139"/>
                  </a:cubicBezTo>
                  <a:cubicBezTo>
                    <a:pt x="128" y="92"/>
                    <a:pt x="82" y="60"/>
                    <a:pt x="81" y="0"/>
                  </a:cubicBezTo>
                  <a:cubicBezTo>
                    <a:pt x="81" y="60"/>
                    <a:pt x="34" y="92"/>
                    <a:pt x="9" y="139"/>
                  </a:cubicBezTo>
                  <a:cubicBezTo>
                    <a:pt x="3" y="149"/>
                    <a:pt x="0" y="161"/>
                    <a:pt x="0" y="173"/>
                  </a:cubicBezTo>
                  <a:cubicBezTo>
                    <a:pt x="0" y="215"/>
                    <a:pt x="36" y="249"/>
                    <a:pt x="81" y="249"/>
                  </a:cubicBezTo>
                  <a:close/>
                  <a:moveTo>
                    <a:pt x="53" y="102"/>
                  </a:moveTo>
                  <a:cubicBezTo>
                    <a:pt x="50" y="107"/>
                    <a:pt x="47" y="112"/>
                    <a:pt x="44" y="117"/>
                  </a:cubicBezTo>
                  <a:cubicBezTo>
                    <a:pt x="35" y="135"/>
                    <a:pt x="31" y="152"/>
                    <a:pt x="31" y="172"/>
                  </a:cubicBezTo>
                  <a:cubicBezTo>
                    <a:pt x="31" y="186"/>
                    <a:pt x="31" y="186"/>
                    <a:pt x="31" y="186"/>
                  </a:cubicBezTo>
                  <a:cubicBezTo>
                    <a:pt x="33" y="198"/>
                    <a:pt x="33" y="198"/>
                    <a:pt x="33" y="198"/>
                  </a:cubicBezTo>
                  <a:cubicBezTo>
                    <a:pt x="37" y="211"/>
                    <a:pt x="37" y="211"/>
                    <a:pt x="37" y="211"/>
                  </a:cubicBezTo>
                  <a:cubicBezTo>
                    <a:pt x="42" y="222"/>
                    <a:pt x="42" y="222"/>
                    <a:pt x="42" y="222"/>
                  </a:cubicBezTo>
                  <a:cubicBezTo>
                    <a:pt x="39" y="221"/>
                    <a:pt x="39" y="221"/>
                    <a:pt x="39" y="221"/>
                  </a:cubicBezTo>
                  <a:cubicBezTo>
                    <a:pt x="34" y="217"/>
                    <a:pt x="34" y="217"/>
                    <a:pt x="34" y="217"/>
                  </a:cubicBezTo>
                  <a:cubicBezTo>
                    <a:pt x="30" y="212"/>
                    <a:pt x="30" y="212"/>
                    <a:pt x="30" y="212"/>
                  </a:cubicBezTo>
                  <a:cubicBezTo>
                    <a:pt x="26" y="208"/>
                    <a:pt x="26" y="208"/>
                    <a:pt x="26" y="208"/>
                  </a:cubicBezTo>
                  <a:cubicBezTo>
                    <a:pt x="23" y="202"/>
                    <a:pt x="23" y="202"/>
                    <a:pt x="23" y="202"/>
                  </a:cubicBezTo>
                  <a:cubicBezTo>
                    <a:pt x="20" y="197"/>
                    <a:pt x="20" y="197"/>
                    <a:pt x="20" y="197"/>
                  </a:cubicBezTo>
                  <a:cubicBezTo>
                    <a:pt x="18" y="191"/>
                    <a:pt x="18" y="191"/>
                    <a:pt x="18" y="191"/>
                  </a:cubicBezTo>
                  <a:cubicBezTo>
                    <a:pt x="16" y="186"/>
                    <a:pt x="16" y="186"/>
                    <a:pt x="16" y="186"/>
                  </a:cubicBezTo>
                  <a:cubicBezTo>
                    <a:pt x="15" y="179"/>
                    <a:pt x="15" y="179"/>
                    <a:pt x="15" y="179"/>
                  </a:cubicBezTo>
                  <a:cubicBezTo>
                    <a:pt x="15" y="173"/>
                    <a:pt x="15" y="173"/>
                    <a:pt x="15" y="173"/>
                  </a:cubicBezTo>
                  <a:cubicBezTo>
                    <a:pt x="15" y="164"/>
                    <a:pt x="17" y="155"/>
                    <a:pt x="21" y="147"/>
                  </a:cubicBezTo>
                  <a:cubicBezTo>
                    <a:pt x="28" y="134"/>
                    <a:pt x="37" y="122"/>
                    <a:pt x="46" y="110"/>
                  </a:cubicBezTo>
                  <a:cubicBezTo>
                    <a:pt x="48" y="107"/>
                    <a:pt x="51" y="105"/>
                    <a:pt x="53" y="102"/>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TextBox 136">
              <a:extLst>
                <a:ext uri="{FF2B5EF4-FFF2-40B4-BE49-F238E27FC236}">
                  <a16:creationId xmlns:a16="http://schemas.microsoft.com/office/drawing/2014/main" id="{C0BF9914-5BCE-4A7E-BF5D-77244F0ECF4D}"/>
                </a:ext>
              </a:extLst>
            </p:cNvPr>
            <p:cNvSpPr txBox="1">
              <a:spLocks/>
            </p:cNvSpPr>
            <p:nvPr/>
          </p:nvSpPr>
          <p:spPr>
            <a:xfrm>
              <a:off x="2009367" y="2536280"/>
              <a:ext cx="2699676" cy="409894"/>
            </a:xfrm>
            <a:prstGeom prst="rect">
              <a:avLst/>
            </a:prstGeom>
          </p:spPr>
          <p:txBody>
            <a:bodyPr vert="horz" wrap="none" lIns="91440" tIns="45720" rIns="91440" bIns="45720">
              <a:normAutofit fontScale="70000" lnSpcReduction="20000"/>
            </a:bodyPr>
            <a:lstStyle/>
            <a:p>
              <a:pPr marL="0" indent="0" algn="ctr">
                <a:spcBef>
                  <a:spcPct val="0"/>
                </a:spcBef>
                <a:buNone/>
              </a:pPr>
              <a:r>
                <a:rPr lang="zh-CN" altLang="en-US" b="1" dirty="0">
                  <a:solidFill>
                    <a:schemeClr val="bg1">
                      <a:lumMod val="100000"/>
                    </a:schemeClr>
                  </a:solidFill>
                </a:rPr>
                <a:t>输入标题文本</a:t>
              </a:r>
              <a:br>
                <a:rPr lang="zh-CN" altLang="en-US" b="1" dirty="0">
                  <a:solidFill>
                    <a:schemeClr val="bg1">
                      <a:lumMod val="100000"/>
                    </a:schemeClr>
                  </a:solidFill>
                </a:rPr>
              </a:br>
              <a:endParaRPr lang="zh-CN" altLang="en-US" b="1" dirty="0">
                <a:solidFill>
                  <a:schemeClr val="bg1">
                    <a:lumMod val="100000"/>
                  </a:schemeClr>
                </a:solidFill>
              </a:endParaRPr>
            </a:p>
          </p:txBody>
        </p:sp>
        <p:sp>
          <p:nvSpPr>
            <p:cNvPr id="21" name="TextBox 137">
              <a:extLst>
                <a:ext uri="{FF2B5EF4-FFF2-40B4-BE49-F238E27FC236}">
                  <a16:creationId xmlns:a16="http://schemas.microsoft.com/office/drawing/2014/main" id="{ADD25CFA-F873-4123-9458-D8F580A0DA93}"/>
                </a:ext>
              </a:extLst>
            </p:cNvPr>
            <p:cNvSpPr txBox="1">
              <a:spLocks/>
            </p:cNvSpPr>
            <p:nvPr/>
          </p:nvSpPr>
          <p:spPr>
            <a:xfrm>
              <a:off x="7570842" y="2536279"/>
              <a:ext cx="2699676" cy="409896"/>
            </a:xfrm>
            <a:prstGeom prst="rect">
              <a:avLst/>
            </a:prstGeom>
          </p:spPr>
          <p:txBody>
            <a:bodyPr vert="horz" wrap="none" lIns="91440" tIns="45720" rIns="91440" bIns="45720">
              <a:normAutofit fontScale="70000" lnSpcReduction="20000"/>
            </a:bodyPr>
            <a:lstStyle/>
            <a:p>
              <a:pPr marL="0" indent="0" algn="ctr">
                <a:spcBef>
                  <a:spcPct val="0"/>
                </a:spcBef>
                <a:buNone/>
              </a:pPr>
              <a:r>
                <a:rPr lang="zh-CN" altLang="en-US" b="1" dirty="0">
                  <a:solidFill>
                    <a:schemeClr val="bg1">
                      <a:lumMod val="100000"/>
                    </a:schemeClr>
                  </a:solidFill>
                </a:rPr>
                <a:t>输入标题文本</a:t>
              </a:r>
              <a:br>
                <a:rPr lang="zh-CN" altLang="en-US" b="1" dirty="0">
                  <a:solidFill>
                    <a:schemeClr val="bg1">
                      <a:lumMod val="100000"/>
                    </a:schemeClr>
                  </a:solidFill>
                </a:rPr>
              </a:br>
              <a:endParaRPr lang="zh-CN" altLang="en-US" b="1" dirty="0">
                <a:solidFill>
                  <a:schemeClr val="bg1">
                    <a:lumMod val="100000"/>
                  </a:schemeClr>
                </a:solidFill>
              </a:endParaRPr>
            </a:p>
          </p:txBody>
        </p:sp>
        <p:sp>
          <p:nvSpPr>
            <p:cNvPr id="22" name="Rectangle 153">
              <a:extLst>
                <a:ext uri="{FF2B5EF4-FFF2-40B4-BE49-F238E27FC236}">
                  <a16:creationId xmlns:a16="http://schemas.microsoft.com/office/drawing/2014/main" id="{912C2A62-6885-4BEB-9B3F-A9451E414122}"/>
                </a:ext>
              </a:extLst>
            </p:cNvPr>
            <p:cNvSpPr/>
            <p:nvPr/>
          </p:nvSpPr>
          <p:spPr>
            <a:xfrm>
              <a:off x="1185963" y="4212934"/>
              <a:ext cx="3870969" cy="261610"/>
            </a:xfrm>
            <a:prstGeom prst="rect">
              <a:avLst/>
            </a:prstGeom>
            <a:noFill/>
            <a:extLst>
              <a:ext uri="{909E8E84-426E-40DD-AFC4-6F175D3DCCD1}">
                <a14:hiddenFill xmlns:a14="http://schemas.microsoft.com/office/drawing/2010/main">
                  <a:solidFill>
                    <a:schemeClr val="dk1">
                      <a:lumMod val="100000"/>
                    </a:schemeClr>
                  </a:solidFill>
                </a14:hiddenFill>
              </a:ext>
            </a:extLst>
          </p:spPr>
          <p:txBody>
            <a:bodyPr wrap="square">
              <a:normAutofit fontScale="92500" lnSpcReduction="10000"/>
            </a:bodyPr>
            <a:lstStyle/>
            <a:p>
              <a:pPr>
                <a:lnSpc>
                  <a:spcPct val="120000"/>
                </a:lnSpc>
              </a:pPr>
              <a:r>
                <a:rPr lang="zh-CN" altLang="en-US" sz="1100" dirty="0">
                  <a:solidFill>
                    <a:schemeClr val="dk1">
                      <a:lumMod val="100000"/>
                    </a:schemeClr>
                  </a:solidFill>
                </a:rPr>
                <a:t>请替换文字内容复制你的内容到此 </a:t>
              </a:r>
            </a:p>
          </p:txBody>
        </p:sp>
        <p:sp>
          <p:nvSpPr>
            <p:cNvPr id="23" name="Rectangle 154">
              <a:extLst>
                <a:ext uri="{FF2B5EF4-FFF2-40B4-BE49-F238E27FC236}">
                  <a16:creationId xmlns:a16="http://schemas.microsoft.com/office/drawing/2014/main" id="{15A09022-3A34-43AC-9390-B76A177A3DD7}"/>
                </a:ext>
              </a:extLst>
            </p:cNvPr>
            <p:cNvSpPr/>
            <p:nvPr/>
          </p:nvSpPr>
          <p:spPr>
            <a:xfrm>
              <a:off x="7370573" y="4212934"/>
              <a:ext cx="3870969" cy="261610"/>
            </a:xfrm>
            <a:prstGeom prst="rect">
              <a:avLst/>
            </a:prstGeom>
            <a:noFill/>
          </p:spPr>
          <p:txBody>
            <a:bodyPr wrap="square">
              <a:normAutofit fontScale="92500" lnSpcReduction="10000"/>
            </a:bodyPr>
            <a:lstStyle/>
            <a:p>
              <a:pPr>
                <a:lnSpc>
                  <a:spcPct val="120000"/>
                </a:lnSpc>
              </a:pPr>
              <a:r>
                <a:rPr lang="zh-CN" altLang="en-US" sz="1100" dirty="0">
                  <a:solidFill>
                    <a:schemeClr val="dk1">
                      <a:lumMod val="100000"/>
                    </a:schemeClr>
                  </a:solidFill>
                </a:rPr>
                <a:t>请替换文字内容复制你的内容到此 </a:t>
              </a:r>
            </a:p>
          </p:txBody>
        </p:sp>
      </p:grpSp>
      <p:grpSp>
        <p:nvGrpSpPr>
          <p:cNvPr id="24" name="千图设计师MC：ID 29795607库_组合 9">
            <a:extLst>
              <a:ext uri="{FF2B5EF4-FFF2-40B4-BE49-F238E27FC236}">
                <a16:creationId xmlns:a16="http://schemas.microsoft.com/office/drawing/2014/main" id="{831437DF-277B-4E92-AE31-02CD5E64A0C0}"/>
              </a:ext>
            </a:extLst>
          </p:cNvPr>
          <p:cNvGrpSpPr/>
          <p:nvPr>
            <p:custDataLst>
              <p:tags r:id="rId2"/>
            </p:custDataLst>
          </p:nvPr>
        </p:nvGrpSpPr>
        <p:grpSpPr>
          <a:xfrm>
            <a:off x="736858" y="4915945"/>
            <a:ext cx="3378923" cy="887945"/>
            <a:chOff x="736858" y="4915945"/>
            <a:chExt cx="3378923" cy="887945"/>
          </a:xfrm>
        </p:grpSpPr>
        <p:grpSp>
          <p:nvGrpSpPr>
            <p:cNvPr id="41" name="Group 146">
              <a:extLst>
                <a:ext uri="{FF2B5EF4-FFF2-40B4-BE49-F238E27FC236}">
                  <a16:creationId xmlns:a16="http://schemas.microsoft.com/office/drawing/2014/main" id="{3C1D509A-8327-4E28-848D-E63B7236EC29}"/>
                </a:ext>
              </a:extLst>
            </p:cNvPr>
            <p:cNvGrpSpPr>
              <a:grpSpLocks noChangeAspect="1"/>
            </p:cNvGrpSpPr>
            <p:nvPr/>
          </p:nvGrpSpPr>
          <p:grpSpPr>
            <a:xfrm>
              <a:off x="736858" y="4915945"/>
              <a:ext cx="866703" cy="887945"/>
              <a:chOff x="497420" y="3238498"/>
              <a:chExt cx="431802" cy="442385"/>
            </a:xfrm>
          </p:grpSpPr>
          <p:sp>
            <p:nvSpPr>
              <p:cNvPr id="45" name="Rectangle 147">
                <a:extLst>
                  <a:ext uri="{FF2B5EF4-FFF2-40B4-BE49-F238E27FC236}">
                    <a16:creationId xmlns:a16="http://schemas.microsoft.com/office/drawing/2014/main" id="{B44117E2-FD25-4EE1-9F94-B82CDC57AE06}"/>
                  </a:ext>
                </a:extLst>
              </p:cNvPr>
              <p:cNvSpPr>
                <a:spLocks/>
              </p:cNvSpPr>
              <p:nvPr/>
            </p:nvSpPr>
            <p:spPr bwMode="auto">
              <a:xfrm>
                <a:off x="497420" y="3238498"/>
                <a:ext cx="431802" cy="442385"/>
              </a:xfrm>
              <a:prstGeom prst="rect">
                <a:avLst/>
              </a:prstGeom>
              <a:solidFill>
                <a:schemeClr val="accent2"/>
              </a:solidFill>
              <a:ln w="9525">
                <a:noFill/>
                <a:miter lim="800000"/>
                <a:headEnd/>
                <a:tailEnd/>
              </a:ln>
            </p:spPr>
            <p:txBody>
              <a:bodyPr anchor="ctr"/>
              <a:lstStyle/>
              <a:p>
                <a:pPr algn="ctr"/>
                <a:endParaRPr/>
              </a:p>
            </p:txBody>
          </p:sp>
          <p:sp>
            <p:nvSpPr>
              <p:cNvPr id="46" name="Freeform: Shape 148">
                <a:extLst>
                  <a:ext uri="{FF2B5EF4-FFF2-40B4-BE49-F238E27FC236}">
                    <a16:creationId xmlns:a16="http://schemas.microsoft.com/office/drawing/2014/main" id="{42D9E259-C67C-447A-B660-51ECF4F01C75}"/>
                  </a:ext>
                </a:extLst>
              </p:cNvPr>
              <p:cNvSpPr>
                <a:spLocks/>
              </p:cNvSpPr>
              <p:nvPr/>
            </p:nvSpPr>
            <p:spPr bwMode="auto">
              <a:xfrm>
                <a:off x="649821" y="3318932"/>
                <a:ext cx="279401" cy="361951"/>
              </a:xfrm>
              <a:custGeom>
                <a:avLst/>
                <a:gdLst/>
                <a:ahLst/>
                <a:cxnLst>
                  <a:cxn ang="0">
                    <a:pos x="69" y="32"/>
                  </a:cxn>
                  <a:cxn ang="0">
                    <a:pos x="58" y="43"/>
                  </a:cxn>
                  <a:cxn ang="0">
                    <a:pos x="15" y="0"/>
                  </a:cxn>
                  <a:cxn ang="0">
                    <a:pos x="0" y="9"/>
                  </a:cxn>
                  <a:cxn ang="0">
                    <a:pos x="4" y="99"/>
                  </a:cxn>
                  <a:cxn ang="0">
                    <a:pos x="73" y="171"/>
                  </a:cxn>
                  <a:cxn ang="0">
                    <a:pos x="132" y="171"/>
                  </a:cxn>
                  <a:cxn ang="0">
                    <a:pos x="132" y="96"/>
                  </a:cxn>
                  <a:cxn ang="0">
                    <a:pos x="69" y="32"/>
                  </a:cxn>
                </a:cxnLst>
                <a:rect l="0" t="0" r="r" b="b"/>
                <a:pathLst>
                  <a:path w="132" h="171">
                    <a:moveTo>
                      <a:pt x="69" y="32"/>
                    </a:moveTo>
                    <a:lnTo>
                      <a:pt x="58" y="43"/>
                    </a:lnTo>
                    <a:lnTo>
                      <a:pt x="15" y="0"/>
                    </a:lnTo>
                    <a:lnTo>
                      <a:pt x="0" y="9"/>
                    </a:lnTo>
                    <a:lnTo>
                      <a:pt x="4" y="99"/>
                    </a:lnTo>
                    <a:lnTo>
                      <a:pt x="73" y="171"/>
                    </a:lnTo>
                    <a:lnTo>
                      <a:pt x="132" y="171"/>
                    </a:lnTo>
                    <a:lnTo>
                      <a:pt x="132" y="96"/>
                    </a:lnTo>
                    <a:lnTo>
                      <a:pt x="69" y="32"/>
                    </a:lnTo>
                    <a:close/>
                  </a:path>
                </a:pathLst>
              </a:custGeom>
              <a:solidFill>
                <a:schemeClr val="accent2">
                  <a:lumMod val="75000"/>
                </a:schemeClr>
              </a:solidFill>
              <a:ln w="9525">
                <a:noFill/>
                <a:round/>
                <a:headEnd/>
                <a:tailEnd/>
              </a:ln>
            </p:spPr>
            <p:txBody>
              <a:bodyPr anchor="ctr"/>
              <a:lstStyle/>
              <a:p>
                <a:pPr algn="ctr"/>
                <a:endParaRPr/>
              </a:p>
            </p:txBody>
          </p:sp>
          <p:sp>
            <p:nvSpPr>
              <p:cNvPr id="47" name="Freeform: Shape 149">
                <a:extLst>
                  <a:ext uri="{FF2B5EF4-FFF2-40B4-BE49-F238E27FC236}">
                    <a16:creationId xmlns:a16="http://schemas.microsoft.com/office/drawing/2014/main" id="{43BB7E7C-AC4A-4FCA-A8EB-8EB5BCCE66E8}"/>
                  </a:ext>
                </a:extLst>
              </p:cNvPr>
              <p:cNvSpPr>
                <a:spLocks/>
              </p:cNvSpPr>
              <p:nvPr/>
            </p:nvSpPr>
            <p:spPr bwMode="auto">
              <a:xfrm>
                <a:off x="609604" y="3297765"/>
                <a:ext cx="209551" cy="306918"/>
              </a:xfrm>
              <a:custGeom>
                <a:avLst/>
                <a:gdLst/>
                <a:ahLst/>
                <a:cxnLst>
                  <a:cxn ang="0">
                    <a:pos x="50" y="47"/>
                  </a:cxn>
                  <a:cxn ang="0">
                    <a:pos x="44" y="32"/>
                  </a:cxn>
                  <a:cxn ang="0">
                    <a:pos x="44" y="31"/>
                  </a:cxn>
                  <a:cxn ang="0">
                    <a:pos x="42" y="27"/>
                  </a:cxn>
                  <a:cxn ang="0">
                    <a:pos x="40" y="31"/>
                  </a:cxn>
                  <a:cxn ang="0">
                    <a:pos x="40" y="31"/>
                  </a:cxn>
                  <a:cxn ang="0">
                    <a:pos x="32" y="47"/>
                  </a:cxn>
                  <a:cxn ang="0">
                    <a:pos x="31" y="43"/>
                  </a:cxn>
                  <a:cxn ang="0">
                    <a:pos x="33" y="24"/>
                  </a:cxn>
                  <a:cxn ang="0">
                    <a:pos x="50" y="26"/>
                  </a:cxn>
                  <a:cxn ang="0">
                    <a:pos x="50" y="47"/>
                  </a:cxn>
                  <a:cxn ang="0">
                    <a:pos x="43" y="35"/>
                  </a:cxn>
                  <a:cxn ang="0">
                    <a:pos x="41" y="36"/>
                  </a:cxn>
                  <a:cxn ang="0">
                    <a:pos x="40" y="35"/>
                  </a:cxn>
                  <a:cxn ang="0">
                    <a:pos x="35" y="57"/>
                  </a:cxn>
                  <a:cxn ang="0">
                    <a:pos x="32" y="52"/>
                  </a:cxn>
                  <a:cxn ang="0">
                    <a:pos x="30" y="61"/>
                  </a:cxn>
                  <a:cxn ang="0">
                    <a:pos x="33" y="75"/>
                  </a:cxn>
                  <a:cxn ang="0">
                    <a:pos x="46" y="64"/>
                  </a:cxn>
                  <a:cxn ang="0">
                    <a:pos x="48" y="55"/>
                  </a:cxn>
                  <a:cxn ang="0">
                    <a:pos x="45" y="58"/>
                  </a:cxn>
                  <a:cxn ang="0">
                    <a:pos x="43" y="35"/>
                  </a:cxn>
                  <a:cxn ang="0">
                    <a:pos x="9" y="17"/>
                  </a:cxn>
                  <a:cxn ang="0">
                    <a:pos x="9" y="16"/>
                  </a:cxn>
                  <a:cxn ang="0">
                    <a:pos x="10" y="12"/>
                  </a:cxn>
                  <a:cxn ang="0">
                    <a:pos x="13" y="16"/>
                  </a:cxn>
                  <a:cxn ang="0">
                    <a:pos x="13" y="16"/>
                  </a:cxn>
                  <a:cxn ang="0">
                    <a:pos x="21" y="32"/>
                  </a:cxn>
                  <a:cxn ang="0">
                    <a:pos x="22" y="28"/>
                  </a:cxn>
                  <a:cxn ang="0">
                    <a:pos x="20" y="9"/>
                  </a:cxn>
                  <a:cxn ang="0">
                    <a:pos x="2" y="11"/>
                  </a:cxn>
                  <a:cxn ang="0">
                    <a:pos x="3" y="32"/>
                  </a:cxn>
                  <a:cxn ang="0">
                    <a:pos x="9" y="17"/>
                  </a:cxn>
                  <a:cxn ang="0">
                    <a:pos x="21" y="37"/>
                  </a:cxn>
                  <a:cxn ang="0">
                    <a:pos x="18" y="42"/>
                  </a:cxn>
                  <a:cxn ang="0">
                    <a:pos x="13" y="20"/>
                  </a:cxn>
                  <a:cxn ang="0">
                    <a:pos x="12" y="21"/>
                  </a:cxn>
                  <a:cxn ang="0">
                    <a:pos x="10" y="20"/>
                  </a:cxn>
                  <a:cxn ang="0">
                    <a:pos x="8" y="43"/>
                  </a:cxn>
                  <a:cxn ang="0">
                    <a:pos x="5" y="40"/>
                  </a:cxn>
                  <a:cxn ang="0">
                    <a:pos x="7" y="49"/>
                  </a:cxn>
                  <a:cxn ang="0">
                    <a:pos x="20" y="60"/>
                  </a:cxn>
                  <a:cxn ang="0">
                    <a:pos x="23" y="46"/>
                  </a:cxn>
                  <a:cxn ang="0">
                    <a:pos x="21" y="37"/>
                  </a:cxn>
                </a:cxnLst>
                <a:rect l="0" t="0" r="r" b="b"/>
                <a:pathLst>
                  <a:path w="53" h="77">
                    <a:moveTo>
                      <a:pt x="50" y="47"/>
                    </a:moveTo>
                    <a:cubicBezTo>
                      <a:pt x="51" y="38"/>
                      <a:pt x="46" y="34"/>
                      <a:pt x="44" y="32"/>
                    </a:cubicBezTo>
                    <a:cubicBezTo>
                      <a:pt x="44" y="32"/>
                      <a:pt x="44" y="32"/>
                      <a:pt x="44" y="31"/>
                    </a:cubicBezTo>
                    <a:cubicBezTo>
                      <a:pt x="44" y="29"/>
                      <a:pt x="43" y="27"/>
                      <a:pt x="42" y="27"/>
                    </a:cubicBezTo>
                    <a:cubicBezTo>
                      <a:pt x="41" y="27"/>
                      <a:pt x="40" y="29"/>
                      <a:pt x="40" y="31"/>
                    </a:cubicBezTo>
                    <a:cubicBezTo>
                      <a:pt x="40" y="31"/>
                      <a:pt x="40" y="31"/>
                      <a:pt x="40" y="31"/>
                    </a:cubicBezTo>
                    <a:cubicBezTo>
                      <a:pt x="33" y="37"/>
                      <a:pt x="32" y="42"/>
                      <a:pt x="32" y="47"/>
                    </a:cubicBezTo>
                    <a:cubicBezTo>
                      <a:pt x="32" y="46"/>
                      <a:pt x="32" y="44"/>
                      <a:pt x="31" y="43"/>
                    </a:cubicBezTo>
                    <a:cubicBezTo>
                      <a:pt x="30" y="32"/>
                      <a:pt x="33" y="24"/>
                      <a:pt x="33" y="24"/>
                    </a:cubicBezTo>
                    <a:cubicBezTo>
                      <a:pt x="37" y="15"/>
                      <a:pt x="46" y="19"/>
                      <a:pt x="50" y="26"/>
                    </a:cubicBezTo>
                    <a:cubicBezTo>
                      <a:pt x="53" y="30"/>
                      <a:pt x="52" y="38"/>
                      <a:pt x="50" y="47"/>
                    </a:cubicBezTo>
                    <a:close/>
                    <a:moveTo>
                      <a:pt x="43" y="35"/>
                    </a:moveTo>
                    <a:cubicBezTo>
                      <a:pt x="43" y="36"/>
                      <a:pt x="42" y="37"/>
                      <a:pt x="41" y="36"/>
                    </a:cubicBezTo>
                    <a:cubicBezTo>
                      <a:pt x="41" y="36"/>
                      <a:pt x="41" y="36"/>
                      <a:pt x="40" y="35"/>
                    </a:cubicBezTo>
                    <a:cubicBezTo>
                      <a:pt x="33" y="44"/>
                      <a:pt x="35" y="57"/>
                      <a:pt x="35" y="57"/>
                    </a:cubicBezTo>
                    <a:cubicBezTo>
                      <a:pt x="32" y="52"/>
                      <a:pt x="32" y="52"/>
                      <a:pt x="32" y="52"/>
                    </a:cubicBezTo>
                    <a:cubicBezTo>
                      <a:pt x="32" y="52"/>
                      <a:pt x="31" y="59"/>
                      <a:pt x="30" y="61"/>
                    </a:cubicBezTo>
                    <a:cubicBezTo>
                      <a:pt x="29" y="63"/>
                      <a:pt x="26" y="73"/>
                      <a:pt x="33" y="75"/>
                    </a:cubicBezTo>
                    <a:cubicBezTo>
                      <a:pt x="40" y="77"/>
                      <a:pt x="44" y="72"/>
                      <a:pt x="46" y="64"/>
                    </a:cubicBezTo>
                    <a:cubicBezTo>
                      <a:pt x="46" y="62"/>
                      <a:pt x="47" y="59"/>
                      <a:pt x="48" y="55"/>
                    </a:cubicBezTo>
                    <a:cubicBezTo>
                      <a:pt x="45" y="58"/>
                      <a:pt x="45" y="58"/>
                      <a:pt x="45" y="58"/>
                    </a:cubicBezTo>
                    <a:cubicBezTo>
                      <a:pt x="49" y="47"/>
                      <a:pt x="46" y="39"/>
                      <a:pt x="43" y="35"/>
                    </a:cubicBezTo>
                    <a:close/>
                    <a:moveTo>
                      <a:pt x="9" y="17"/>
                    </a:moveTo>
                    <a:cubicBezTo>
                      <a:pt x="9" y="17"/>
                      <a:pt x="9" y="16"/>
                      <a:pt x="9" y="16"/>
                    </a:cubicBezTo>
                    <a:cubicBezTo>
                      <a:pt x="9" y="14"/>
                      <a:pt x="9" y="12"/>
                      <a:pt x="10" y="12"/>
                    </a:cubicBezTo>
                    <a:cubicBezTo>
                      <a:pt x="12" y="12"/>
                      <a:pt x="13" y="14"/>
                      <a:pt x="13" y="16"/>
                    </a:cubicBezTo>
                    <a:cubicBezTo>
                      <a:pt x="13" y="16"/>
                      <a:pt x="13" y="16"/>
                      <a:pt x="13" y="16"/>
                    </a:cubicBezTo>
                    <a:cubicBezTo>
                      <a:pt x="19" y="22"/>
                      <a:pt x="21" y="27"/>
                      <a:pt x="21" y="32"/>
                    </a:cubicBezTo>
                    <a:cubicBezTo>
                      <a:pt x="21" y="31"/>
                      <a:pt x="21" y="29"/>
                      <a:pt x="22" y="28"/>
                    </a:cubicBezTo>
                    <a:cubicBezTo>
                      <a:pt x="23" y="17"/>
                      <a:pt x="20" y="9"/>
                      <a:pt x="20" y="9"/>
                    </a:cubicBezTo>
                    <a:cubicBezTo>
                      <a:pt x="16" y="0"/>
                      <a:pt x="7" y="4"/>
                      <a:pt x="2" y="11"/>
                    </a:cubicBezTo>
                    <a:cubicBezTo>
                      <a:pt x="0" y="15"/>
                      <a:pt x="1" y="23"/>
                      <a:pt x="3" y="32"/>
                    </a:cubicBezTo>
                    <a:cubicBezTo>
                      <a:pt x="2" y="23"/>
                      <a:pt x="7" y="19"/>
                      <a:pt x="9" y="17"/>
                    </a:cubicBezTo>
                    <a:close/>
                    <a:moveTo>
                      <a:pt x="21" y="37"/>
                    </a:moveTo>
                    <a:cubicBezTo>
                      <a:pt x="18" y="42"/>
                      <a:pt x="18" y="42"/>
                      <a:pt x="18" y="42"/>
                    </a:cubicBezTo>
                    <a:cubicBezTo>
                      <a:pt x="18" y="42"/>
                      <a:pt x="20" y="29"/>
                      <a:pt x="13" y="20"/>
                    </a:cubicBezTo>
                    <a:cubicBezTo>
                      <a:pt x="12" y="21"/>
                      <a:pt x="12" y="21"/>
                      <a:pt x="12" y="21"/>
                    </a:cubicBezTo>
                    <a:cubicBezTo>
                      <a:pt x="11" y="22"/>
                      <a:pt x="10" y="21"/>
                      <a:pt x="10" y="20"/>
                    </a:cubicBezTo>
                    <a:cubicBezTo>
                      <a:pt x="7" y="24"/>
                      <a:pt x="3" y="32"/>
                      <a:pt x="8" y="43"/>
                    </a:cubicBezTo>
                    <a:cubicBezTo>
                      <a:pt x="5" y="40"/>
                      <a:pt x="5" y="40"/>
                      <a:pt x="5" y="40"/>
                    </a:cubicBezTo>
                    <a:cubicBezTo>
                      <a:pt x="6" y="44"/>
                      <a:pt x="6" y="47"/>
                      <a:pt x="7" y="49"/>
                    </a:cubicBezTo>
                    <a:cubicBezTo>
                      <a:pt x="9" y="57"/>
                      <a:pt x="12" y="62"/>
                      <a:pt x="20" y="60"/>
                    </a:cubicBezTo>
                    <a:cubicBezTo>
                      <a:pt x="27" y="58"/>
                      <a:pt x="24" y="48"/>
                      <a:pt x="23" y="46"/>
                    </a:cubicBezTo>
                    <a:cubicBezTo>
                      <a:pt x="22" y="44"/>
                      <a:pt x="21" y="37"/>
                      <a:pt x="21" y="37"/>
                    </a:cubicBezTo>
                    <a:close/>
                  </a:path>
                </a:pathLst>
              </a:custGeom>
              <a:solidFill>
                <a:srgbClr val="FFFFFF"/>
              </a:solidFill>
              <a:ln w="9525">
                <a:noFill/>
                <a:round/>
                <a:headEnd/>
                <a:tailEnd/>
              </a:ln>
            </p:spPr>
            <p:txBody>
              <a:bodyPr anchor="ctr"/>
              <a:lstStyle/>
              <a:p>
                <a:pPr algn="ctr"/>
                <a:endParaRPr/>
              </a:p>
            </p:txBody>
          </p:sp>
        </p:grpSp>
        <p:grpSp>
          <p:nvGrpSpPr>
            <p:cNvPr id="42" name="Group 4">
              <a:extLst>
                <a:ext uri="{FF2B5EF4-FFF2-40B4-BE49-F238E27FC236}">
                  <a16:creationId xmlns:a16="http://schemas.microsoft.com/office/drawing/2014/main" id="{3816BF65-C309-4A7C-B5C2-11FF1514F274}"/>
                </a:ext>
              </a:extLst>
            </p:cNvPr>
            <p:cNvGrpSpPr/>
            <p:nvPr/>
          </p:nvGrpSpPr>
          <p:grpSpPr>
            <a:xfrm>
              <a:off x="1603561" y="4980164"/>
              <a:ext cx="2512220" cy="759507"/>
              <a:chOff x="1603561" y="5023552"/>
              <a:chExt cx="2512220" cy="759507"/>
            </a:xfrm>
          </p:grpSpPr>
          <p:sp>
            <p:nvSpPr>
              <p:cNvPr id="43" name="TextBox 40">
                <a:extLst>
                  <a:ext uri="{FF2B5EF4-FFF2-40B4-BE49-F238E27FC236}">
                    <a16:creationId xmlns:a16="http://schemas.microsoft.com/office/drawing/2014/main" id="{816440DC-CE74-4D5D-95A4-32C7EBBEB43E}"/>
                  </a:ext>
                </a:extLst>
              </p:cNvPr>
              <p:cNvSpPr txBox="1"/>
              <p:nvPr/>
            </p:nvSpPr>
            <p:spPr>
              <a:xfrm>
                <a:off x="1603561" y="5023552"/>
                <a:ext cx="2512219" cy="247223"/>
              </a:xfrm>
              <a:prstGeom prst="rect">
                <a:avLst/>
              </a:prstGeom>
              <a:noFill/>
            </p:spPr>
            <p:txBody>
              <a:bodyPr wrap="none" lIns="360000" tIns="0" rIns="216000" bIns="0" anchor="b" anchorCtr="0">
                <a:normAutofit/>
              </a:bodyPr>
              <a:lstStyle/>
              <a:p>
                <a:r>
                  <a:rPr lang="zh-CN" altLang="en-US" sz="1400" b="1" dirty="0">
                    <a:solidFill>
                      <a:schemeClr val="accent2">
                        <a:lumMod val="100000"/>
                      </a:schemeClr>
                    </a:solidFill>
                  </a:rPr>
                  <a:t>输入标题文本</a:t>
                </a:r>
              </a:p>
            </p:txBody>
          </p:sp>
          <p:sp>
            <p:nvSpPr>
              <p:cNvPr id="44" name="TextBox 41">
                <a:extLst>
                  <a:ext uri="{FF2B5EF4-FFF2-40B4-BE49-F238E27FC236}">
                    <a16:creationId xmlns:a16="http://schemas.microsoft.com/office/drawing/2014/main" id="{A6CF58BF-BAFB-4E36-BE6B-EC8D682D30CB}"/>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grpSp>
        <p:nvGrpSpPr>
          <p:cNvPr id="25" name="千图设计师MC：ID 29795607库_组合 7">
            <a:extLst>
              <a:ext uri="{FF2B5EF4-FFF2-40B4-BE49-F238E27FC236}">
                <a16:creationId xmlns:a16="http://schemas.microsoft.com/office/drawing/2014/main" id="{FC31BA9E-1D7A-4339-842C-9153113A8E43}"/>
              </a:ext>
            </a:extLst>
          </p:cNvPr>
          <p:cNvGrpSpPr/>
          <p:nvPr>
            <p:custDataLst>
              <p:tags r:id="rId3"/>
            </p:custDataLst>
          </p:nvPr>
        </p:nvGrpSpPr>
        <p:grpSpPr>
          <a:xfrm>
            <a:off x="4382708" y="4915945"/>
            <a:ext cx="3387419" cy="887945"/>
            <a:chOff x="4708360" y="4915945"/>
            <a:chExt cx="3387419" cy="887945"/>
          </a:xfrm>
        </p:grpSpPr>
        <p:grpSp>
          <p:nvGrpSpPr>
            <p:cNvPr id="34" name="Group 142">
              <a:extLst>
                <a:ext uri="{FF2B5EF4-FFF2-40B4-BE49-F238E27FC236}">
                  <a16:creationId xmlns:a16="http://schemas.microsoft.com/office/drawing/2014/main" id="{64CE4E90-78E3-481F-A32F-321ABE555612}"/>
                </a:ext>
              </a:extLst>
            </p:cNvPr>
            <p:cNvGrpSpPr>
              <a:grpSpLocks noChangeAspect="1"/>
            </p:cNvGrpSpPr>
            <p:nvPr/>
          </p:nvGrpSpPr>
          <p:grpSpPr>
            <a:xfrm>
              <a:off x="4708360" y="4915945"/>
              <a:ext cx="875199" cy="887945"/>
              <a:chOff x="1962160" y="3238498"/>
              <a:chExt cx="436035" cy="442385"/>
            </a:xfrm>
          </p:grpSpPr>
          <p:sp>
            <p:nvSpPr>
              <p:cNvPr id="38" name="Rectangle 143">
                <a:extLst>
                  <a:ext uri="{FF2B5EF4-FFF2-40B4-BE49-F238E27FC236}">
                    <a16:creationId xmlns:a16="http://schemas.microsoft.com/office/drawing/2014/main" id="{65D5F353-D658-45F3-9B86-F7682C04DFFE}"/>
                  </a:ext>
                </a:extLst>
              </p:cNvPr>
              <p:cNvSpPr>
                <a:spLocks/>
              </p:cNvSpPr>
              <p:nvPr/>
            </p:nvSpPr>
            <p:spPr bwMode="auto">
              <a:xfrm>
                <a:off x="1962160" y="3238498"/>
                <a:ext cx="436035" cy="442385"/>
              </a:xfrm>
              <a:prstGeom prst="rect">
                <a:avLst/>
              </a:prstGeom>
              <a:solidFill>
                <a:schemeClr val="accent4"/>
              </a:solidFill>
              <a:ln w="9525">
                <a:noFill/>
                <a:miter lim="800000"/>
                <a:headEnd/>
                <a:tailEnd/>
              </a:ln>
            </p:spPr>
            <p:txBody>
              <a:bodyPr anchor="ctr"/>
              <a:lstStyle/>
              <a:p>
                <a:pPr algn="ctr"/>
                <a:endParaRPr/>
              </a:p>
            </p:txBody>
          </p:sp>
          <p:sp>
            <p:nvSpPr>
              <p:cNvPr id="39" name="Freeform: Shape 144">
                <a:extLst>
                  <a:ext uri="{FF2B5EF4-FFF2-40B4-BE49-F238E27FC236}">
                    <a16:creationId xmlns:a16="http://schemas.microsoft.com/office/drawing/2014/main" id="{9D1721D3-BCF0-4E8A-B63E-906411860750}"/>
                  </a:ext>
                </a:extLst>
              </p:cNvPr>
              <p:cNvSpPr>
                <a:spLocks/>
              </p:cNvSpPr>
              <p:nvPr/>
            </p:nvSpPr>
            <p:spPr bwMode="auto">
              <a:xfrm>
                <a:off x="2103977" y="3325282"/>
                <a:ext cx="294218" cy="355601"/>
              </a:xfrm>
              <a:custGeom>
                <a:avLst/>
                <a:gdLst/>
                <a:ahLst/>
                <a:cxnLst>
                  <a:cxn ang="0">
                    <a:pos x="139" y="53"/>
                  </a:cxn>
                  <a:cxn ang="0">
                    <a:pos x="87" y="0"/>
                  </a:cxn>
                  <a:cxn ang="0">
                    <a:pos x="87" y="32"/>
                  </a:cxn>
                  <a:cxn ang="0">
                    <a:pos x="80" y="51"/>
                  </a:cxn>
                  <a:cxn ang="0">
                    <a:pos x="87" y="70"/>
                  </a:cxn>
                  <a:cxn ang="0">
                    <a:pos x="85" y="93"/>
                  </a:cxn>
                  <a:cxn ang="0">
                    <a:pos x="68" y="117"/>
                  </a:cxn>
                  <a:cxn ang="0">
                    <a:pos x="29" y="128"/>
                  </a:cxn>
                  <a:cxn ang="0">
                    <a:pos x="0" y="117"/>
                  </a:cxn>
                  <a:cxn ang="0">
                    <a:pos x="50" y="168"/>
                  </a:cxn>
                  <a:cxn ang="0">
                    <a:pos x="139" y="168"/>
                  </a:cxn>
                  <a:cxn ang="0">
                    <a:pos x="139" y="53"/>
                  </a:cxn>
                </a:cxnLst>
                <a:rect l="0" t="0" r="r" b="b"/>
                <a:pathLst>
                  <a:path w="139" h="168">
                    <a:moveTo>
                      <a:pt x="139" y="53"/>
                    </a:moveTo>
                    <a:lnTo>
                      <a:pt x="87" y="0"/>
                    </a:lnTo>
                    <a:lnTo>
                      <a:pt x="87" y="32"/>
                    </a:lnTo>
                    <a:lnTo>
                      <a:pt x="80" y="51"/>
                    </a:lnTo>
                    <a:lnTo>
                      <a:pt x="87" y="70"/>
                    </a:lnTo>
                    <a:lnTo>
                      <a:pt x="85" y="93"/>
                    </a:lnTo>
                    <a:lnTo>
                      <a:pt x="68" y="117"/>
                    </a:lnTo>
                    <a:lnTo>
                      <a:pt x="29" y="128"/>
                    </a:lnTo>
                    <a:lnTo>
                      <a:pt x="0" y="117"/>
                    </a:lnTo>
                    <a:lnTo>
                      <a:pt x="50" y="168"/>
                    </a:lnTo>
                    <a:lnTo>
                      <a:pt x="139" y="168"/>
                    </a:lnTo>
                    <a:lnTo>
                      <a:pt x="139" y="53"/>
                    </a:lnTo>
                    <a:close/>
                  </a:path>
                </a:pathLst>
              </a:custGeom>
              <a:solidFill>
                <a:schemeClr val="accent4">
                  <a:lumMod val="75000"/>
                </a:schemeClr>
              </a:solidFill>
              <a:ln w="9525">
                <a:noFill/>
                <a:round/>
                <a:headEnd/>
                <a:tailEnd/>
              </a:ln>
            </p:spPr>
            <p:txBody>
              <a:bodyPr anchor="ctr"/>
              <a:lstStyle/>
              <a:p>
                <a:pPr algn="ctr"/>
                <a:endParaRPr/>
              </a:p>
            </p:txBody>
          </p:sp>
          <p:sp>
            <p:nvSpPr>
              <p:cNvPr id="40" name="Freeform: Shape 145">
                <a:extLst>
                  <a:ext uri="{FF2B5EF4-FFF2-40B4-BE49-F238E27FC236}">
                    <a16:creationId xmlns:a16="http://schemas.microsoft.com/office/drawing/2014/main" id="{6FEDAD15-3274-4F5D-ACE8-28EDED537E9D}"/>
                  </a:ext>
                </a:extLst>
              </p:cNvPr>
              <p:cNvSpPr>
                <a:spLocks/>
              </p:cNvSpPr>
              <p:nvPr/>
            </p:nvSpPr>
            <p:spPr bwMode="auto">
              <a:xfrm>
                <a:off x="2063760" y="3314698"/>
                <a:ext cx="239184" cy="285751"/>
              </a:xfrm>
              <a:custGeom>
                <a:avLst/>
                <a:gdLst/>
                <a:ahLst/>
                <a:cxnLst>
                  <a:cxn ang="0">
                    <a:pos x="36" y="12"/>
                  </a:cxn>
                  <a:cxn ang="0">
                    <a:pos x="49" y="19"/>
                  </a:cxn>
                  <a:cxn ang="0">
                    <a:pos x="53" y="34"/>
                  </a:cxn>
                  <a:cxn ang="0">
                    <a:pos x="55" y="39"/>
                  </a:cxn>
                  <a:cxn ang="0">
                    <a:pos x="53" y="40"/>
                  </a:cxn>
                  <a:cxn ang="0">
                    <a:pos x="51" y="37"/>
                  </a:cxn>
                  <a:cxn ang="0">
                    <a:pos x="52" y="39"/>
                  </a:cxn>
                  <a:cxn ang="0">
                    <a:pos x="52" y="40"/>
                  </a:cxn>
                  <a:cxn ang="0">
                    <a:pos x="52" y="39"/>
                  </a:cxn>
                  <a:cxn ang="0">
                    <a:pos x="49" y="38"/>
                  </a:cxn>
                  <a:cxn ang="0">
                    <a:pos x="47" y="40"/>
                  </a:cxn>
                  <a:cxn ang="0">
                    <a:pos x="53" y="42"/>
                  </a:cxn>
                  <a:cxn ang="0">
                    <a:pos x="51" y="56"/>
                  </a:cxn>
                  <a:cxn ang="0">
                    <a:pos x="48" y="49"/>
                  </a:cxn>
                  <a:cxn ang="0">
                    <a:pos x="46" y="40"/>
                  </a:cxn>
                  <a:cxn ang="0">
                    <a:pos x="47" y="36"/>
                  </a:cxn>
                  <a:cxn ang="0">
                    <a:pos x="39" y="29"/>
                  </a:cxn>
                  <a:cxn ang="0">
                    <a:pos x="33" y="28"/>
                  </a:cxn>
                  <a:cxn ang="0">
                    <a:pos x="30" y="23"/>
                  </a:cxn>
                  <a:cxn ang="0">
                    <a:pos x="34" y="14"/>
                  </a:cxn>
                  <a:cxn ang="0">
                    <a:pos x="58" y="43"/>
                  </a:cxn>
                  <a:cxn ang="0">
                    <a:pos x="37" y="56"/>
                  </a:cxn>
                  <a:cxn ang="0">
                    <a:pos x="33" y="60"/>
                  </a:cxn>
                  <a:cxn ang="0">
                    <a:pos x="30" y="64"/>
                  </a:cxn>
                  <a:cxn ang="0">
                    <a:pos x="30" y="67"/>
                  </a:cxn>
                  <a:cxn ang="0">
                    <a:pos x="27" y="53"/>
                  </a:cxn>
                  <a:cxn ang="0">
                    <a:pos x="25" y="48"/>
                  </a:cxn>
                  <a:cxn ang="0">
                    <a:pos x="19" y="45"/>
                  </a:cxn>
                  <a:cxn ang="0">
                    <a:pos x="14" y="36"/>
                  </a:cxn>
                  <a:cxn ang="0">
                    <a:pos x="12" y="28"/>
                  </a:cxn>
                  <a:cxn ang="0">
                    <a:pos x="22" y="22"/>
                  </a:cxn>
                  <a:cxn ang="0">
                    <a:pos x="27" y="26"/>
                  </a:cxn>
                  <a:cxn ang="0">
                    <a:pos x="30" y="30"/>
                  </a:cxn>
                  <a:cxn ang="0">
                    <a:pos x="26" y="29"/>
                  </a:cxn>
                  <a:cxn ang="0">
                    <a:pos x="23" y="32"/>
                  </a:cxn>
                  <a:cxn ang="0">
                    <a:pos x="27" y="34"/>
                  </a:cxn>
                  <a:cxn ang="0">
                    <a:pos x="30" y="33"/>
                  </a:cxn>
                  <a:cxn ang="0">
                    <a:pos x="33" y="36"/>
                  </a:cxn>
                  <a:cxn ang="0">
                    <a:pos x="31" y="38"/>
                  </a:cxn>
                  <a:cxn ang="0">
                    <a:pos x="26" y="41"/>
                  </a:cxn>
                  <a:cxn ang="0">
                    <a:pos x="22" y="42"/>
                  </a:cxn>
                  <a:cxn ang="0">
                    <a:pos x="24" y="46"/>
                  </a:cxn>
                  <a:cxn ang="0">
                    <a:pos x="27" y="48"/>
                  </a:cxn>
                  <a:cxn ang="0">
                    <a:pos x="32" y="48"/>
                  </a:cxn>
                  <a:cxn ang="0">
                    <a:pos x="37" y="51"/>
                  </a:cxn>
                  <a:cxn ang="0">
                    <a:pos x="29" y="45"/>
                  </a:cxn>
                  <a:cxn ang="0">
                    <a:pos x="26" y="45"/>
                  </a:cxn>
                  <a:cxn ang="0">
                    <a:pos x="27" y="45"/>
                  </a:cxn>
                  <a:cxn ang="0">
                    <a:pos x="30" y="45"/>
                  </a:cxn>
                </a:cxnLst>
                <a:rect l="0" t="0" r="r" b="b"/>
                <a:pathLst>
                  <a:path w="61" h="72">
                    <a:moveTo>
                      <a:pt x="49" y="36"/>
                    </a:moveTo>
                    <a:cubicBezTo>
                      <a:pt x="49" y="36"/>
                      <a:pt x="61" y="24"/>
                      <a:pt x="61" y="12"/>
                    </a:cubicBezTo>
                    <a:cubicBezTo>
                      <a:pt x="61" y="5"/>
                      <a:pt x="55" y="0"/>
                      <a:pt x="49" y="0"/>
                    </a:cubicBezTo>
                    <a:cubicBezTo>
                      <a:pt x="42" y="0"/>
                      <a:pt x="36" y="5"/>
                      <a:pt x="36" y="12"/>
                    </a:cubicBezTo>
                    <a:cubicBezTo>
                      <a:pt x="36" y="24"/>
                      <a:pt x="49" y="36"/>
                      <a:pt x="49" y="36"/>
                    </a:cubicBezTo>
                    <a:close/>
                    <a:moveTo>
                      <a:pt x="49" y="5"/>
                    </a:moveTo>
                    <a:cubicBezTo>
                      <a:pt x="52" y="5"/>
                      <a:pt x="55" y="8"/>
                      <a:pt x="55" y="12"/>
                    </a:cubicBezTo>
                    <a:cubicBezTo>
                      <a:pt x="55" y="16"/>
                      <a:pt x="52" y="19"/>
                      <a:pt x="49" y="19"/>
                    </a:cubicBezTo>
                    <a:cubicBezTo>
                      <a:pt x="45" y="19"/>
                      <a:pt x="42" y="16"/>
                      <a:pt x="42" y="12"/>
                    </a:cubicBezTo>
                    <a:cubicBezTo>
                      <a:pt x="42" y="8"/>
                      <a:pt x="45" y="5"/>
                      <a:pt x="49" y="5"/>
                    </a:cubicBezTo>
                    <a:close/>
                    <a:moveTo>
                      <a:pt x="53" y="34"/>
                    </a:moveTo>
                    <a:cubicBezTo>
                      <a:pt x="53" y="34"/>
                      <a:pt x="53" y="34"/>
                      <a:pt x="53" y="34"/>
                    </a:cubicBezTo>
                    <a:cubicBezTo>
                      <a:pt x="54" y="34"/>
                      <a:pt x="53" y="33"/>
                      <a:pt x="54" y="33"/>
                    </a:cubicBezTo>
                    <a:cubicBezTo>
                      <a:pt x="55" y="36"/>
                      <a:pt x="55" y="40"/>
                      <a:pt x="55" y="40"/>
                    </a:cubicBezTo>
                    <a:cubicBezTo>
                      <a:pt x="55" y="40"/>
                      <a:pt x="55" y="40"/>
                      <a:pt x="55" y="40"/>
                    </a:cubicBezTo>
                    <a:cubicBezTo>
                      <a:pt x="54" y="40"/>
                      <a:pt x="55" y="39"/>
                      <a:pt x="55" y="39"/>
                    </a:cubicBezTo>
                    <a:cubicBezTo>
                      <a:pt x="55" y="39"/>
                      <a:pt x="54" y="39"/>
                      <a:pt x="54" y="39"/>
                    </a:cubicBezTo>
                    <a:cubicBezTo>
                      <a:pt x="54" y="39"/>
                      <a:pt x="54" y="39"/>
                      <a:pt x="54" y="40"/>
                    </a:cubicBezTo>
                    <a:cubicBezTo>
                      <a:pt x="54" y="40"/>
                      <a:pt x="54" y="40"/>
                      <a:pt x="54" y="40"/>
                    </a:cubicBezTo>
                    <a:cubicBezTo>
                      <a:pt x="54" y="41"/>
                      <a:pt x="54" y="40"/>
                      <a:pt x="53" y="40"/>
                    </a:cubicBezTo>
                    <a:cubicBezTo>
                      <a:pt x="53" y="40"/>
                      <a:pt x="53" y="40"/>
                      <a:pt x="53" y="39"/>
                    </a:cubicBezTo>
                    <a:cubicBezTo>
                      <a:pt x="53" y="39"/>
                      <a:pt x="53" y="39"/>
                      <a:pt x="53" y="39"/>
                    </a:cubicBezTo>
                    <a:cubicBezTo>
                      <a:pt x="53" y="38"/>
                      <a:pt x="52" y="38"/>
                      <a:pt x="52" y="38"/>
                    </a:cubicBezTo>
                    <a:cubicBezTo>
                      <a:pt x="51" y="38"/>
                      <a:pt x="52" y="38"/>
                      <a:pt x="51" y="37"/>
                    </a:cubicBezTo>
                    <a:cubicBezTo>
                      <a:pt x="51" y="37"/>
                      <a:pt x="51" y="38"/>
                      <a:pt x="51" y="38"/>
                    </a:cubicBezTo>
                    <a:cubicBezTo>
                      <a:pt x="51" y="38"/>
                      <a:pt x="51" y="38"/>
                      <a:pt x="51" y="38"/>
                    </a:cubicBezTo>
                    <a:cubicBezTo>
                      <a:pt x="52" y="39"/>
                      <a:pt x="52" y="39"/>
                      <a:pt x="52" y="39"/>
                    </a:cubicBezTo>
                    <a:cubicBezTo>
                      <a:pt x="53" y="39"/>
                      <a:pt x="52" y="39"/>
                      <a:pt x="52" y="39"/>
                    </a:cubicBezTo>
                    <a:cubicBezTo>
                      <a:pt x="52" y="39"/>
                      <a:pt x="52" y="39"/>
                      <a:pt x="52" y="39"/>
                    </a:cubicBezTo>
                    <a:cubicBezTo>
                      <a:pt x="52" y="39"/>
                      <a:pt x="52" y="39"/>
                      <a:pt x="52" y="39"/>
                    </a:cubicBezTo>
                    <a:cubicBezTo>
                      <a:pt x="52" y="39"/>
                      <a:pt x="52" y="40"/>
                      <a:pt x="52" y="40"/>
                    </a:cubicBezTo>
                    <a:cubicBezTo>
                      <a:pt x="52" y="40"/>
                      <a:pt x="52" y="40"/>
                      <a:pt x="52" y="40"/>
                    </a:cubicBezTo>
                    <a:cubicBezTo>
                      <a:pt x="52" y="40"/>
                      <a:pt x="52" y="40"/>
                      <a:pt x="51" y="40"/>
                    </a:cubicBezTo>
                    <a:cubicBezTo>
                      <a:pt x="51" y="40"/>
                      <a:pt x="51" y="40"/>
                      <a:pt x="51" y="40"/>
                    </a:cubicBezTo>
                    <a:cubicBezTo>
                      <a:pt x="52" y="40"/>
                      <a:pt x="52" y="40"/>
                      <a:pt x="52" y="40"/>
                    </a:cubicBezTo>
                    <a:cubicBezTo>
                      <a:pt x="52" y="40"/>
                      <a:pt x="52" y="39"/>
                      <a:pt x="52" y="39"/>
                    </a:cubicBezTo>
                    <a:cubicBezTo>
                      <a:pt x="52" y="39"/>
                      <a:pt x="52" y="39"/>
                      <a:pt x="51" y="39"/>
                    </a:cubicBezTo>
                    <a:cubicBezTo>
                      <a:pt x="51" y="39"/>
                      <a:pt x="51" y="39"/>
                      <a:pt x="51" y="38"/>
                    </a:cubicBezTo>
                    <a:cubicBezTo>
                      <a:pt x="50" y="38"/>
                      <a:pt x="50" y="38"/>
                      <a:pt x="49" y="38"/>
                    </a:cubicBezTo>
                    <a:cubicBezTo>
                      <a:pt x="49" y="38"/>
                      <a:pt x="49" y="38"/>
                      <a:pt x="49" y="38"/>
                    </a:cubicBezTo>
                    <a:cubicBezTo>
                      <a:pt x="49" y="38"/>
                      <a:pt x="49" y="38"/>
                      <a:pt x="49" y="38"/>
                    </a:cubicBezTo>
                    <a:cubicBezTo>
                      <a:pt x="49" y="38"/>
                      <a:pt x="49" y="38"/>
                      <a:pt x="48" y="39"/>
                    </a:cubicBezTo>
                    <a:cubicBezTo>
                      <a:pt x="48" y="39"/>
                      <a:pt x="48" y="39"/>
                      <a:pt x="48" y="39"/>
                    </a:cubicBezTo>
                    <a:cubicBezTo>
                      <a:pt x="47" y="39"/>
                      <a:pt x="47" y="40"/>
                      <a:pt x="47" y="40"/>
                    </a:cubicBezTo>
                    <a:cubicBezTo>
                      <a:pt x="46" y="40"/>
                      <a:pt x="47" y="40"/>
                      <a:pt x="48" y="40"/>
                    </a:cubicBezTo>
                    <a:cubicBezTo>
                      <a:pt x="49" y="40"/>
                      <a:pt x="50" y="40"/>
                      <a:pt x="50" y="40"/>
                    </a:cubicBezTo>
                    <a:cubicBezTo>
                      <a:pt x="51" y="40"/>
                      <a:pt x="51" y="41"/>
                      <a:pt x="51" y="41"/>
                    </a:cubicBezTo>
                    <a:cubicBezTo>
                      <a:pt x="51" y="42"/>
                      <a:pt x="52" y="42"/>
                      <a:pt x="53" y="42"/>
                    </a:cubicBezTo>
                    <a:cubicBezTo>
                      <a:pt x="53" y="42"/>
                      <a:pt x="53" y="41"/>
                      <a:pt x="54" y="41"/>
                    </a:cubicBezTo>
                    <a:cubicBezTo>
                      <a:pt x="54" y="41"/>
                      <a:pt x="54" y="42"/>
                      <a:pt x="55" y="42"/>
                    </a:cubicBezTo>
                    <a:cubicBezTo>
                      <a:pt x="56" y="49"/>
                      <a:pt x="54" y="54"/>
                      <a:pt x="53" y="56"/>
                    </a:cubicBezTo>
                    <a:cubicBezTo>
                      <a:pt x="52" y="57"/>
                      <a:pt x="52" y="57"/>
                      <a:pt x="51" y="56"/>
                    </a:cubicBezTo>
                    <a:cubicBezTo>
                      <a:pt x="51" y="55"/>
                      <a:pt x="51" y="54"/>
                      <a:pt x="51" y="53"/>
                    </a:cubicBezTo>
                    <a:cubicBezTo>
                      <a:pt x="52" y="52"/>
                      <a:pt x="51" y="52"/>
                      <a:pt x="50" y="51"/>
                    </a:cubicBezTo>
                    <a:cubicBezTo>
                      <a:pt x="50" y="51"/>
                      <a:pt x="50" y="50"/>
                      <a:pt x="50" y="49"/>
                    </a:cubicBezTo>
                    <a:cubicBezTo>
                      <a:pt x="50" y="49"/>
                      <a:pt x="49" y="49"/>
                      <a:pt x="48" y="49"/>
                    </a:cubicBezTo>
                    <a:cubicBezTo>
                      <a:pt x="47" y="49"/>
                      <a:pt x="46" y="49"/>
                      <a:pt x="45" y="48"/>
                    </a:cubicBezTo>
                    <a:cubicBezTo>
                      <a:pt x="44" y="48"/>
                      <a:pt x="44" y="48"/>
                      <a:pt x="43" y="46"/>
                    </a:cubicBezTo>
                    <a:cubicBezTo>
                      <a:pt x="43" y="44"/>
                      <a:pt x="45" y="43"/>
                      <a:pt x="45" y="42"/>
                    </a:cubicBezTo>
                    <a:cubicBezTo>
                      <a:pt x="45" y="41"/>
                      <a:pt x="46" y="41"/>
                      <a:pt x="46" y="40"/>
                    </a:cubicBezTo>
                    <a:cubicBezTo>
                      <a:pt x="46" y="40"/>
                      <a:pt x="45" y="40"/>
                      <a:pt x="45" y="39"/>
                    </a:cubicBezTo>
                    <a:cubicBezTo>
                      <a:pt x="45" y="39"/>
                      <a:pt x="46" y="38"/>
                      <a:pt x="46" y="38"/>
                    </a:cubicBezTo>
                    <a:cubicBezTo>
                      <a:pt x="47" y="38"/>
                      <a:pt x="47" y="37"/>
                      <a:pt x="47" y="37"/>
                    </a:cubicBezTo>
                    <a:cubicBezTo>
                      <a:pt x="47" y="37"/>
                      <a:pt x="47" y="37"/>
                      <a:pt x="47" y="36"/>
                    </a:cubicBezTo>
                    <a:cubicBezTo>
                      <a:pt x="46" y="36"/>
                      <a:pt x="46" y="36"/>
                      <a:pt x="45" y="35"/>
                    </a:cubicBezTo>
                    <a:cubicBezTo>
                      <a:pt x="45" y="35"/>
                      <a:pt x="45" y="35"/>
                      <a:pt x="45" y="35"/>
                    </a:cubicBezTo>
                    <a:cubicBezTo>
                      <a:pt x="44" y="33"/>
                      <a:pt x="42" y="31"/>
                      <a:pt x="40" y="29"/>
                    </a:cubicBezTo>
                    <a:cubicBezTo>
                      <a:pt x="40" y="29"/>
                      <a:pt x="39" y="29"/>
                      <a:pt x="39" y="29"/>
                    </a:cubicBezTo>
                    <a:cubicBezTo>
                      <a:pt x="38" y="29"/>
                      <a:pt x="38" y="30"/>
                      <a:pt x="37" y="30"/>
                    </a:cubicBezTo>
                    <a:cubicBezTo>
                      <a:pt x="37" y="30"/>
                      <a:pt x="36" y="31"/>
                      <a:pt x="36" y="32"/>
                    </a:cubicBezTo>
                    <a:cubicBezTo>
                      <a:pt x="36" y="33"/>
                      <a:pt x="34" y="31"/>
                      <a:pt x="34" y="30"/>
                    </a:cubicBezTo>
                    <a:cubicBezTo>
                      <a:pt x="33" y="30"/>
                      <a:pt x="34" y="29"/>
                      <a:pt x="33" y="28"/>
                    </a:cubicBezTo>
                    <a:cubicBezTo>
                      <a:pt x="33" y="27"/>
                      <a:pt x="33" y="28"/>
                      <a:pt x="33" y="26"/>
                    </a:cubicBezTo>
                    <a:cubicBezTo>
                      <a:pt x="33" y="25"/>
                      <a:pt x="32" y="25"/>
                      <a:pt x="31" y="25"/>
                    </a:cubicBezTo>
                    <a:cubicBezTo>
                      <a:pt x="29" y="25"/>
                      <a:pt x="29" y="24"/>
                      <a:pt x="28" y="24"/>
                    </a:cubicBezTo>
                    <a:cubicBezTo>
                      <a:pt x="27" y="23"/>
                      <a:pt x="29" y="23"/>
                      <a:pt x="30" y="23"/>
                    </a:cubicBezTo>
                    <a:cubicBezTo>
                      <a:pt x="31" y="23"/>
                      <a:pt x="30" y="22"/>
                      <a:pt x="31" y="22"/>
                    </a:cubicBezTo>
                    <a:cubicBezTo>
                      <a:pt x="31" y="22"/>
                      <a:pt x="32" y="21"/>
                      <a:pt x="33" y="21"/>
                    </a:cubicBezTo>
                    <a:cubicBezTo>
                      <a:pt x="34" y="21"/>
                      <a:pt x="35" y="21"/>
                      <a:pt x="36" y="21"/>
                    </a:cubicBezTo>
                    <a:cubicBezTo>
                      <a:pt x="35" y="18"/>
                      <a:pt x="34" y="16"/>
                      <a:pt x="34" y="14"/>
                    </a:cubicBezTo>
                    <a:cubicBezTo>
                      <a:pt x="32" y="14"/>
                      <a:pt x="31" y="14"/>
                      <a:pt x="29" y="14"/>
                    </a:cubicBezTo>
                    <a:cubicBezTo>
                      <a:pt x="13" y="14"/>
                      <a:pt x="0" y="27"/>
                      <a:pt x="0" y="43"/>
                    </a:cubicBezTo>
                    <a:cubicBezTo>
                      <a:pt x="0" y="59"/>
                      <a:pt x="13" y="72"/>
                      <a:pt x="29" y="72"/>
                    </a:cubicBezTo>
                    <a:cubicBezTo>
                      <a:pt x="45" y="72"/>
                      <a:pt x="58" y="59"/>
                      <a:pt x="58" y="43"/>
                    </a:cubicBezTo>
                    <a:cubicBezTo>
                      <a:pt x="58" y="39"/>
                      <a:pt x="57" y="34"/>
                      <a:pt x="56" y="30"/>
                    </a:cubicBezTo>
                    <a:cubicBezTo>
                      <a:pt x="55" y="32"/>
                      <a:pt x="53" y="33"/>
                      <a:pt x="53" y="34"/>
                    </a:cubicBezTo>
                    <a:close/>
                    <a:moveTo>
                      <a:pt x="37" y="54"/>
                    </a:moveTo>
                    <a:cubicBezTo>
                      <a:pt x="37" y="54"/>
                      <a:pt x="37" y="55"/>
                      <a:pt x="37" y="56"/>
                    </a:cubicBezTo>
                    <a:cubicBezTo>
                      <a:pt x="36" y="57"/>
                      <a:pt x="35" y="57"/>
                      <a:pt x="35" y="57"/>
                    </a:cubicBezTo>
                    <a:cubicBezTo>
                      <a:pt x="34" y="58"/>
                      <a:pt x="35" y="58"/>
                      <a:pt x="35" y="58"/>
                    </a:cubicBezTo>
                    <a:cubicBezTo>
                      <a:pt x="34" y="58"/>
                      <a:pt x="34" y="59"/>
                      <a:pt x="34" y="60"/>
                    </a:cubicBezTo>
                    <a:cubicBezTo>
                      <a:pt x="34" y="60"/>
                      <a:pt x="33" y="60"/>
                      <a:pt x="33" y="60"/>
                    </a:cubicBezTo>
                    <a:cubicBezTo>
                      <a:pt x="33" y="61"/>
                      <a:pt x="32" y="61"/>
                      <a:pt x="32" y="61"/>
                    </a:cubicBezTo>
                    <a:cubicBezTo>
                      <a:pt x="31" y="61"/>
                      <a:pt x="31" y="62"/>
                      <a:pt x="31" y="62"/>
                    </a:cubicBezTo>
                    <a:cubicBezTo>
                      <a:pt x="31" y="62"/>
                      <a:pt x="30" y="62"/>
                      <a:pt x="30" y="63"/>
                    </a:cubicBezTo>
                    <a:cubicBezTo>
                      <a:pt x="30" y="63"/>
                      <a:pt x="30" y="63"/>
                      <a:pt x="30" y="64"/>
                    </a:cubicBezTo>
                    <a:cubicBezTo>
                      <a:pt x="30" y="64"/>
                      <a:pt x="30" y="64"/>
                      <a:pt x="30" y="65"/>
                    </a:cubicBezTo>
                    <a:cubicBezTo>
                      <a:pt x="30" y="65"/>
                      <a:pt x="30" y="65"/>
                      <a:pt x="29" y="65"/>
                    </a:cubicBezTo>
                    <a:cubicBezTo>
                      <a:pt x="29" y="66"/>
                      <a:pt x="29" y="66"/>
                      <a:pt x="30" y="66"/>
                    </a:cubicBezTo>
                    <a:cubicBezTo>
                      <a:pt x="30" y="67"/>
                      <a:pt x="31" y="67"/>
                      <a:pt x="30" y="67"/>
                    </a:cubicBezTo>
                    <a:cubicBezTo>
                      <a:pt x="26" y="67"/>
                      <a:pt x="28" y="63"/>
                      <a:pt x="28" y="62"/>
                    </a:cubicBezTo>
                    <a:cubicBezTo>
                      <a:pt x="28" y="61"/>
                      <a:pt x="29" y="59"/>
                      <a:pt x="29" y="58"/>
                    </a:cubicBezTo>
                    <a:cubicBezTo>
                      <a:pt x="29" y="56"/>
                      <a:pt x="30" y="56"/>
                      <a:pt x="28" y="55"/>
                    </a:cubicBezTo>
                    <a:cubicBezTo>
                      <a:pt x="27" y="54"/>
                      <a:pt x="28" y="54"/>
                      <a:pt x="27" y="53"/>
                    </a:cubicBezTo>
                    <a:cubicBezTo>
                      <a:pt x="25" y="51"/>
                      <a:pt x="26" y="50"/>
                      <a:pt x="27" y="50"/>
                    </a:cubicBezTo>
                    <a:cubicBezTo>
                      <a:pt x="27" y="49"/>
                      <a:pt x="27" y="50"/>
                      <a:pt x="27" y="49"/>
                    </a:cubicBezTo>
                    <a:cubicBezTo>
                      <a:pt x="27" y="48"/>
                      <a:pt x="27" y="48"/>
                      <a:pt x="27" y="48"/>
                    </a:cubicBezTo>
                    <a:cubicBezTo>
                      <a:pt x="26" y="48"/>
                      <a:pt x="26" y="48"/>
                      <a:pt x="25" y="48"/>
                    </a:cubicBezTo>
                    <a:cubicBezTo>
                      <a:pt x="25" y="48"/>
                      <a:pt x="25" y="48"/>
                      <a:pt x="25" y="47"/>
                    </a:cubicBezTo>
                    <a:cubicBezTo>
                      <a:pt x="24" y="47"/>
                      <a:pt x="24" y="47"/>
                      <a:pt x="23" y="47"/>
                    </a:cubicBezTo>
                    <a:cubicBezTo>
                      <a:pt x="22" y="46"/>
                      <a:pt x="22" y="46"/>
                      <a:pt x="22" y="46"/>
                    </a:cubicBezTo>
                    <a:cubicBezTo>
                      <a:pt x="21" y="46"/>
                      <a:pt x="20" y="46"/>
                      <a:pt x="19" y="45"/>
                    </a:cubicBezTo>
                    <a:cubicBezTo>
                      <a:pt x="19" y="44"/>
                      <a:pt x="19" y="44"/>
                      <a:pt x="19" y="44"/>
                    </a:cubicBezTo>
                    <a:cubicBezTo>
                      <a:pt x="19" y="43"/>
                      <a:pt x="18" y="42"/>
                      <a:pt x="16" y="41"/>
                    </a:cubicBezTo>
                    <a:cubicBezTo>
                      <a:pt x="15" y="41"/>
                      <a:pt x="14" y="39"/>
                      <a:pt x="14" y="38"/>
                    </a:cubicBezTo>
                    <a:cubicBezTo>
                      <a:pt x="15" y="37"/>
                      <a:pt x="14" y="37"/>
                      <a:pt x="14" y="36"/>
                    </a:cubicBezTo>
                    <a:cubicBezTo>
                      <a:pt x="13" y="35"/>
                      <a:pt x="13" y="34"/>
                      <a:pt x="11" y="33"/>
                    </a:cubicBezTo>
                    <a:cubicBezTo>
                      <a:pt x="9" y="31"/>
                      <a:pt x="6" y="33"/>
                      <a:pt x="4" y="33"/>
                    </a:cubicBezTo>
                    <a:cubicBezTo>
                      <a:pt x="5" y="30"/>
                      <a:pt x="7" y="28"/>
                      <a:pt x="7" y="28"/>
                    </a:cubicBezTo>
                    <a:cubicBezTo>
                      <a:pt x="9" y="28"/>
                      <a:pt x="10" y="28"/>
                      <a:pt x="12" y="28"/>
                    </a:cubicBezTo>
                    <a:cubicBezTo>
                      <a:pt x="13" y="28"/>
                      <a:pt x="14" y="27"/>
                      <a:pt x="14" y="27"/>
                    </a:cubicBezTo>
                    <a:cubicBezTo>
                      <a:pt x="15" y="26"/>
                      <a:pt x="16" y="25"/>
                      <a:pt x="16" y="25"/>
                    </a:cubicBezTo>
                    <a:cubicBezTo>
                      <a:pt x="17" y="24"/>
                      <a:pt x="18" y="24"/>
                      <a:pt x="20" y="24"/>
                    </a:cubicBezTo>
                    <a:cubicBezTo>
                      <a:pt x="22" y="23"/>
                      <a:pt x="21" y="23"/>
                      <a:pt x="22" y="22"/>
                    </a:cubicBezTo>
                    <a:cubicBezTo>
                      <a:pt x="24" y="21"/>
                      <a:pt x="27" y="21"/>
                      <a:pt x="30" y="21"/>
                    </a:cubicBezTo>
                    <a:cubicBezTo>
                      <a:pt x="32" y="21"/>
                      <a:pt x="29" y="22"/>
                      <a:pt x="28" y="23"/>
                    </a:cubicBezTo>
                    <a:cubicBezTo>
                      <a:pt x="28" y="23"/>
                      <a:pt x="27" y="24"/>
                      <a:pt x="27" y="24"/>
                    </a:cubicBezTo>
                    <a:cubicBezTo>
                      <a:pt x="26" y="25"/>
                      <a:pt x="26" y="25"/>
                      <a:pt x="27" y="26"/>
                    </a:cubicBezTo>
                    <a:cubicBezTo>
                      <a:pt x="27" y="26"/>
                      <a:pt x="29" y="27"/>
                      <a:pt x="29" y="28"/>
                    </a:cubicBezTo>
                    <a:cubicBezTo>
                      <a:pt x="30" y="28"/>
                      <a:pt x="29" y="28"/>
                      <a:pt x="30" y="29"/>
                    </a:cubicBezTo>
                    <a:cubicBezTo>
                      <a:pt x="31" y="29"/>
                      <a:pt x="31" y="30"/>
                      <a:pt x="30" y="30"/>
                    </a:cubicBezTo>
                    <a:cubicBezTo>
                      <a:pt x="29" y="29"/>
                      <a:pt x="30" y="30"/>
                      <a:pt x="30" y="30"/>
                    </a:cubicBezTo>
                    <a:cubicBezTo>
                      <a:pt x="30" y="31"/>
                      <a:pt x="31" y="31"/>
                      <a:pt x="30" y="31"/>
                    </a:cubicBezTo>
                    <a:cubicBezTo>
                      <a:pt x="29" y="31"/>
                      <a:pt x="29" y="31"/>
                      <a:pt x="28" y="30"/>
                    </a:cubicBezTo>
                    <a:cubicBezTo>
                      <a:pt x="27" y="30"/>
                      <a:pt x="27" y="30"/>
                      <a:pt x="28" y="29"/>
                    </a:cubicBezTo>
                    <a:cubicBezTo>
                      <a:pt x="29" y="28"/>
                      <a:pt x="27" y="29"/>
                      <a:pt x="26" y="29"/>
                    </a:cubicBezTo>
                    <a:cubicBezTo>
                      <a:pt x="25" y="28"/>
                      <a:pt x="26" y="29"/>
                      <a:pt x="26" y="30"/>
                    </a:cubicBezTo>
                    <a:cubicBezTo>
                      <a:pt x="26" y="31"/>
                      <a:pt x="26" y="31"/>
                      <a:pt x="25" y="31"/>
                    </a:cubicBezTo>
                    <a:cubicBezTo>
                      <a:pt x="24" y="31"/>
                      <a:pt x="24" y="31"/>
                      <a:pt x="24" y="31"/>
                    </a:cubicBezTo>
                    <a:cubicBezTo>
                      <a:pt x="23" y="30"/>
                      <a:pt x="23" y="31"/>
                      <a:pt x="23" y="32"/>
                    </a:cubicBezTo>
                    <a:cubicBezTo>
                      <a:pt x="22" y="32"/>
                      <a:pt x="23" y="33"/>
                      <a:pt x="23" y="33"/>
                    </a:cubicBezTo>
                    <a:cubicBezTo>
                      <a:pt x="24" y="33"/>
                      <a:pt x="24" y="34"/>
                      <a:pt x="25" y="34"/>
                    </a:cubicBezTo>
                    <a:cubicBezTo>
                      <a:pt x="26" y="34"/>
                      <a:pt x="25" y="34"/>
                      <a:pt x="26" y="35"/>
                    </a:cubicBezTo>
                    <a:cubicBezTo>
                      <a:pt x="27" y="36"/>
                      <a:pt x="26" y="35"/>
                      <a:pt x="27" y="34"/>
                    </a:cubicBezTo>
                    <a:cubicBezTo>
                      <a:pt x="27" y="34"/>
                      <a:pt x="27" y="34"/>
                      <a:pt x="27" y="33"/>
                    </a:cubicBezTo>
                    <a:cubicBezTo>
                      <a:pt x="27" y="32"/>
                      <a:pt x="27" y="32"/>
                      <a:pt x="27" y="31"/>
                    </a:cubicBezTo>
                    <a:cubicBezTo>
                      <a:pt x="28" y="31"/>
                      <a:pt x="28" y="31"/>
                      <a:pt x="29" y="32"/>
                    </a:cubicBezTo>
                    <a:cubicBezTo>
                      <a:pt x="29" y="32"/>
                      <a:pt x="29" y="33"/>
                      <a:pt x="30" y="33"/>
                    </a:cubicBezTo>
                    <a:cubicBezTo>
                      <a:pt x="30" y="33"/>
                      <a:pt x="30" y="32"/>
                      <a:pt x="31" y="33"/>
                    </a:cubicBezTo>
                    <a:cubicBezTo>
                      <a:pt x="31" y="33"/>
                      <a:pt x="31" y="33"/>
                      <a:pt x="32" y="34"/>
                    </a:cubicBezTo>
                    <a:cubicBezTo>
                      <a:pt x="32" y="34"/>
                      <a:pt x="32" y="34"/>
                      <a:pt x="32" y="35"/>
                    </a:cubicBezTo>
                    <a:cubicBezTo>
                      <a:pt x="33" y="35"/>
                      <a:pt x="33" y="36"/>
                      <a:pt x="33" y="36"/>
                    </a:cubicBezTo>
                    <a:cubicBezTo>
                      <a:pt x="34" y="37"/>
                      <a:pt x="33" y="37"/>
                      <a:pt x="32" y="37"/>
                    </a:cubicBezTo>
                    <a:cubicBezTo>
                      <a:pt x="31" y="37"/>
                      <a:pt x="32" y="36"/>
                      <a:pt x="32" y="36"/>
                    </a:cubicBezTo>
                    <a:cubicBezTo>
                      <a:pt x="31" y="35"/>
                      <a:pt x="31" y="36"/>
                      <a:pt x="30" y="37"/>
                    </a:cubicBezTo>
                    <a:cubicBezTo>
                      <a:pt x="30" y="37"/>
                      <a:pt x="31" y="37"/>
                      <a:pt x="31" y="38"/>
                    </a:cubicBezTo>
                    <a:cubicBezTo>
                      <a:pt x="30" y="38"/>
                      <a:pt x="30" y="38"/>
                      <a:pt x="29" y="38"/>
                    </a:cubicBezTo>
                    <a:cubicBezTo>
                      <a:pt x="28" y="38"/>
                      <a:pt x="29" y="39"/>
                      <a:pt x="28" y="39"/>
                    </a:cubicBezTo>
                    <a:cubicBezTo>
                      <a:pt x="28" y="39"/>
                      <a:pt x="28" y="40"/>
                      <a:pt x="27" y="40"/>
                    </a:cubicBezTo>
                    <a:cubicBezTo>
                      <a:pt x="27" y="41"/>
                      <a:pt x="27" y="41"/>
                      <a:pt x="26" y="41"/>
                    </a:cubicBezTo>
                    <a:cubicBezTo>
                      <a:pt x="26" y="42"/>
                      <a:pt x="26" y="43"/>
                      <a:pt x="26" y="43"/>
                    </a:cubicBezTo>
                    <a:cubicBezTo>
                      <a:pt x="26" y="44"/>
                      <a:pt x="26" y="44"/>
                      <a:pt x="26" y="43"/>
                    </a:cubicBezTo>
                    <a:cubicBezTo>
                      <a:pt x="25" y="43"/>
                      <a:pt x="25" y="43"/>
                      <a:pt x="25" y="42"/>
                    </a:cubicBezTo>
                    <a:cubicBezTo>
                      <a:pt x="24" y="42"/>
                      <a:pt x="23" y="42"/>
                      <a:pt x="22" y="42"/>
                    </a:cubicBezTo>
                    <a:cubicBezTo>
                      <a:pt x="21" y="43"/>
                      <a:pt x="21" y="44"/>
                      <a:pt x="22" y="45"/>
                    </a:cubicBezTo>
                    <a:cubicBezTo>
                      <a:pt x="22" y="46"/>
                      <a:pt x="23" y="46"/>
                      <a:pt x="23" y="45"/>
                    </a:cubicBezTo>
                    <a:cubicBezTo>
                      <a:pt x="24" y="45"/>
                      <a:pt x="24" y="45"/>
                      <a:pt x="24" y="45"/>
                    </a:cubicBezTo>
                    <a:cubicBezTo>
                      <a:pt x="25" y="45"/>
                      <a:pt x="24" y="45"/>
                      <a:pt x="24" y="46"/>
                    </a:cubicBezTo>
                    <a:cubicBezTo>
                      <a:pt x="24" y="46"/>
                      <a:pt x="24" y="46"/>
                      <a:pt x="25" y="46"/>
                    </a:cubicBezTo>
                    <a:cubicBezTo>
                      <a:pt x="26" y="46"/>
                      <a:pt x="25" y="47"/>
                      <a:pt x="25" y="47"/>
                    </a:cubicBezTo>
                    <a:cubicBezTo>
                      <a:pt x="25" y="48"/>
                      <a:pt x="25" y="48"/>
                      <a:pt x="26" y="48"/>
                    </a:cubicBezTo>
                    <a:cubicBezTo>
                      <a:pt x="26" y="48"/>
                      <a:pt x="26" y="48"/>
                      <a:pt x="27" y="48"/>
                    </a:cubicBezTo>
                    <a:cubicBezTo>
                      <a:pt x="27" y="48"/>
                      <a:pt x="27" y="48"/>
                      <a:pt x="28" y="47"/>
                    </a:cubicBezTo>
                    <a:cubicBezTo>
                      <a:pt x="28" y="47"/>
                      <a:pt x="28" y="47"/>
                      <a:pt x="29" y="47"/>
                    </a:cubicBezTo>
                    <a:cubicBezTo>
                      <a:pt x="30" y="48"/>
                      <a:pt x="30" y="48"/>
                      <a:pt x="30" y="48"/>
                    </a:cubicBezTo>
                    <a:cubicBezTo>
                      <a:pt x="31" y="48"/>
                      <a:pt x="31" y="48"/>
                      <a:pt x="32" y="48"/>
                    </a:cubicBezTo>
                    <a:cubicBezTo>
                      <a:pt x="32" y="49"/>
                      <a:pt x="32" y="49"/>
                      <a:pt x="33" y="49"/>
                    </a:cubicBezTo>
                    <a:cubicBezTo>
                      <a:pt x="34" y="49"/>
                      <a:pt x="34" y="50"/>
                      <a:pt x="34" y="50"/>
                    </a:cubicBezTo>
                    <a:cubicBezTo>
                      <a:pt x="34" y="50"/>
                      <a:pt x="35" y="51"/>
                      <a:pt x="35" y="51"/>
                    </a:cubicBezTo>
                    <a:cubicBezTo>
                      <a:pt x="36" y="51"/>
                      <a:pt x="36" y="51"/>
                      <a:pt x="37" y="51"/>
                    </a:cubicBezTo>
                    <a:cubicBezTo>
                      <a:pt x="37" y="51"/>
                      <a:pt x="38" y="52"/>
                      <a:pt x="38" y="52"/>
                    </a:cubicBezTo>
                    <a:cubicBezTo>
                      <a:pt x="39" y="53"/>
                      <a:pt x="37" y="54"/>
                      <a:pt x="37" y="54"/>
                    </a:cubicBezTo>
                    <a:close/>
                    <a:moveTo>
                      <a:pt x="30" y="46"/>
                    </a:moveTo>
                    <a:cubicBezTo>
                      <a:pt x="29" y="45"/>
                      <a:pt x="29" y="45"/>
                      <a:pt x="29" y="45"/>
                    </a:cubicBezTo>
                    <a:cubicBezTo>
                      <a:pt x="29" y="46"/>
                      <a:pt x="29" y="46"/>
                      <a:pt x="28" y="46"/>
                    </a:cubicBezTo>
                    <a:cubicBezTo>
                      <a:pt x="28" y="45"/>
                      <a:pt x="28" y="45"/>
                      <a:pt x="28" y="45"/>
                    </a:cubicBezTo>
                    <a:cubicBezTo>
                      <a:pt x="27" y="45"/>
                      <a:pt x="27" y="45"/>
                      <a:pt x="27" y="45"/>
                    </a:cubicBezTo>
                    <a:cubicBezTo>
                      <a:pt x="27" y="45"/>
                      <a:pt x="27" y="45"/>
                      <a:pt x="26" y="45"/>
                    </a:cubicBezTo>
                    <a:cubicBezTo>
                      <a:pt x="26" y="44"/>
                      <a:pt x="26" y="44"/>
                      <a:pt x="25" y="44"/>
                    </a:cubicBezTo>
                    <a:cubicBezTo>
                      <a:pt x="25" y="45"/>
                      <a:pt x="25" y="45"/>
                      <a:pt x="25" y="44"/>
                    </a:cubicBezTo>
                    <a:cubicBezTo>
                      <a:pt x="25" y="44"/>
                      <a:pt x="26" y="44"/>
                      <a:pt x="26" y="44"/>
                    </a:cubicBezTo>
                    <a:cubicBezTo>
                      <a:pt x="27" y="44"/>
                      <a:pt x="27" y="45"/>
                      <a:pt x="27" y="45"/>
                    </a:cubicBezTo>
                    <a:cubicBezTo>
                      <a:pt x="28" y="45"/>
                      <a:pt x="28" y="45"/>
                      <a:pt x="28" y="45"/>
                    </a:cubicBezTo>
                    <a:cubicBezTo>
                      <a:pt x="28" y="45"/>
                      <a:pt x="29" y="45"/>
                      <a:pt x="29" y="45"/>
                    </a:cubicBezTo>
                    <a:cubicBezTo>
                      <a:pt x="29" y="45"/>
                      <a:pt x="29" y="45"/>
                      <a:pt x="29" y="45"/>
                    </a:cubicBezTo>
                    <a:cubicBezTo>
                      <a:pt x="29" y="45"/>
                      <a:pt x="30" y="45"/>
                      <a:pt x="30" y="45"/>
                    </a:cubicBezTo>
                    <a:cubicBezTo>
                      <a:pt x="30" y="45"/>
                      <a:pt x="30" y="46"/>
                      <a:pt x="30" y="46"/>
                    </a:cubicBezTo>
                    <a:close/>
                  </a:path>
                </a:pathLst>
              </a:custGeom>
              <a:solidFill>
                <a:srgbClr val="FFFFFF"/>
              </a:solidFill>
              <a:ln w="9525">
                <a:noFill/>
                <a:round/>
                <a:headEnd/>
                <a:tailEnd/>
              </a:ln>
            </p:spPr>
            <p:txBody>
              <a:bodyPr anchor="ctr"/>
              <a:lstStyle/>
              <a:p>
                <a:pPr algn="ctr"/>
                <a:endParaRPr/>
              </a:p>
            </p:txBody>
          </p:sp>
        </p:grpSp>
        <p:grpSp>
          <p:nvGrpSpPr>
            <p:cNvPr id="35" name="Group 5">
              <a:extLst>
                <a:ext uri="{FF2B5EF4-FFF2-40B4-BE49-F238E27FC236}">
                  <a16:creationId xmlns:a16="http://schemas.microsoft.com/office/drawing/2014/main" id="{5402A4A3-888E-4F02-9FE8-7AD5C1D665B9}"/>
                </a:ext>
              </a:extLst>
            </p:cNvPr>
            <p:cNvGrpSpPr/>
            <p:nvPr/>
          </p:nvGrpSpPr>
          <p:grpSpPr>
            <a:xfrm>
              <a:off x="5583559" y="5023552"/>
              <a:ext cx="2512220" cy="759507"/>
              <a:chOff x="5583559" y="5023552"/>
              <a:chExt cx="2512220" cy="759507"/>
            </a:xfrm>
          </p:grpSpPr>
          <p:sp>
            <p:nvSpPr>
              <p:cNvPr id="36" name="TextBox 43">
                <a:extLst>
                  <a:ext uri="{FF2B5EF4-FFF2-40B4-BE49-F238E27FC236}">
                    <a16:creationId xmlns:a16="http://schemas.microsoft.com/office/drawing/2014/main" id="{69E3E930-C711-4F43-8F49-A3A6D1A014D8}"/>
                  </a:ext>
                </a:extLst>
              </p:cNvPr>
              <p:cNvSpPr txBox="1"/>
              <p:nvPr/>
            </p:nvSpPr>
            <p:spPr>
              <a:xfrm>
                <a:off x="5583559" y="5023552"/>
                <a:ext cx="2512219" cy="247223"/>
              </a:xfrm>
              <a:prstGeom prst="rect">
                <a:avLst/>
              </a:prstGeom>
              <a:noFill/>
            </p:spPr>
            <p:txBody>
              <a:bodyPr wrap="none" lIns="360000" tIns="0" rIns="216000" bIns="0" anchor="b" anchorCtr="0">
                <a:normAutofit/>
              </a:bodyPr>
              <a:lstStyle/>
              <a:p>
                <a:r>
                  <a:rPr lang="zh-CN" altLang="en-US" sz="1400" b="1" dirty="0">
                    <a:solidFill>
                      <a:schemeClr val="accent4">
                        <a:lumMod val="100000"/>
                      </a:schemeClr>
                    </a:solidFill>
                  </a:rPr>
                  <a:t>输入标题文本</a:t>
                </a:r>
              </a:p>
            </p:txBody>
          </p:sp>
          <p:sp>
            <p:nvSpPr>
              <p:cNvPr id="37" name="TextBox 44">
                <a:extLst>
                  <a:ext uri="{FF2B5EF4-FFF2-40B4-BE49-F238E27FC236}">
                    <a16:creationId xmlns:a16="http://schemas.microsoft.com/office/drawing/2014/main" id="{751E5E95-22B2-43EF-B899-83DC61DBB303}"/>
                  </a:ext>
                </a:extLst>
              </p:cNvPr>
              <p:cNvSpPr txBox="1">
                <a:spLocks/>
              </p:cNvSpPr>
              <p:nvPr/>
            </p:nvSpPr>
            <p:spPr>
              <a:xfrm>
                <a:off x="5583561"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grpSp>
        <p:nvGrpSpPr>
          <p:cNvPr id="26" name="千图设计师MC：ID 29795607库_组合 8">
            <a:extLst>
              <a:ext uri="{FF2B5EF4-FFF2-40B4-BE49-F238E27FC236}">
                <a16:creationId xmlns:a16="http://schemas.microsoft.com/office/drawing/2014/main" id="{69AEB693-B9B9-45BC-906C-F819A841B3B3}"/>
              </a:ext>
            </a:extLst>
          </p:cNvPr>
          <p:cNvGrpSpPr/>
          <p:nvPr>
            <p:custDataLst>
              <p:tags r:id="rId4"/>
            </p:custDataLst>
          </p:nvPr>
        </p:nvGrpSpPr>
        <p:grpSpPr>
          <a:xfrm>
            <a:off x="8037055" y="4915944"/>
            <a:ext cx="3387422" cy="887945"/>
            <a:chOff x="8384686" y="4915944"/>
            <a:chExt cx="3387422" cy="887945"/>
          </a:xfrm>
        </p:grpSpPr>
        <p:grpSp>
          <p:nvGrpSpPr>
            <p:cNvPr id="27" name="Group 138">
              <a:extLst>
                <a:ext uri="{FF2B5EF4-FFF2-40B4-BE49-F238E27FC236}">
                  <a16:creationId xmlns:a16="http://schemas.microsoft.com/office/drawing/2014/main" id="{A19EC971-B646-4DDC-94B3-014F648BD617}"/>
                </a:ext>
              </a:extLst>
            </p:cNvPr>
            <p:cNvGrpSpPr>
              <a:grpSpLocks noChangeAspect="1"/>
            </p:cNvGrpSpPr>
            <p:nvPr/>
          </p:nvGrpSpPr>
          <p:grpSpPr>
            <a:xfrm>
              <a:off x="8384686" y="4915944"/>
              <a:ext cx="875202" cy="887945"/>
              <a:chOff x="4234" y="3238498"/>
              <a:chExt cx="436036" cy="442385"/>
            </a:xfrm>
          </p:grpSpPr>
          <p:sp>
            <p:nvSpPr>
              <p:cNvPr id="31" name="Rectangle 139">
                <a:extLst>
                  <a:ext uri="{FF2B5EF4-FFF2-40B4-BE49-F238E27FC236}">
                    <a16:creationId xmlns:a16="http://schemas.microsoft.com/office/drawing/2014/main" id="{76D444CA-15DC-4E62-96CC-902FDDD0469E}"/>
                  </a:ext>
                </a:extLst>
              </p:cNvPr>
              <p:cNvSpPr>
                <a:spLocks/>
              </p:cNvSpPr>
              <p:nvPr/>
            </p:nvSpPr>
            <p:spPr bwMode="auto">
              <a:xfrm>
                <a:off x="4234" y="3238498"/>
                <a:ext cx="436035" cy="442385"/>
              </a:xfrm>
              <a:prstGeom prst="rect">
                <a:avLst/>
              </a:prstGeom>
              <a:solidFill>
                <a:schemeClr val="accent3"/>
              </a:solidFill>
              <a:ln w="9525">
                <a:noFill/>
                <a:miter lim="800000"/>
                <a:headEnd/>
                <a:tailEnd/>
              </a:ln>
            </p:spPr>
            <p:txBody>
              <a:bodyPr anchor="ctr"/>
              <a:lstStyle/>
              <a:p>
                <a:pPr algn="ctr"/>
                <a:endParaRPr/>
              </a:p>
            </p:txBody>
          </p:sp>
          <p:sp>
            <p:nvSpPr>
              <p:cNvPr id="32" name="Freeform: Shape 140">
                <a:extLst>
                  <a:ext uri="{FF2B5EF4-FFF2-40B4-BE49-F238E27FC236}">
                    <a16:creationId xmlns:a16="http://schemas.microsoft.com/office/drawing/2014/main" id="{A5E9FE1C-E3E0-4F76-B650-76CAFAFC4C2F}"/>
                  </a:ext>
                </a:extLst>
              </p:cNvPr>
              <p:cNvSpPr>
                <a:spLocks/>
              </p:cNvSpPr>
              <p:nvPr/>
            </p:nvSpPr>
            <p:spPr bwMode="auto">
              <a:xfrm>
                <a:off x="86785" y="3354915"/>
                <a:ext cx="353485" cy="325968"/>
              </a:xfrm>
              <a:custGeom>
                <a:avLst/>
                <a:gdLst/>
                <a:ahLst/>
                <a:cxnLst>
                  <a:cxn ang="0">
                    <a:pos x="167" y="77"/>
                  </a:cxn>
                  <a:cxn ang="0">
                    <a:pos x="123" y="32"/>
                  </a:cxn>
                  <a:cxn ang="0">
                    <a:pos x="123" y="33"/>
                  </a:cxn>
                  <a:cxn ang="0">
                    <a:pos x="97" y="7"/>
                  </a:cxn>
                  <a:cxn ang="0">
                    <a:pos x="80" y="0"/>
                  </a:cxn>
                  <a:cxn ang="0">
                    <a:pos x="50" y="7"/>
                  </a:cxn>
                  <a:cxn ang="0">
                    <a:pos x="22" y="11"/>
                  </a:cxn>
                  <a:cxn ang="0">
                    <a:pos x="9" y="18"/>
                  </a:cxn>
                  <a:cxn ang="0">
                    <a:pos x="0" y="33"/>
                  </a:cxn>
                  <a:cxn ang="0">
                    <a:pos x="61" y="96"/>
                  </a:cxn>
                  <a:cxn ang="0">
                    <a:pos x="28" y="109"/>
                  </a:cxn>
                  <a:cxn ang="0">
                    <a:pos x="20" y="118"/>
                  </a:cxn>
                  <a:cxn ang="0">
                    <a:pos x="56" y="154"/>
                  </a:cxn>
                  <a:cxn ang="0">
                    <a:pos x="167" y="154"/>
                  </a:cxn>
                  <a:cxn ang="0">
                    <a:pos x="167" y="77"/>
                  </a:cxn>
                </a:cxnLst>
                <a:rect l="0" t="0" r="r" b="b"/>
                <a:pathLst>
                  <a:path w="167" h="154">
                    <a:moveTo>
                      <a:pt x="167" y="77"/>
                    </a:moveTo>
                    <a:lnTo>
                      <a:pt x="123" y="32"/>
                    </a:lnTo>
                    <a:lnTo>
                      <a:pt x="123" y="33"/>
                    </a:lnTo>
                    <a:lnTo>
                      <a:pt x="97" y="7"/>
                    </a:lnTo>
                    <a:lnTo>
                      <a:pt x="80" y="0"/>
                    </a:lnTo>
                    <a:lnTo>
                      <a:pt x="50" y="7"/>
                    </a:lnTo>
                    <a:lnTo>
                      <a:pt x="22" y="11"/>
                    </a:lnTo>
                    <a:lnTo>
                      <a:pt x="9" y="18"/>
                    </a:lnTo>
                    <a:lnTo>
                      <a:pt x="0" y="33"/>
                    </a:lnTo>
                    <a:lnTo>
                      <a:pt x="61" y="96"/>
                    </a:lnTo>
                    <a:lnTo>
                      <a:pt x="28" y="109"/>
                    </a:lnTo>
                    <a:lnTo>
                      <a:pt x="20" y="118"/>
                    </a:lnTo>
                    <a:lnTo>
                      <a:pt x="56" y="154"/>
                    </a:lnTo>
                    <a:lnTo>
                      <a:pt x="167" y="154"/>
                    </a:lnTo>
                    <a:lnTo>
                      <a:pt x="167" y="77"/>
                    </a:lnTo>
                    <a:close/>
                  </a:path>
                </a:pathLst>
              </a:custGeom>
              <a:solidFill>
                <a:schemeClr val="accent3">
                  <a:lumMod val="75000"/>
                </a:schemeClr>
              </a:solidFill>
              <a:ln w="9525">
                <a:noFill/>
                <a:round/>
                <a:headEnd/>
                <a:tailEnd/>
              </a:ln>
            </p:spPr>
            <p:txBody>
              <a:bodyPr anchor="ctr"/>
              <a:lstStyle/>
              <a:p>
                <a:pPr algn="ctr"/>
                <a:endParaRPr/>
              </a:p>
            </p:txBody>
          </p:sp>
          <p:sp>
            <p:nvSpPr>
              <p:cNvPr id="33" name="Freeform: Shape 141">
                <a:extLst>
                  <a:ext uri="{FF2B5EF4-FFF2-40B4-BE49-F238E27FC236}">
                    <a16:creationId xmlns:a16="http://schemas.microsoft.com/office/drawing/2014/main" id="{E7554184-C6D9-46F2-B31F-A8EC5F41356A}"/>
                  </a:ext>
                </a:extLst>
              </p:cNvPr>
              <p:cNvSpPr>
                <a:spLocks/>
              </p:cNvSpPr>
              <p:nvPr/>
            </p:nvSpPr>
            <p:spPr bwMode="auto">
              <a:xfrm>
                <a:off x="86785" y="3314698"/>
                <a:ext cx="283635" cy="285751"/>
              </a:xfrm>
              <a:custGeom>
                <a:avLst/>
                <a:gdLst/>
                <a:ahLst/>
                <a:cxnLst>
                  <a:cxn ang="0">
                    <a:pos x="11" y="72"/>
                  </a:cxn>
                  <a:cxn ang="0">
                    <a:pos x="30" y="21"/>
                  </a:cxn>
                  <a:cxn ang="0">
                    <a:pos x="42" y="59"/>
                  </a:cxn>
                  <a:cxn ang="0">
                    <a:pos x="48" y="60"/>
                  </a:cxn>
                  <a:cxn ang="0">
                    <a:pos x="12" y="19"/>
                  </a:cxn>
                  <a:cxn ang="0">
                    <a:pos x="20" y="20"/>
                  </a:cxn>
                  <a:cxn ang="0">
                    <a:pos x="22" y="38"/>
                  </a:cxn>
                  <a:cxn ang="0">
                    <a:pos x="24" y="35"/>
                  </a:cxn>
                  <a:cxn ang="0">
                    <a:pos x="23" y="27"/>
                  </a:cxn>
                  <a:cxn ang="0">
                    <a:pos x="28" y="18"/>
                  </a:cxn>
                  <a:cxn ang="0">
                    <a:pos x="34" y="15"/>
                  </a:cxn>
                  <a:cxn ang="0">
                    <a:pos x="39" y="12"/>
                  </a:cxn>
                  <a:cxn ang="0">
                    <a:pos x="43" y="16"/>
                  </a:cxn>
                  <a:cxn ang="0">
                    <a:pos x="46" y="16"/>
                  </a:cxn>
                  <a:cxn ang="0">
                    <a:pos x="31" y="10"/>
                  </a:cxn>
                  <a:cxn ang="0">
                    <a:pos x="26" y="12"/>
                  </a:cxn>
                  <a:cxn ang="0">
                    <a:pos x="13" y="8"/>
                  </a:cxn>
                  <a:cxn ang="0">
                    <a:pos x="14" y="10"/>
                  </a:cxn>
                  <a:cxn ang="0">
                    <a:pos x="18" y="8"/>
                  </a:cxn>
                  <a:cxn ang="0">
                    <a:pos x="20" y="13"/>
                  </a:cxn>
                  <a:cxn ang="0">
                    <a:pos x="4" y="28"/>
                  </a:cxn>
                  <a:cxn ang="0">
                    <a:pos x="7" y="27"/>
                  </a:cxn>
                  <a:cxn ang="0">
                    <a:pos x="12" y="19"/>
                  </a:cxn>
                  <a:cxn ang="0">
                    <a:pos x="62" y="32"/>
                  </a:cxn>
                  <a:cxn ang="0">
                    <a:pos x="64" y="31"/>
                  </a:cxn>
                  <a:cxn ang="0">
                    <a:pos x="65" y="28"/>
                  </a:cxn>
                  <a:cxn ang="0">
                    <a:pos x="68" y="28"/>
                  </a:cxn>
                  <a:cxn ang="0">
                    <a:pos x="53" y="21"/>
                  </a:cxn>
                  <a:cxn ang="0">
                    <a:pos x="38" y="28"/>
                  </a:cxn>
                  <a:cxn ang="0">
                    <a:pos x="46" y="27"/>
                  </a:cxn>
                  <a:cxn ang="0">
                    <a:pos x="47" y="30"/>
                  </a:cxn>
                  <a:cxn ang="0">
                    <a:pos x="48" y="31"/>
                  </a:cxn>
                  <a:cxn ang="0">
                    <a:pos x="46" y="37"/>
                  </a:cxn>
                  <a:cxn ang="0">
                    <a:pos x="53" y="39"/>
                  </a:cxn>
                  <a:cxn ang="0">
                    <a:pos x="53" y="42"/>
                  </a:cxn>
                  <a:cxn ang="0">
                    <a:pos x="57" y="46"/>
                  </a:cxn>
                  <a:cxn ang="0">
                    <a:pos x="56" y="50"/>
                  </a:cxn>
                  <a:cxn ang="0">
                    <a:pos x="63" y="40"/>
                  </a:cxn>
                  <a:cxn ang="0">
                    <a:pos x="65" y="41"/>
                  </a:cxn>
                  <a:cxn ang="0">
                    <a:pos x="69" y="40"/>
                  </a:cxn>
                  <a:cxn ang="0">
                    <a:pos x="71" y="46"/>
                  </a:cxn>
                </a:cxnLst>
                <a:rect l="0" t="0" r="r" b="b"/>
                <a:pathLst>
                  <a:path w="72" h="72">
                    <a:moveTo>
                      <a:pt x="65" y="72"/>
                    </a:moveTo>
                    <a:cubicBezTo>
                      <a:pt x="11" y="72"/>
                      <a:pt x="11" y="72"/>
                      <a:pt x="11" y="72"/>
                    </a:cubicBezTo>
                    <a:cubicBezTo>
                      <a:pt x="11" y="72"/>
                      <a:pt x="16" y="63"/>
                      <a:pt x="30" y="60"/>
                    </a:cubicBezTo>
                    <a:cubicBezTo>
                      <a:pt x="37" y="45"/>
                      <a:pt x="30" y="21"/>
                      <a:pt x="30" y="21"/>
                    </a:cubicBezTo>
                    <a:cubicBezTo>
                      <a:pt x="40" y="38"/>
                      <a:pt x="39" y="54"/>
                      <a:pt x="38" y="59"/>
                    </a:cubicBezTo>
                    <a:cubicBezTo>
                      <a:pt x="40" y="59"/>
                      <a:pt x="41" y="59"/>
                      <a:pt x="42" y="59"/>
                    </a:cubicBezTo>
                    <a:cubicBezTo>
                      <a:pt x="42" y="54"/>
                      <a:pt x="43" y="44"/>
                      <a:pt x="53" y="36"/>
                    </a:cubicBezTo>
                    <a:cubicBezTo>
                      <a:pt x="53" y="36"/>
                      <a:pt x="46" y="45"/>
                      <a:pt x="48" y="60"/>
                    </a:cubicBezTo>
                    <a:cubicBezTo>
                      <a:pt x="61" y="63"/>
                      <a:pt x="65" y="72"/>
                      <a:pt x="65" y="72"/>
                    </a:cubicBezTo>
                    <a:close/>
                    <a:moveTo>
                      <a:pt x="12" y="19"/>
                    </a:moveTo>
                    <a:cubicBezTo>
                      <a:pt x="14" y="24"/>
                      <a:pt x="14" y="24"/>
                      <a:pt x="14" y="24"/>
                    </a:cubicBezTo>
                    <a:cubicBezTo>
                      <a:pt x="16" y="22"/>
                      <a:pt x="18" y="21"/>
                      <a:pt x="20" y="20"/>
                    </a:cubicBezTo>
                    <a:cubicBezTo>
                      <a:pt x="20" y="20"/>
                      <a:pt x="10" y="30"/>
                      <a:pt x="20" y="41"/>
                    </a:cubicBezTo>
                    <a:cubicBezTo>
                      <a:pt x="20" y="41"/>
                      <a:pt x="21" y="40"/>
                      <a:pt x="22" y="38"/>
                    </a:cubicBezTo>
                    <a:cubicBezTo>
                      <a:pt x="21" y="34"/>
                      <a:pt x="21" y="34"/>
                      <a:pt x="21" y="34"/>
                    </a:cubicBezTo>
                    <a:cubicBezTo>
                      <a:pt x="24" y="35"/>
                      <a:pt x="24" y="35"/>
                      <a:pt x="24" y="35"/>
                    </a:cubicBezTo>
                    <a:cubicBezTo>
                      <a:pt x="25" y="34"/>
                      <a:pt x="26" y="32"/>
                      <a:pt x="27" y="30"/>
                    </a:cubicBezTo>
                    <a:cubicBezTo>
                      <a:pt x="23" y="27"/>
                      <a:pt x="23" y="27"/>
                      <a:pt x="23" y="27"/>
                    </a:cubicBezTo>
                    <a:cubicBezTo>
                      <a:pt x="28" y="27"/>
                      <a:pt x="28" y="27"/>
                      <a:pt x="28" y="27"/>
                    </a:cubicBezTo>
                    <a:cubicBezTo>
                      <a:pt x="28" y="24"/>
                      <a:pt x="29" y="21"/>
                      <a:pt x="28" y="18"/>
                    </a:cubicBezTo>
                    <a:cubicBezTo>
                      <a:pt x="32" y="23"/>
                      <a:pt x="39" y="26"/>
                      <a:pt x="39" y="26"/>
                    </a:cubicBezTo>
                    <a:cubicBezTo>
                      <a:pt x="40" y="19"/>
                      <a:pt x="34" y="15"/>
                      <a:pt x="34" y="15"/>
                    </a:cubicBezTo>
                    <a:cubicBezTo>
                      <a:pt x="35" y="15"/>
                      <a:pt x="37" y="16"/>
                      <a:pt x="38" y="16"/>
                    </a:cubicBezTo>
                    <a:cubicBezTo>
                      <a:pt x="39" y="12"/>
                      <a:pt x="39" y="12"/>
                      <a:pt x="39" y="12"/>
                    </a:cubicBezTo>
                    <a:cubicBezTo>
                      <a:pt x="40" y="16"/>
                      <a:pt x="40" y="16"/>
                      <a:pt x="40" y="16"/>
                    </a:cubicBezTo>
                    <a:cubicBezTo>
                      <a:pt x="41" y="16"/>
                      <a:pt x="42" y="16"/>
                      <a:pt x="43" y="16"/>
                    </a:cubicBezTo>
                    <a:cubicBezTo>
                      <a:pt x="42" y="11"/>
                      <a:pt x="42" y="11"/>
                      <a:pt x="42" y="11"/>
                    </a:cubicBezTo>
                    <a:cubicBezTo>
                      <a:pt x="46" y="16"/>
                      <a:pt x="46" y="16"/>
                      <a:pt x="46" y="16"/>
                    </a:cubicBezTo>
                    <a:cubicBezTo>
                      <a:pt x="50" y="16"/>
                      <a:pt x="53" y="15"/>
                      <a:pt x="53" y="15"/>
                    </a:cubicBezTo>
                    <a:cubicBezTo>
                      <a:pt x="45" y="2"/>
                      <a:pt x="31" y="10"/>
                      <a:pt x="31" y="10"/>
                    </a:cubicBezTo>
                    <a:cubicBezTo>
                      <a:pt x="35" y="6"/>
                      <a:pt x="34" y="0"/>
                      <a:pt x="34" y="0"/>
                    </a:cubicBezTo>
                    <a:cubicBezTo>
                      <a:pt x="27" y="1"/>
                      <a:pt x="26" y="9"/>
                      <a:pt x="26" y="12"/>
                    </a:cubicBezTo>
                    <a:cubicBezTo>
                      <a:pt x="24" y="8"/>
                      <a:pt x="19" y="0"/>
                      <a:pt x="11" y="6"/>
                    </a:cubicBezTo>
                    <a:cubicBezTo>
                      <a:pt x="11" y="6"/>
                      <a:pt x="12" y="7"/>
                      <a:pt x="13" y="8"/>
                    </a:cubicBezTo>
                    <a:cubicBezTo>
                      <a:pt x="15" y="6"/>
                      <a:pt x="15" y="6"/>
                      <a:pt x="15" y="6"/>
                    </a:cubicBezTo>
                    <a:cubicBezTo>
                      <a:pt x="14" y="10"/>
                      <a:pt x="14" y="10"/>
                      <a:pt x="14" y="10"/>
                    </a:cubicBezTo>
                    <a:cubicBezTo>
                      <a:pt x="14" y="10"/>
                      <a:pt x="15" y="11"/>
                      <a:pt x="16" y="11"/>
                    </a:cubicBezTo>
                    <a:cubicBezTo>
                      <a:pt x="18" y="8"/>
                      <a:pt x="18" y="8"/>
                      <a:pt x="18" y="8"/>
                    </a:cubicBezTo>
                    <a:cubicBezTo>
                      <a:pt x="17" y="12"/>
                      <a:pt x="17" y="12"/>
                      <a:pt x="17" y="12"/>
                    </a:cubicBezTo>
                    <a:cubicBezTo>
                      <a:pt x="18" y="13"/>
                      <a:pt x="19" y="13"/>
                      <a:pt x="20" y="13"/>
                    </a:cubicBezTo>
                    <a:cubicBezTo>
                      <a:pt x="12" y="13"/>
                      <a:pt x="2" y="14"/>
                      <a:pt x="0" y="29"/>
                    </a:cubicBezTo>
                    <a:cubicBezTo>
                      <a:pt x="0" y="29"/>
                      <a:pt x="1" y="29"/>
                      <a:pt x="4" y="28"/>
                    </a:cubicBezTo>
                    <a:cubicBezTo>
                      <a:pt x="5" y="22"/>
                      <a:pt x="5" y="22"/>
                      <a:pt x="5" y="22"/>
                    </a:cubicBezTo>
                    <a:cubicBezTo>
                      <a:pt x="7" y="27"/>
                      <a:pt x="7" y="27"/>
                      <a:pt x="7" y="27"/>
                    </a:cubicBezTo>
                    <a:cubicBezTo>
                      <a:pt x="8" y="26"/>
                      <a:pt x="10" y="26"/>
                      <a:pt x="11" y="25"/>
                    </a:cubicBezTo>
                    <a:lnTo>
                      <a:pt x="12" y="19"/>
                    </a:lnTo>
                    <a:close/>
                    <a:moveTo>
                      <a:pt x="61" y="32"/>
                    </a:moveTo>
                    <a:cubicBezTo>
                      <a:pt x="61" y="32"/>
                      <a:pt x="62" y="32"/>
                      <a:pt x="62" y="32"/>
                    </a:cubicBezTo>
                    <a:cubicBezTo>
                      <a:pt x="62" y="29"/>
                      <a:pt x="62" y="29"/>
                      <a:pt x="62" y="29"/>
                    </a:cubicBezTo>
                    <a:cubicBezTo>
                      <a:pt x="64" y="31"/>
                      <a:pt x="64" y="31"/>
                      <a:pt x="64" y="31"/>
                    </a:cubicBezTo>
                    <a:cubicBezTo>
                      <a:pt x="64" y="31"/>
                      <a:pt x="65" y="31"/>
                      <a:pt x="65" y="30"/>
                    </a:cubicBezTo>
                    <a:cubicBezTo>
                      <a:pt x="65" y="28"/>
                      <a:pt x="65" y="28"/>
                      <a:pt x="65" y="28"/>
                    </a:cubicBezTo>
                    <a:cubicBezTo>
                      <a:pt x="66" y="30"/>
                      <a:pt x="66" y="30"/>
                      <a:pt x="66" y="30"/>
                    </a:cubicBezTo>
                    <a:cubicBezTo>
                      <a:pt x="67" y="29"/>
                      <a:pt x="68" y="28"/>
                      <a:pt x="68" y="28"/>
                    </a:cubicBezTo>
                    <a:cubicBezTo>
                      <a:pt x="63" y="23"/>
                      <a:pt x="59" y="28"/>
                      <a:pt x="57" y="30"/>
                    </a:cubicBezTo>
                    <a:cubicBezTo>
                      <a:pt x="57" y="28"/>
                      <a:pt x="58" y="23"/>
                      <a:pt x="53" y="21"/>
                    </a:cubicBezTo>
                    <a:cubicBezTo>
                      <a:pt x="53" y="21"/>
                      <a:pt x="52" y="25"/>
                      <a:pt x="54" y="28"/>
                    </a:cubicBezTo>
                    <a:cubicBezTo>
                      <a:pt x="54" y="28"/>
                      <a:pt x="46" y="21"/>
                      <a:pt x="38" y="28"/>
                    </a:cubicBezTo>
                    <a:cubicBezTo>
                      <a:pt x="38" y="28"/>
                      <a:pt x="40" y="29"/>
                      <a:pt x="43" y="30"/>
                    </a:cubicBezTo>
                    <a:cubicBezTo>
                      <a:pt x="46" y="27"/>
                      <a:pt x="46" y="27"/>
                      <a:pt x="46" y="27"/>
                    </a:cubicBezTo>
                    <a:cubicBezTo>
                      <a:pt x="45" y="30"/>
                      <a:pt x="45" y="30"/>
                      <a:pt x="45" y="30"/>
                    </a:cubicBezTo>
                    <a:cubicBezTo>
                      <a:pt x="46" y="30"/>
                      <a:pt x="46" y="30"/>
                      <a:pt x="47" y="30"/>
                    </a:cubicBezTo>
                    <a:cubicBezTo>
                      <a:pt x="48" y="28"/>
                      <a:pt x="48" y="28"/>
                      <a:pt x="48" y="28"/>
                    </a:cubicBezTo>
                    <a:cubicBezTo>
                      <a:pt x="48" y="31"/>
                      <a:pt x="48" y="31"/>
                      <a:pt x="48" y="31"/>
                    </a:cubicBezTo>
                    <a:cubicBezTo>
                      <a:pt x="49" y="31"/>
                      <a:pt x="50" y="31"/>
                      <a:pt x="51" y="31"/>
                    </a:cubicBezTo>
                    <a:cubicBezTo>
                      <a:pt x="51" y="31"/>
                      <a:pt x="47" y="32"/>
                      <a:pt x="46" y="37"/>
                    </a:cubicBezTo>
                    <a:cubicBezTo>
                      <a:pt x="46" y="37"/>
                      <a:pt x="51" y="37"/>
                      <a:pt x="55" y="34"/>
                    </a:cubicBezTo>
                    <a:cubicBezTo>
                      <a:pt x="54" y="35"/>
                      <a:pt x="53" y="37"/>
                      <a:pt x="53" y="39"/>
                    </a:cubicBezTo>
                    <a:cubicBezTo>
                      <a:pt x="56" y="40"/>
                      <a:pt x="56" y="40"/>
                      <a:pt x="56" y="40"/>
                    </a:cubicBezTo>
                    <a:cubicBezTo>
                      <a:pt x="53" y="42"/>
                      <a:pt x="53" y="42"/>
                      <a:pt x="53" y="42"/>
                    </a:cubicBezTo>
                    <a:cubicBezTo>
                      <a:pt x="54" y="43"/>
                      <a:pt x="54" y="44"/>
                      <a:pt x="54" y="45"/>
                    </a:cubicBezTo>
                    <a:cubicBezTo>
                      <a:pt x="57" y="46"/>
                      <a:pt x="57" y="46"/>
                      <a:pt x="57" y="46"/>
                    </a:cubicBezTo>
                    <a:cubicBezTo>
                      <a:pt x="55" y="48"/>
                      <a:pt x="55" y="48"/>
                      <a:pt x="55" y="48"/>
                    </a:cubicBezTo>
                    <a:cubicBezTo>
                      <a:pt x="55" y="49"/>
                      <a:pt x="56" y="50"/>
                      <a:pt x="56" y="50"/>
                    </a:cubicBezTo>
                    <a:cubicBezTo>
                      <a:pt x="64" y="45"/>
                      <a:pt x="60" y="36"/>
                      <a:pt x="60" y="36"/>
                    </a:cubicBezTo>
                    <a:cubicBezTo>
                      <a:pt x="60" y="37"/>
                      <a:pt x="62" y="38"/>
                      <a:pt x="63" y="40"/>
                    </a:cubicBezTo>
                    <a:cubicBezTo>
                      <a:pt x="65" y="37"/>
                      <a:pt x="65" y="37"/>
                      <a:pt x="65" y="37"/>
                    </a:cubicBezTo>
                    <a:cubicBezTo>
                      <a:pt x="65" y="41"/>
                      <a:pt x="65" y="41"/>
                      <a:pt x="65" y="41"/>
                    </a:cubicBezTo>
                    <a:cubicBezTo>
                      <a:pt x="65" y="42"/>
                      <a:pt x="66" y="42"/>
                      <a:pt x="67" y="43"/>
                    </a:cubicBezTo>
                    <a:cubicBezTo>
                      <a:pt x="69" y="40"/>
                      <a:pt x="69" y="40"/>
                      <a:pt x="69" y="40"/>
                    </a:cubicBezTo>
                    <a:cubicBezTo>
                      <a:pt x="69" y="44"/>
                      <a:pt x="69" y="44"/>
                      <a:pt x="69" y="44"/>
                    </a:cubicBezTo>
                    <a:cubicBezTo>
                      <a:pt x="70" y="45"/>
                      <a:pt x="71" y="46"/>
                      <a:pt x="71" y="46"/>
                    </a:cubicBezTo>
                    <a:cubicBezTo>
                      <a:pt x="72" y="36"/>
                      <a:pt x="66" y="33"/>
                      <a:pt x="61" y="32"/>
                    </a:cubicBezTo>
                    <a:close/>
                  </a:path>
                </a:pathLst>
              </a:custGeom>
              <a:solidFill>
                <a:srgbClr val="FFFFFF"/>
              </a:solidFill>
              <a:ln w="9525">
                <a:noFill/>
                <a:round/>
                <a:headEnd/>
                <a:tailEnd/>
              </a:ln>
            </p:spPr>
            <p:txBody>
              <a:bodyPr anchor="ctr"/>
              <a:lstStyle/>
              <a:p>
                <a:pPr algn="ctr"/>
                <a:endParaRPr/>
              </a:p>
            </p:txBody>
          </p:sp>
        </p:grpSp>
        <p:grpSp>
          <p:nvGrpSpPr>
            <p:cNvPr id="28" name="Group 6">
              <a:extLst>
                <a:ext uri="{FF2B5EF4-FFF2-40B4-BE49-F238E27FC236}">
                  <a16:creationId xmlns:a16="http://schemas.microsoft.com/office/drawing/2014/main" id="{F389C448-4A44-40B4-AE81-02A5B0899590}"/>
                </a:ext>
              </a:extLst>
            </p:cNvPr>
            <p:cNvGrpSpPr/>
            <p:nvPr/>
          </p:nvGrpSpPr>
          <p:grpSpPr>
            <a:xfrm>
              <a:off x="9259888" y="5023552"/>
              <a:ext cx="2512220" cy="759507"/>
              <a:chOff x="9259888" y="5023552"/>
              <a:chExt cx="2512220" cy="759507"/>
            </a:xfrm>
          </p:grpSpPr>
          <p:sp>
            <p:nvSpPr>
              <p:cNvPr id="29" name="TextBox 46">
                <a:extLst>
                  <a:ext uri="{FF2B5EF4-FFF2-40B4-BE49-F238E27FC236}">
                    <a16:creationId xmlns:a16="http://schemas.microsoft.com/office/drawing/2014/main" id="{80061C06-8A18-4045-8EFB-2ABA5772DAF8}"/>
                  </a:ext>
                </a:extLst>
              </p:cNvPr>
              <p:cNvSpPr txBox="1"/>
              <p:nvPr/>
            </p:nvSpPr>
            <p:spPr>
              <a:xfrm>
                <a:off x="9259888" y="5023552"/>
                <a:ext cx="2512219" cy="247223"/>
              </a:xfrm>
              <a:prstGeom prst="rect">
                <a:avLst/>
              </a:prstGeom>
              <a:noFill/>
            </p:spPr>
            <p:txBody>
              <a:bodyPr wrap="none" lIns="360000" tIns="0" rIns="216000" bIns="0" anchor="b" anchorCtr="0">
                <a:normAutofit/>
              </a:bodyPr>
              <a:lstStyle/>
              <a:p>
                <a:r>
                  <a:rPr lang="zh-CN" altLang="en-US" sz="1400" b="1" dirty="0">
                    <a:solidFill>
                      <a:schemeClr val="accent3">
                        <a:lumMod val="100000"/>
                      </a:schemeClr>
                    </a:solidFill>
                  </a:rPr>
                  <a:t>输入标题文本</a:t>
                </a:r>
              </a:p>
            </p:txBody>
          </p:sp>
          <p:sp>
            <p:nvSpPr>
              <p:cNvPr id="30" name="TextBox 47">
                <a:extLst>
                  <a:ext uri="{FF2B5EF4-FFF2-40B4-BE49-F238E27FC236}">
                    <a16:creationId xmlns:a16="http://schemas.microsoft.com/office/drawing/2014/main" id="{AF6C24BA-6E8A-44E6-9D2F-F62A95641B87}"/>
                  </a:ext>
                </a:extLst>
              </p:cNvPr>
              <p:cNvSpPr txBox="1">
                <a:spLocks/>
              </p:cNvSpPr>
              <p:nvPr/>
            </p:nvSpPr>
            <p:spPr>
              <a:xfrm>
                <a:off x="9259890"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spTree>
    <p:extLst>
      <p:ext uri="{BB962C8B-B14F-4D97-AF65-F5344CB8AC3E}">
        <p14:creationId xmlns:p14="http://schemas.microsoft.com/office/powerpoint/2010/main" val="238117104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5">
            <a:extLst>
              <a:ext uri="{FF2B5EF4-FFF2-40B4-BE49-F238E27FC236}">
                <a16:creationId xmlns:a16="http://schemas.microsoft.com/office/drawing/2014/main" id="{ACEAEC67-291B-4F00-9514-B31D85459116}"/>
              </a:ext>
            </a:extLst>
          </p:cNvPr>
          <p:cNvGrpSpPr/>
          <p:nvPr>
            <p:custDataLst>
              <p:tags r:id="rId1"/>
            </p:custDataLst>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CBDE1AD8-8BFF-46E2-9C50-0655861E0351}"/>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4" name="任意多边形: 形状 3">
              <a:extLst>
                <a:ext uri="{FF2B5EF4-FFF2-40B4-BE49-F238E27FC236}">
                  <a16:creationId xmlns:a16="http://schemas.microsoft.com/office/drawing/2014/main" id="{CA963EAE-CF5F-41A1-BB52-06C7F6614B64}"/>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5" name="图片 4">
            <a:extLst>
              <a:ext uri="{FF2B5EF4-FFF2-40B4-BE49-F238E27FC236}">
                <a16:creationId xmlns:a16="http://schemas.microsoft.com/office/drawing/2014/main" id="{C066DB4D-4EFE-4CFD-BDD6-00685896C97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6" name="图片 5">
            <a:extLst>
              <a:ext uri="{FF2B5EF4-FFF2-40B4-BE49-F238E27FC236}">
                <a16:creationId xmlns:a16="http://schemas.microsoft.com/office/drawing/2014/main" id="{0A1FB796-6519-4915-968C-A6FD8AA30750}"/>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7" name="图片 6">
            <a:extLst>
              <a:ext uri="{FF2B5EF4-FFF2-40B4-BE49-F238E27FC236}">
                <a16:creationId xmlns:a16="http://schemas.microsoft.com/office/drawing/2014/main" id="{4D015DEE-CBC9-4FC1-97F6-D60A6628D4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8" name="图片 7">
            <a:extLst>
              <a:ext uri="{FF2B5EF4-FFF2-40B4-BE49-F238E27FC236}">
                <a16:creationId xmlns:a16="http://schemas.microsoft.com/office/drawing/2014/main" id="{F74EDDB5-2AAF-46DA-B946-B68DAD7E202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9" name="图片 8">
            <a:extLst>
              <a:ext uri="{FF2B5EF4-FFF2-40B4-BE49-F238E27FC236}">
                <a16:creationId xmlns:a16="http://schemas.microsoft.com/office/drawing/2014/main" id="{77900F0C-98F3-4247-BAAC-9E192DB0B0D0}"/>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10" name="MH_Entry_1">
            <a:extLst>
              <a:ext uri="{FF2B5EF4-FFF2-40B4-BE49-F238E27FC236}">
                <a16:creationId xmlns:a16="http://schemas.microsoft.com/office/drawing/2014/main" id="{32C7B403-48D8-43D0-A30A-EDA6E150A636}"/>
              </a:ext>
            </a:extLst>
          </p:cNvPr>
          <p:cNvSpPr/>
          <p:nvPr>
            <p:custDataLst>
              <p:tags r:id="rId2"/>
            </p:custDataLst>
          </p:nvPr>
        </p:nvSpPr>
        <p:spPr>
          <a:xfrm>
            <a:off x="4860795" y="2114653"/>
            <a:ext cx="7198777" cy="7797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5067" b="1" dirty="0">
                <a:solidFill>
                  <a:schemeClr val="accent1"/>
                </a:solidFill>
                <a:latin typeface="+mn-ea"/>
                <a:sym typeface="Arial" panose="020B0604020202020204" pitchFamily="34" charset="0"/>
              </a:rPr>
              <a:t>教学工作总结</a:t>
            </a:r>
            <a:endParaRPr lang="en-US" altLang="zh-CN" sz="5067" b="1" dirty="0">
              <a:solidFill>
                <a:schemeClr val="accent1"/>
              </a:solidFill>
              <a:latin typeface="+mn-ea"/>
              <a:sym typeface="Arial" panose="020B0604020202020204" pitchFamily="34" charset="0"/>
            </a:endParaRPr>
          </a:p>
        </p:txBody>
      </p:sp>
      <p:sp>
        <p:nvSpPr>
          <p:cNvPr id="11" name="TextBox 11">
            <a:extLst>
              <a:ext uri="{FF2B5EF4-FFF2-40B4-BE49-F238E27FC236}">
                <a16:creationId xmlns:a16="http://schemas.microsoft.com/office/drawing/2014/main" id="{23F9145D-70AA-41E7-9DC5-896FEA93044D}"/>
              </a:ext>
            </a:extLst>
          </p:cNvPr>
          <p:cNvSpPr txBox="1"/>
          <p:nvPr/>
        </p:nvSpPr>
        <p:spPr>
          <a:xfrm>
            <a:off x="7248990"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2" name="TextBox 11">
            <a:extLst>
              <a:ext uri="{FF2B5EF4-FFF2-40B4-BE49-F238E27FC236}">
                <a16:creationId xmlns:a16="http://schemas.microsoft.com/office/drawing/2014/main" id="{B4E11908-552F-4637-9357-C06A1E9BA223}"/>
              </a:ext>
            </a:extLst>
          </p:cNvPr>
          <p:cNvSpPr txBox="1"/>
          <p:nvPr/>
        </p:nvSpPr>
        <p:spPr>
          <a:xfrm>
            <a:off x="4855577"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3" name="TextBox 11">
            <a:extLst>
              <a:ext uri="{FF2B5EF4-FFF2-40B4-BE49-F238E27FC236}">
                <a16:creationId xmlns:a16="http://schemas.microsoft.com/office/drawing/2014/main" id="{53544F66-1832-488F-878E-9EC86DB15C00}"/>
              </a:ext>
            </a:extLst>
          </p:cNvPr>
          <p:cNvSpPr txBox="1"/>
          <p:nvPr/>
        </p:nvSpPr>
        <p:spPr>
          <a:xfrm>
            <a:off x="7248990"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4" name="TextBox 12">
            <a:extLst>
              <a:ext uri="{FF2B5EF4-FFF2-40B4-BE49-F238E27FC236}">
                <a16:creationId xmlns:a16="http://schemas.microsoft.com/office/drawing/2014/main" id="{B59BF219-776A-4826-AFA2-CDA252519FA5}"/>
              </a:ext>
            </a:extLst>
          </p:cNvPr>
          <p:cNvSpPr txBox="1"/>
          <p:nvPr/>
        </p:nvSpPr>
        <p:spPr>
          <a:xfrm>
            <a:off x="4855577"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pic>
        <p:nvPicPr>
          <p:cNvPr id="15" name="图片 14">
            <a:extLst>
              <a:ext uri="{FF2B5EF4-FFF2-40B4-BE49-F238E27FC236}">
                <a16:creationId xmlns:a16="http://schemas.microsoft.com/office/drawing/2014/main" id="{3DC99F63-C281-43EC-A06D-D06C193CDF06}"/>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73363" y="1720256"/>
            <a:ext cx="2258573" cy="2240285"/>
          </a:xfrm>
          <a:prstGeom prst="rect">
            <a:avLst/>
          </a:prstGeom>
        </p:spPr>
      </p:pic>
    </p:spTree>
    <p:extLst>
      <p:ext uri="{BB962C8B-B14F-4D97-AF65-F5344CB8AC3E}">
        <p14:creationId xmlns:p14="http://schemas.microsoft.com/office/powerpoint/2010/main" val="3356664542"/>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PA_组合 5">
            <a:extLst>
              <a:ext uri="{FF2B5EF4-FFF2-40B4-BE49-F238E27FC236}">
                <a16:creationId xmlns:a16="http://schemas.microsoft.com/office/drawing/2014/main" id="{4C58AC68-DBF7-43E4-B9EA-B87E0872A11A}"/>
              </a:ext>
            </a:extLst>
          </p:cNvPr>
          <p:cNvGrpSpPr/>
          <p:nvPr>
            <p:custDataLst>
              <p:tags r:id="rId1"/>
            </p:custDataLst>
          </p:nvPr>
        </p:nvGrpSpPr>
        <p:grpSpPr>
          <a:xfrm>
            <a:off x="0" y="0"/>
            <a:ext cx="12192000" cy="6858000"/>
            <a:chOff x="0" y="0"/>
            <a:chExt cx="12192000" cy="6858000"/>
          </a:xfrm>
        </p:grpSpPr>
        <p:sp>
          <p:nvSpPr>
            <p:cNvPr id="8" name="矩形 7">
              <a:extLst>
                <a:ext uri="{FF2B5EF4-FFF2-40B4-BE49-F238E27FC236}">
                  <a16:creationId xmlns:a16="http://schemas.microsoft.com/office/drawing/2014/main" id="{48495266-A62F-4176-AF3F-6D59D2603CF0}"/>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9" name="任意多边形: 形状 8">
              <a:extLst>
                <a:ext uri="{FF2B5EF4-FFF2-40B4-BE49-F238E27FC236}">
                  <a16:creationId xmlns:a16="http://schemas.microsoft.com/office/drawing/2014/main" id="{E9204E55-0822-4A10-90C9-4990A5CDD71E}"/>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10" name="图片 9">
            <a:extLst>
              <a:ext uri="{FF2B5EF4-FFF2-40B4-BE49-F238E27FC236}">
                <a16:creationId xmlns:a16="http://schemas.microsoft.com/office/drawing/2014/main" id="{0E92C13B-F600-4E85-802E-F95CBFC8AEA2}"/>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11" name="图片 10">
            <a:extLst>
              <a:ext uri="{FF2B5EF4-FFF2-40B4-BE49-F238E27FC236}">
                <a16:creationId xmlns:a16="http://schemas.microsoft.com/office/drawing/2014/main" id="{767AC255-61CC-4DA2-9010-7223DDDF5367}"/>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12" name="图片 11">
            <a:extLst>
              <a:ext uri="{FF2B5EF4-FFF2-40B4-BE49-F238E27FC236}">
                <a16:creationId xmlns:a16="http://schemas.microsoft.com/office/drawing/2014/main" id="{C5568F4F-5E2C-4D38-B20D-4D5F9B04EAB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13" name="图片 12">
            <a:extLst>
              <a:ext uri="{FF2B5EF4-FFF2-40B4-BE49-F238E27FC236}">
                <a16:creationId xmlns:a16="http://schemas.microsoft.com/office/drawing/2014/main" id="{40A59075-287B-47C1-AFFF-D3E333E2A8E5}"/>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14" name="图片 13">
            <a:extLst>
              <a:ext uri="{FF2B5EF4-FFF2-40B4-BE49-F238E27FC236}">
                <a16:creationId xmlns:a16="http://schemas.microsoft.com/office/drawing/2014/main" id="{BAE0DA02-5D1A-48B2-AB2F-DE96FE56C1ED}"/>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grpSp>
        <p:nvGrpSpPr>
          <p:cNvPr id="18" name="PA_库_组合 8">
            <a:extLst>
              <a:ext uri="{FF2B5EF4-FFF2-40B4-BE49-F238E27FC236}">
                <a16:creationId xmlns:a16="http://schemas.microsoft.com/office/drawing/2014/main" id="{908323CC-0E7C-4B5B-8649-DF13F5E170F3}"/>
              </a:ext>
            </a:extLst>
          </p:cNvPr>
          <p:cNvGrpSpPr/>
          <p:nvPr>
            <p:custDataLst>
              <p:tags r:id="rId2"/>
            </p:custDataLst>
          </p:nvPr>
        </p:nvGrpSpPr>
        <p:grpSpPr>
          <a:xfrm>
            <a:off x="2942371" y="2210808"/>
            <a:ext cx="1296144" cy="854786"/>
            <a:chOff x="2243572" y="4073361"/>
            <a:chExt cx="1296144" cy="854786"/>
          </a:xfrm>
        </p:grpSpPr>
        <p:sp>
          <p:nvSpPr>
            <p:cNvPr id="19" name="TextBox 6">
              <a:extLst>
                <a:ext uri="{FF2B5EF4-FFF2-40B4-BE49-F238E27FC236}">
                  <a16:creationId xmlns:a16="http://schemas.microsoft.com/office/drawing/2014/main" id="{23E75BED-4102-40A7-9185-92CBE5BD27FB}"/>
                </a:ext>
              </a:extLst>
            </p:cNvPr>
            <p:cNvSpPr txBox="1"/>
            <p:nvPr/>
          </p:nvSpPr>
          <p:spPr>
            <a:xfrm>
              <a:off x="2243572" y="4073361"/>
              <a:ext cx="1296144" cy="239233"/>
            </a:xfrm>
            <a:prstGeom prst="rect">
              <a:avLst/>
            </a:prstGeom>
            <a:noFill/>
          </p:spPr>
          <p:txBody>
            <a:bodyPr wrap="square" lIns="0" tIns="0" rIns="0" bIns="0" anchor="ctr">
              <a:normAutofit fontScale="92500" lnSpcReduction="10000"/>
            </a:bodyPr>
            <a:lstStyle/>
            <a:p>
              <a:pPr algn="ctr"/>
              <a:r>
                <a:rPr lang="en-US" altLang="zh-CN" dirty="0">
                  <a:solidFill>
                    <a:schemeClr val="tx2"/>
                  </a:solidFill>
                </a:rPr>
                <a:t>CONTENTS</a:t>
              </a:r>
            </a:p>
          </p:txBody>
        </p:sp>
        <p:sp>
          <p:nvSpPr>
            <p:cNvPr id="20" name="TextBox 7">
              <a:extLst>
                <a:ext uri="{FF2B5EF4-FFF2-40B4-BE49-F238E27FC236}">
                  <a16:creationId xmlns:a16="http://schemas.microsoft.com/office/drawing/2014/main" id="{BCA60BEB-FC96-410D-A3CC-84A971D7AD4D}"/>
                </a:ext>
              </a:extLst>
            </p:cNvPr>
            <p:cNvSpPr txBox="1"/>
            <p:nvPr/>
          </p:nvSpPr>
          <p:spPr>
            <a:xfrm>
              <a:off x="2243572" y="4312594"/>
              <a:ext cx="1296144" cy="615553"/>
            </a:xfrm>
            <a:prstGeom prst="rect">
              <a:avLst/>
            </a:prstGeom>
            <a:noFill/>
          </p:spPr>
          <p:txBody>
            <a:bodyPr wrap="square" lIns="0" tIns="0" rIns="0" bIns="0">
              <a:normAutofit/>
            </a:bodyPr>
            <a:lstStyle/>
            <a:p>
              <a:pPr algn="dist"/>
              <a:r>
                <a:rPr lang="zh-CN" altLang="en-US" sz="4000" b="1">
                  <a:solidFill>
                    <a:schemeClr val="tx2"/>
                  </a:solidFill>
                </a:rPr>
                <a:t>目录</a:t>
              </a:r>
            </a:p>
          </p:txBody>
        </p:sp>
      </p:grpSp>
      <p:sp>
        <p:nvSpPr>
          <p:cNvPr id="21" name="PA_库_矩形 14">
            <a:extLst>
              <a:ext uri="{FF2B5EF4-FFF2-40B4-BE49-F238E27FC236}">
                <a16:creationId xmlns:a16="http://schemas.microsoft.com/office/drawing/2014/main" id="{79FD1B08-AF1C-4AC6-A4A4-111F6CB5FD98}"/>
              </a:ext>
            </a:extLst>
          </p:cNvPr>
          <p:cNvSpPr/>
          <p:nvPr>
            <p:custDataLst>
              <p:tags r:id="rId3"/>
            </p:custDataLst>
          </p:nvPr>
        </p:nvSpPr>
        <p:spPr bwMode="auto">
          <a:xfrm>
            <a:off x="2378846" y="2399619"/>
            <a:ext cx="252494" cy="252494"/>
          </a:xfrm>
          <a:prstGeom prst="rect">
            <a:avLst/>
          </a:prstGeom>
          <a:solidFill>
            <a:schemeClr val="tx2"/>
          </a:solidFill>
          <a:ln w="19050">
            <a:noFill/>
            <a:round/>
            <a:headEnd/>
            <a:tailEnd/>
          </a:ln>
        </p:spPr>
        <p:txBody>
          <a:bodyPr anchor="ctr"/>
          <a:lstStyle/>
          <a:p>
            <a:pPr algn="ctr"/>
            <a:endParaRPr dirty="0"/>
          </a:p>
        </p:txBody>
      </p:sp>
      <p:sp>
        <p:nvSpPr>
          <p:cNvPr id="22" name="PA_库_矩形 15">
            <a:extLst>
              <a:ext uri="{FF2B5EF4-FFF2-40B4-BE49-F238E27FC236}">
                <a16:creationId xmlns:a16="http://schemas.microsoft.com/office/drawing/2014/main" id="{EE35E0C9-B9C9-41B2-8A58-985C20A624D8}"/>
              </a:ext>
            </a:extLst>
          </p:cNvPr>
          <p:cNvSpPr/>
          <p:nvPr>
            <p:custDataLst>
              <p:tags r:id="rId4"/>
            </p:custDataLst>
          </p:nvPr>
        </p:nvSpPr>
        <p:spPr bwMode="auto">
          <a:xfrm>
            <a:off x="2636906" y="2340615"/>
            <a:ext cx="53437" cy="53437"/>
          </a:xfrm>
          <a:prstGeom prst="rect">
            <a:avLst/>
          </a:prstGeom>
          <a:solidFill>
            <a:schemeClr val="tx2"/>
          </a:solidFill>
          <a:ln w="19050">
            <a:noFill/>
            <a:round/>
            <a:headEnd/>
            <a:tailEnd/>
          </a:ln>
        </p:spPr>
        <p:txBody>
          <a:bodyPr anchor="ctr"/>
          <a:lstStyle/>
          <a:p>
            <a:pPr algn="ctr"/>
            <a:endParaRPr dirty="0"/>
          </a:p>
        </p:txBody>
      </p:sp>
      <p:sp>
        <p:nvSpPr>
          <p:cNvPr id="23" name="PA_库_矩形 16">
            <a:extLst>
              <a:ext uri="{FF2B5EF4-FFF2-40B4-BE49-F238E27FC236}">
                <a16:creationId xmlns:a16="http://schemas.microsoft.com/office/drawing/2014/main" id="{D01809B6-56F7-4F54-B66B-416E3D301109}"/>
              </a:ext>
            </a:extLst>
          </p:cNvPr>
          <p:cNvSpPr/>
          <p:nvPr>
            <p:custDataLst>
              <p:tags r:id="rId5"/>
            </p:custDataLst>
          </p:nvPr>
        </p:nvSpPr>
        <p:spPr bwMode="auto">
          <a:xfrm>
            <a:off x="2259984" y="2657678"/>
            <a:ext cx="113295" cy="113295"/>
          </a:xfrm>
          <a:prstGeom prst="rect">
            <a:avLst/>
          </a:prstGeom>
          <a:solidFill>
            <a:schemeClr val="tx2"/>
          </a:solidFill>
          <a:ln w="19050">
            <a:noFill/>
            <a:round/>
            <a:headEnd/>
            <a:tailEnd/>
          </a:ln>
        </p:spPr>
        <p:txBody>
          <a:bodyPr anchor="ctr"/>
          <a:lstStyle/>
          <a:p>
            <a:pPr algn="ctr"/>
            <a:endParaRPr dirty="0"/>
          </a:p>
        </p:txBody>
      </p:sp>
      <p:sp>
        <p:nvSpPr>
          <p:cNvPr id="24" name="PA_库_矩形 17">
            <a:extLst>
              <a:ext uri="{FF2B5EF4-FFF2-40B4-BE49-F238E27FC236}">
                <a16:creationId xmlns:a16="http://schemas.microsoft.com/office/drawing/2014/main" id="{AC17AD6D-A7F5-426E-B23B-9F591E521BE6}"/>
              </a:ext>
            </a:extLst>
          </p:cNvPr>
          <p:cNvSpPr/>
          <p:nvPr>
            <p:custDataLst>
              <p:tags r:id="rId6"/>
            </p:custDataLst>
          </p:nvPr>
        </p:nvSpPr>
        <p:spPr bwMode="auto">
          <a:xfrm>
            <a:off x="2238831" y="2567949"/>
            <a:ext cx="53437" cy="53437"/>
          </a:xfrm>
          <a:prstGeom prst="rect">
            <a:avLst/>
          </a:prstGeom>
          <a:solidFill>
            <a:schemeClr val="tx2"/>
          </a:solidFill>
          <a:ln w="19050">
            <a:noFill/>
            <a:round/>
            <a:headEnd/>
            <a:tailEnd/>
          </a:ln>
        </p:spPr>
        <p:txBody>
          <a:bodyPr anchor="ctr"/>
          <a:lstStyle/>
          <a:p>
            <a:pPr algn="ctr"/>
            <a:endParaRPr dirty="0"/>
          </a:p>
        </p:txBody>
      </p:sp>
      <p:grpSp>
        <p:nvGrpSpPr>
          <p:cNvPr id="25" name="PA_库_组合 21">
            <a:extLst>
              <a:ext uri="{FF2B5EF4-FFF2-40B4-BE49-F238E27FC236}">
                <a16:creationId xmlns:a16="http://schemas.microsoft.com/office/drawing/2014/main" id="{737C0CD5-59DE-4038-BDE4-19DE748A6C99}"/>
              </a:ext>
            </a:extLst>
          </p:cNvPr>
          <p:cNvGrpSpPr/>
          <p:nvPr>
            <p:custDataLst>
              <p:tags r:id="rId7"/>
            </p:custDataLst>
          </p:nvPr>
        </p:nvGrpSpPr>
        <p:grpSpPr>
          <a:xfrm>
            <a:off x="-1641442" y="2615416"/>
            <a:ext cx="3709257" cy="45720"/>
            <a:chOff x="0" y="3406140"/>
            <a:chExt cx="3709338" cy="45720"/>
          </a:xfrm>
        </p:grpSpPr>
        <p:cxnSp>
          <p:nvCxnSpPr>
            <p:cNvPr id="26" name="Straight Connector 10">
              <a:extLst>
                <a:ext uri="{FF2B5EF4-FFF2-40B4-BE49-F238E27FC236}">
                  <a16:creationId xmlns:a16="http://schemas.microsoft.com/office/drawing/2014/main" id="{F2FFC180-41AD-4CCB-9985-E7C8AEE4039F}"/>
                </a:ext>
              </a:extLst>
            </p:cNvPr>
            <p:cNvCxnSpPr/>
            <p:nvPr/>
          </p:nvCxnSpPr>
          <p:spPr>
            <a:xfrm>
              <a:off x="0" y="3429000"/>
              <a:ext cx="3683732" cy="0"/>
            </a:xfrm>
            <a:prstGeom prst="line">
              <a:avLst/>
            </a:prstGeom>
            <a:ln>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19">
              <a:extLst>
                <a:ext uri="{FF2B5EF4-FFF2-40B4-BE49-F238E27FC236}">
                  <a16:creationId xmlns:a16="http://schemas.microsoft.com/office/drawing/2014/main" id="{59C90E0A-B661-469D-B365-BC2D162D542A}"/>
                </a:ext>
              </a:extLst>
            </p:cNvPr>
            <p:cNvSpPr/>
            <p:nvPr/>
          </p:nvSpPr>
          <p:spPr bwMode="auto">
            <a:xfrm>
              <a:off x="3663618" y="3406140"/>
              <a:ext cx="45720" cy="45720"/>
            </a:xfrm>
            <a:prstGeom prst="rect">
              <a:avLst/>
            </a:prstGeom>
            <a:solidFill>
              <a:schemeClr val="tx2"/>
            </a:solidFill>
            <a:ln w="19050">
              <a:noFill/>
              <a:round/>
              <a:headEnd/>
              <a:tailEnd/>
            </a:ln>
          </p:spPr>
          <p:txBody>
            <a:bodyPr anchor="ctr"/>
            <a:lstStyle/>
            <a:p>
              <a:pPr algn="ctr"/>
              <a:endParaRPr dirty="0"/>
            </a:p>
          </p:txBody>
        </p:sp>
      </p:grpSp>
      <p:grpSp>
        <p:nvGrpSpPr>
          <p:cNvPr id="28" name="Group 72">
            <a:extLst>
              <a:ext uri="{FF2B5EF4-FFF2-40B4-BE49-F238E27FC236}">
                <a16:creationId xmlns:a16="http://schemas.microsoft.com/office/drawing/2014/main" id="{BF0EFB86-B932-4DE2-9851-240844D75D70}"/>
              </a:ext>
            </a:extLst>
          </p:cNvPr>
          <p:cNvGrpSpPr/>
          <p:nvPr/>
        </p:nvGrpSpPr>
        <p:grpSpPr>
          <a:xfrm>
            <a:off x="5202900" y="3685722"/>
            <a:ext cx="4382939" cy="81186"/>
            <a:chOff x="6816080" y="3966044"/>
            <a:chExt cx="4382939" cy="81186"/>
          </a:xfrm>
        </p:grpSpPr>
        <p:sp>
          <p:nvSpPr>
            <p:cNvPr id="29" name="Rectangle 24">
              <a:extLst>
                <a:ext uri="{FF2B5EF4-FFF2-40B4-BE49-F238E27FC236}">
                  <a16:creationId xmlns:a16="http://schemas.microsoft.com/office/drawing/2014/main" id="{74E81D43-79D2-4C78-99EB-7D75DF31240A}"/>
                </a:ext>
              </a:extLst>
            </p:cNvPr>
            <p:cNvSpPr/>
            <p:nvPr/>
          </p:nvSpPr>
          <p:spPr bwMode="auto">
            <a:xfrm>
              <a:off x="11117833" y="3966044"/>
              <a:ext cx="81186" cy="81186"/>
            </a:xfrm>
            <a:prstGeom prst="rect">
              <a:avLst/>
            </a:prstGeom>
            <a:solidFill>
              <a:schemeClr val="accent3">
                <a:lumMod val="100000"/>
              </a:schemeClr>
            </a:solidFill>
            <a:ln w="19050">
              <a:noFill/>
              <a:round/>
              <a:headEnd/>
              <a:tailEnd/>
            </a:ln>
          </p:spPr>
          <p:txBody>
            <a:bodyPr anchor="ctr"/>
            <a:lstStyle/>
            <a:p>
              <a:pPr algn="ctr"/>
              <a:endParaRPr dirty="0"/>
            </a:p>
          </p:txBody>
        </p:sp>
        <p:cxnSp>
          <p:nvCxnSpPr>
            <p:cNvPr id="30" name="Straight Connector 23">
              <a:extLst>
                <a:ext uri="{FF2B5EF4-FFF2-40B4-BE49-F238E27FC236}">
                  <a16:creationId xmlns:a16="http://schemas.microsoft.com/office/drawing/2014/main" id="{A06B458E-4692-429D-9B17-853B9A79192D}"/>
                </a:ext>
              </a:extLst>
            </p:cNvPr>
            <p:cNvCxnSpPr/>
            <p:nvPr/>
          </p:nvCxnSpPr>
          <p:spPr>
            <a:xfrm>
              <a:off x="6816080" y="4006637"/>
              <a:ext cx="4339600" cy="0"/>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1" name="Group 71">
            <a:extLst>
              <a:ext uri="{FF2B5EF4-FFF2-40B4-BE49-F238E27FC236}">
                <a16:creationId xmlns:a16="http://schemas.microsoft.com/office/drawing/2014/main" id="{0FB7C79B-BBB4-4275-9935-6B0162FCE7E5}"/>
              </a:ext>
            </a:extLst>
          </p:cNvPr>
          <p:cNvGrpSpPr/>
          <p:nvPr/>
        </p:nvGrpSpPr>
        <p:grpSpPr>
          <a:xfrm>
            <a:off x="5202900" y="2832832"/>
            <a:ext cx="4382939" cy="81186"/>
            <a:chOff x="6816080" y="3113154"/>
            <a:chExt cx="4382939" cy="81186"/>
          </a:xfrm>
        </p:grpSpPr>
        <p:sp>
          <p:nvSpPr>
            <p:cNvPr id="32" name="Rectangle 28">
              <a:extLst>
                <a:ext uri="{FF2B5EF4-FFF2-40B4-BE49-F238E27FC236}">
                  <a16:creationId xmlns:a16="http://schemas.microsoft.com/office/drawing/2014/main" id="{B7669781-1E1D-46B3-8C74-3F62937656FD}"/>
                </a:ext>
              </a:extLst>
            </p:cNvPr>
            <p:cNvSpPr/>
            <p:nvPr/>
          </p:nvSpPr>
          <p:spPr bwMode="auto">
            <a:xfrm>
              <a:off x="11117833" y="3113154"/>
              <a:ext cx="81186" cy="81186"/>
            </a:xfrm>
            <a:prstGeom prst="rect">
              <a:avLst/>
            </a:prstGeom>
            <a:solidFill>
              <a:schemeClr val="accent2">
                <a:lumMod val="100000"/>
              </a:schemeClr>
            </a:solidFill>
            <a:ln w="19050">
              <a:noFill/>
              <a:round/>
              <a:headEnd/>
              <a:tailEnd/>
            </a:ln>
          </p:spPr>
          <p:txBody>
            <a:bodyPr anchor="ctr"/>
            <a:lstStyle/>
            <a:p>
              <a:pPr algn="ctr"/>
              <a:endParaRPr dirty="0"/>
            </a:p>
          </p:txBody>
        </p:sp>
        <p:cxnSp>
          <p:nvCxnSpPr>
            <p:cNvPr id="33" name="Straight Connector 27">
              <a:extLst>
                <a:ext uri="{FF2B5EF4-FFF2-40B4-BE49-F238E27FC236}">
                  <a16:creationId xmlns:a16="http://schemas.microsoft.com/office/drawing/2014/main" id="{A027D9EA-6C90-41DF-A430-0886651DF447}"/>
                </a:ext>
              </a:extLst>
            </p:cNvPr>
            <p:cNvCxnSpPr/>
            <p:nvPr/>
          </p:nvCxnSpPr>
          <p:spPr>
            <a:xfrm>
              <a:off x="6816080" y="3153747"/>
              <a:ext cx="4339600" cy="0"/>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Group 70">
            <a:extLst>
              <a:ext uri="{FF2B5EF4-FFF2-40B4-BE49-F238E27FC236}">
                <a16:creationId xmlns:a16="http://schemas.microsoft.com/office/drawing/2014/main" id="{B39F84A8-C249-4FF0-A4DB-56BCCE297A98}"/>
              </a:ext>
            </a:extLst>
          </p:cNvPr>
          <p:cNvGrpSpPr/>
          <p:nvPr/>
        </p:nvGrpSpPr>
        <p:grpSpPr>
          <a:xfrm>
            <a:off x="5202900" y="1979942"/>
            <a:ext cx="4382939" cy="81186"/>
            <a:chOff x="6816080" y="2260264"/>
            <a:chExt cx="4382939" cy="81186"/>
          </a:xfrm>
        </p:grpSpPr>
        <p:sp>
          <p:nvSpPr>
            <p:cNvPr id="35" name="Rectangle 31">
              <a:extLst>
                <a:ext uri="{FF2B5EF4-FFF2-40B4-BE49-F238E27FC236}">
                  <a16:creationId xmlns:a16="http://schemas.microsoft.com/office/drawing/2014/main" id="{CA30F626-FF41-4979-B3DD-A48936AB0B6F}"/>
                </a:ext>
              </a:extLst>
            </p:cNvPr>
            <p:cNvSpPr/>
            <p:nvPr/>
          </p:nvSpPr>
          <p:spPr bwMode="auto">
            <a:xfrm>
              <a:off x="11117833" y="2260264"/>
              <a:ext cx="81186" cy="81186"/>
            </a:xfrm>
            <a:prstGeom prst="rect">
              <a:avLst/>
            </a:prstGeom>
            <a:solidFill>
              <a:schemeClr val="accent1">
                <a:lumMod val="100000"/>
              </a:schemeClr>
            </a:solidFill>
            <a:ln w="19050">
              <a:noFill/>
              <a:round/>
              <a:headEnd/>
              <a:tailEnd/>
            </a:ln>
          </p:spPr>
          <p:txBody>
            <a:bodyPr anchor="ctr"/>
            <a:lstStyle/>
            <a:p>
              <a:pPr algn="ctr"/>
              <a:endParaRPr dirty="0"/>
            </a:p>
          </p:txBody>
        </p:sp>
        <p:cxnSp>
          <p:nvCxnSpPr>
            <p:cNvPr id="36" name="Straight Connector 30">
              <a:extLst>
                <a:ext uri="{FF2B5EF4-FFF2-40B4-BE49-F238E27FC236}">
                  <a16:creationId xmlns:a16="http://schemas.microsoft.com/office/drawing/2014/main" id="{B1E8575F-B49B-4E4B-8A37-71D6CA81DEE7}"/>
                </a:ext>
              </a:extLst>
            </p:cNvPr>
            <p:cNvCxnSpPr/>
            <p:nvPr/>
          </p:nvCxnSpPr>
          <p:spPr>
            <a:xfrm>
              <a:off x="6816080" y="2300857"/>
              <a:ext cx="4339600" cy="0"/>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7" name="Group 73">
            <a:extLst>
              <a:ext uri="{FF2B5EF4-FFF2-40B4-BE49-F238E27FC236}">
                <a16:creationId xmlns:a16="http://schemas.microsoft.com/office/drawing/2014/main" id="{1A69E9B3-E359-4822-918C-5980A3F9AEF1}"/>
              </a:ext>
            </a:extLst>
          </p:cNvPr>
          <p:cNvGrpSpPr/>
          <p:nvPr/>
        </p:nvGrpSpPr>
        <p:grpSpPr>
          <a:xfrm>
            <a:off x="5202900" y="4538612"/>
            <a:ext cx="4382939" cy="81186"/>
            <a:chOff x="6816080" y="4818934"/>
            <a:chExt cx="4382939" cy="81186"/>
          </a:xfrm>
        </p:grpSpPr>
        <p:cxnSp>
          <p:nvCxnSpPr>
            <p:cNvPr id="38" name="Straight Connector 36">
              <a:extLst>
                <a:ext uri="{FF2B5EF4-FFF2-40B4-BE49-F238E27FC236}">
                  <a16:creationId xmlns:a16="http://schemas.microsoft.com/office/drawing/2014/main" id="{C98A02E2-3CF2-42F5-B8EF-C3AD7C41A4AC}"/>
                </a:ext>
              </a:extLst>
            </p:cNvPr>
            <p:cNvCxnSpPr/>
            <p:nvPr/>
          </p:nvCxnSpPr>
          <p:spPr>
            <a:xfrm>
              <a:off x="6816080" y="4859527"/>
              <a:ext cx="4339600" cy="0"/>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Rectangle 37">
              <a:extLst>
                <a:ext uri="{FF2B5EF4-FFF2-40B4-BE49-F238E27FC236}">
                  <a16:creationId xmlns:a16="http://schemas.microsoft.com/office/drawing/2014/main" id="{B561C04A-AF7B-461D-A5CE-992558B39114}"/>
                </a:ext>
              </a:extLst>
            </p:cNvPr>
            <p:cNvSpPr/>
            <p:nvPr/>
          </p:nvSpPr>
          <p:spPr bwMode="auto">
            <a:xfrm>
              <a:off x="11117833" y="4818934"/>
              <a:ext cx="81186" cy="81186"/>
            </a:xfrm>
            <a:prstGeom prst="rect">
              <a:avLst/>
            </a:prstGeom>
            <a:solidFill>
              <a:schemeClr val="accent4">
                <a:lumMod val="100000"/>
              </a:schemeClr>
            </a:solidFill>
            <a:ln w="19050">
              <a:noFill/>
              <a:round/>
              <a:headEnd/>
              <a:tailEnd/>
            </a:ln>
          </p:spPr>
          <p:txBody>
            <a:bodyPr anchor="ctr"/>
            <a:lstStyle/>
            <a:p>
              <a:pPr algn="ctr"/>
              <a:endParaRPr dirty="0"/>
            </a:p>
          </p:txBody>
        </p:sp>
      </p:grpSp>
      <p:grpSp>
        <p:nvGrpSpPr>
          <p:cNvPr id="40" name="PA_库_组合 61">
            <a:extLst>
              <a:ext uri="{FF2B5EF4-FFF2-40B4-BE49-F238E27FC236}">
                <a16:creationId xmlns:a16="http://schemas.microsoft.com/office/drawing/2014/main" id="{95680A29-02CA-4FAD-862B-10C6416966A3}"/>
              </a:ext>
            </a:extLst>
          </p:cNvPr>
          <p:cNvGrpSpPr/>
          <p:nvPr>
            <p:custDataLst>
              <p:tags r:id="rId8"/>
            </p:custDataLst>
          </p:nvPr>
        </p:nvGrpSpPr>
        <p:grpSpPr>
          <a:xfrm>
            <a:off x="5151543" y="1240147"/>
            <a:ext cx="4416563" cy="707886"/>
            <a:chOff x="6764723" y="1520469"/>
            <a:chExt cx="4416563" cy="707886"/>
          </a:xfrm>
        </p:grpSpPr>
        <p:sp>
          <p:nvSpPr>
            <p:cNvPr id="41" name="TextBox 39">
              <a:extLst>
                <a:ext uri="{FF2B5EF4-FFF2-40B4-BE49-F238E27FC236}">
                  <a16:creationId xmlns:a16="http://schemas.microsoft.com/office/drawing/2014/main" id="{F054DD9A-7339-471D-91F8-660D59B07B63}"/>
                </a:ext>
              </a:extLst>
            </p:cNvPr>
            <p:cNvSpPr txBox="1"/>
            <p:nvPr/>
          </p:nvSpPr>
          <p:spPr>
            <a:xfrm>
              <a:off x="6764723" y="1520469"/>
              <a:ext cx="655949" cy="707886"/>
            </a:xfrm>
            <a:prstGeom prst="rect">
              <a:avLst/>
            </a:prstGeom>
            <a:noFill/>
          </p:spPr>
          <p:txBody>
            <a:bodyPr wrap="none" anchor="ctr">
              <a:normAutofit/>
            </a:bodyPr>
            <a:lstStyle/>
            <a:p>
              <a:pPr algn="ctr"/>
              <a:r>
                <a:rPr lang="en-US" altLang="zh-CN" sz="4000" dirty="0">
                  <a:solidFill>
                    <a:schemeClr val="accent1">
                      <a:lumMod val="100000"/>
                    </a:schemeClr>
                  </a:solidFill>
                  <a:latin typeface="Impact" panose="020B0806030902050204" pitchFamily="34" charset="0"/>
                </a:rPr>
                <a:t>01</a:t>
              </a:r>
            </a:p>
          </p:txBody>
        </p:sp>
        <p:grpSp>
          <p:nvGrpSpPr>
            <p:cNvPr id="42" name="Group 43">
              <a:extLst>
                <a:ext uri="{FF2B5EF4-FFF2-40B4-BE49-F238E27FC236}">
                  <a16:creationId xmlns:a16="http://schemas.microsoft.com/office/drawing/2014/main" id="{3236E638-34FF-4B7B-B4DC-DBA37159DD6F}"/>
                </a:ext>
              </a:extLst>
            </p:cNvPr>
            <p:cNvGrpSpPr/>
            <p:nvPr/>
          </p:nvGrpSpPr>
          <p:grpSpPr>
            <a:xfrm>
              <a:off x="7218712" y="1592796"/>
              <a:ext cx="3962574" cy="563232"/>
              <a:chOff x="3943834" y="704409"/>
              <a:chExt cx="3962574" cy="563232"/>
            </a:xfrm>
          </p:grpSpPr>
          <p:sp>
            <p:nvSpPr>
              <p:cNvPr id="43" name="TextBox 44">
                <a:extLst>
                  <a:ext uri="{FF2B5EF4-FFF2-40B4-BE49-F238E27FC236}">
                    <a16:creationId xmlns:a16="http://schemas.microsoft.com/office/drawing/2014/main" id="{8496E086-0B3B-47AF-9425-8456AA9627B5}"/>
                  </a:ext>
                </a:extLst>
              </p:cNvPr>
              <p:cNvSpPr txBox="1"/>
              <p:nvPr/>
            </p:nvSpPr>
            <p:spPr>
              <a:xfrm>
                <a:off x="3943834" y="704409"/>
                <a:ext cx="3962574" cy="242864"/>
              </a:xfrm>
              <a:prstGeom prst="rect">
                <a:avLst/>
              </a:prstGeom>
              <a:noFill/>
            </p:spPr>
            <p:txBody>
              <a:bodyPr wrap="none" lIns="360000" tIns="0" rIns="0" bIns="0" anchor="b" anchorCtr="0">
                <a:normAutofit lnSpcReduction="10000"/>
              </a:bodyPr>
              <a:lstStyle/>
              <a:p>
                <a:r>
                  <a:rPr lang="zh-CN" altLang="en-US" sz="1600" b="1" dirty="0">
                    <a:solidFill>
                      <a:schemeClr val="accent1">
                        <a:lumMod val="100000"/>
                      </a:schemeClr>
                    </a:solidFill>
                  </a:rPr>
                  <a:t>教学工作回顾</a:t>
                </a:r>
              </a:p>
            </p:txBody>
          </p:sp>
          <p:sp>
            <p:nvSpPr>
              <p:cNvPr id="44" name="TextBox 45">
                <a:extLst>
                  <a:ext uri="{FF2B5EF4-FFF2-40B4-BE49-F238E27FC236}">
                    <a16:creationId xmlns:a16="http://schemas.microsoft.com/office/drawing/2014/main" id="{E90BE89B-C818-485C-B4CF-BF5B2C527450}"/>
                  </a:ext>
                </a:extLst>
              </p:cNvPr>
              <p:cNvSpPr txBox="1">
                <a:spLocks/>
              </p:cNvSpPr>
              <p:nvPr/>
            </p:nvSpPr>
            <p:spPr>
              <a:xfrm>
                <a:off x="3943834" y="947273"/>
                <a:ext cx="3962574"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dk1">
                        <a:lumMod val="100000"/>
                      </a:schemeClr>
                    </a:solidFill>
                  </a:rPr>
                  <a:t>请修改标题内容，也可以直接复制你的标题到此</a:t>
                </a:r>
              </a:p>
            </p:txBody>
          </p:sp>
        </p:grpSp>
      </p:grpSp>
      <p:grpSp>
        <p:nvGrpSpPr>
          <p:cNvPr id="45" name="PA_库_组合 62">
            <a:extLst>
              <a:ext uri="{FF2B5EF4-FFF2-40B4-BE49-F238E27FC236}">
                <a16:creationId xmlns:a16="http://schemas.microsoft.com/office/drawing/2014/main" id="{344C5D69-EC9C-4CED-947C-046C150E66D7}"/>
              </a:ext>
            </a:extLst>
          </p:cNvPr>
          <p:cNvGrpSpPr/>
          <p:nvPr>
            <p:custDataLst>
              <p:tags r:id="rId9"/>
            </p:custDataLst>
          </p:nvPr>
        </p:nvGrpSpPr>
        <p:grpSpPr>
          <a:xfrm>
            <a:off x="5120285" y="2093037"/>
            <a:ext cx="4447821" cy="707886"/>
            <a:chOff x="6733465" y="2527404"/>
            <a:chExt cx="4447821" cy="707886"/>
          </a:xfrm>
        </p:grpSpPr>
        <p:sp>
          <p:nvSpPr>
            <p:cNvPr id="46" name="TextBox 40">
              <a:extLst>
                <a:ext uri="{FF2B5EF4-FFF2-40B4-BE49-F238E27FC236}">
                  <a16:creationId xmlns:a16="http://schemas.microsoft.com/office/drawing/2014/main" id="{A8FD6369-2FE1-4C63-87A6-0DADFBBBC829}"/>
                </a:ext>
              </a:extLst>
            </p:cNvPr>
            <p:cNvSpPr txBox="1"/>
            <p:nvPr/>
          </p:nvSpPr>
          <p:spPr>
            <a:xfrm>
              <a:off x="6733465" y="2527404"/>
              <a:ext cx="718466" cy="707886"/>
            </a:xfrm>
            <a:prstGeom prst="rect">
              <a:avLst/>
            </a:prstGeom>
            <a:noFill/>
          </p:spPr>
          <p:txBody>
            <a:bodyPr wrap="none" anchor="ctr">
              <a:normAutofit/>
            </a:bodyPr>
            <a:lstStyle/>
            <a:p>
              <a:pPr algn="ctr"/>
              <a:r>
                <a:rPr lang="en-US" altLang="zh-CN" sz="4000" dirty="0">
                  <a:solidFill>
                    <a:schemeClr val="accent2">
                      <a:lumMod val="100000"/>
                    </a:schemeClr>
                  </a:solidFill>
                  <a:latin typeface="Impact" panose="020B0806030902050204" pitchFamily="34" charset="0"/>
                </a:rPr>
                <a:t>02</a:t>
              </a:r>
            </a:p>
          </p:txBody>
        </p:sp>
        <p:grpSp>
          <p:nvGrpSpPr>
            <p:cNvPr id="47" name="Group 46">
              <a:extLst>
                <a:ext uri="{FF2B5EF4-FFF2-40B4-BE49-F238E27FC236}">
                  <a16:creationId xmlns:a16="http://schemas.microsoft.com/office/drawing/2014/main" id="{140FD443-33AA-4E7B-ABF6-C80380524A0D}"/>
                </a:ext>
              </a:extLst>
            </p:cNvPr>
            <p:cNvGrpSpPr/>
            <p:nvPr/>
          </p:nvGrpSpPr>
          <p:grpSpPr>
            <a:xfrm>
              <a:off x="7218712" y="2599731"/>
              <a:ext cx="3962574" cy="563232"/>
              <a:chOff x="3943834" y="704409"/>
              <a:chExt cx="3962574" cy="563232"/>
            </a:xfrm>
          </p:grpSpPr>
          <p:sp>
            <p:nvSpPr>
              <p:cNvPr id="48" name="TextBox 47">
                <a:extLst>
                  <a:ext uri="{FF2B5EF4-FFF2-40B4-BE49-F238E27FC236}">
                    <a16:creationId xmlns:a16="http://schemas.microsoft.com/office/drawing/2014/main" id="{DFD5A075-1DDE-42B2-8F88-09280738EDCA}"/>
                  </a:ext>
                </a:extLst>
              </p:cNvPr>
              <p:cNvSpPr txBox="1"/>
              <p:nvPr/>
            </p:nvSpPr>
            <p:spPr>
              <a:xfrm>
                <a:off x="3943834" y="704409"/>
                <a:ext cx="3962574" cy="242864"/>
              </a:xfrm>
              <a:prstGeom prst="rect">
                <a:avLst/>
              </a:prstGeom>
              <a:noFill/>
            </p:spPr>
            <p:txBody>
              <a:bodyPr wrap="none" lIns="360000" tIns="0" rIns="0" bIns="0" anchor="b" anchorCtr="0">
                <a:normAutofit lnSpcReduction="10000"/>
              </a:bodyPr>
              <a:lstStyle/>
              <a:p>
                <a:r>
                  <a:rPr lang="zh-CN" altLang="en-US" sz="1600" b="1" dirty="0">
                    <a:solidFill>
                      <a:schemeClr val="accent2">
                        <a:lumMod val="100000"/>
                      </a:schemeClr>
                    </a:solidFill>
                  </a:rPr>
                  <a:t>教学完成情况</a:t>
                </a:r>
              </a:p>
            </p:txBody>
          </p:sp>
          <p:sp>
            <p:nvSpPr>
              <p:cNvPr id="49" name="TextBox 48">
                <a:extLst>
                  <a:ext uri="{FF2B5EF4-FFF2-40B4-BE49-F238E27FC236}">
                    <a16:creationId xmlns:a16="http://schemas.microsoft.com/office/drawing/2014/main" id="{32F3D1FC-1FF1-4FE8-9BD8-94F361A4CF34}"/>
                  </a:ext>
                </a:extLst>
              </p:cNvPr>
              <p:cNvSpPr txBox="1">
                <a:spLocks/>
              </p:cNvSpPr>
              <p:nvPr/>
            </p:nvSpPr>
            <p:spPr>
              <a:xfrm>
                <a:off x="3943834" y="947273"/>
                <a:ext cx="3962574"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dk1">
                        <a:lumMod val="100000"/>
                      </a:schemeClr>
                    </a:solidFill>
                  </a:rPr>
                  <a:t>请修改标题内容，也可以直接复制你的标题到此</a:t>
                </a:r>
              </a:p>
            </p:txBody>
          </p:sp>
        </p:grpSp>
      </p:grpSp>
      <p:grpSp>
        <p:nvGrpSpPr>
          <p:cNvPr id="50" name="PA_库_组合 60">
            <a:extLst>
              <a:ext uri="{FF2B5EF4-FFF2-40B4-BE49-F238E27FC236}">
                <a16:creationId xmlns:a16="http://schemas.microsoft.com/office/drawing/2014/main" id="{0C6C40B1-6F2D-4F6E-ABEE-73C9ECE27446}"/>
              </a:ext>
            </a:extLst>
          </p:cNvPr>
          <p:cNvGrpSpPr/>
          <p:nvPr>
            <p:custDataLst>
              <p:tags r:id="rId10"/>
            </p:custDataLst>
          </p:nvPr>
        </p:nvGrpSpPr>
        <p:grpSpPr>
          <a:xfrm>
            <a:off x="5113071" y="2945927"/>
            <a:ext cx="4455035" cy="707886"/>
            <a:chOff x="6726251" y="3534339"/>
            <a:chExt cx="4455035" cy="707886"/>
          </a:xfrm>
        </p:grpSpPr>
        <p:sp>
          <p:nvSpPr>
            <p:cNvPr id="51" name="TextBox 41">
              <a:extLst>
                <a:ext uri="{FF2B5EF4-FFF2-40B4-BE49-F238E27FC236}">
                  <a16:creationId xmlns:a16="http://schemas.microsoft.com/office/drawing/2014/main" id="{EECBB3B0-3E6A-4450-8FDF-606E5FF5053B}"/>
                </a:ext>
              </a:extLst>
            </p:cNvPr>
            <p:cNvSpPr txBox="1"/>
            <p:nvPr/>
          </p:nvSpPr>
          <p:spPr>
            <a:xfrm>
              <a:off x="6726251" y="3534339"/>
              <a:ext cx="732893" cy="707886"/>
            </a:xfrm>
            <a:prstGeom prst="rect">
              <a:avLst/>
            </a:prstGeom>
            <a:noFill/>
          </p:spPr>
          <p:txBody>
            <a:bodyPr wrap="none" anchor="ctr">
              <a:normAutofit/>
            </a:bodyPr>
            <a:lstStyle/>
            <a:p>
              <a:pPr algn="ctr"/>
              <a:r>
                <a:rPr lang="en-US" altLang="zh-CN" sz="4000" dirty="0">
                  <a:solidFill>
                    <a:schemeClr val="accent3">
                      <a:lumMod val="100000"/>
                    </a:schemeClr>
                  </a:solidFill>
                  <a:latin typeface="Impact" panose="020B0806030902050204" pitchFamily="34" charset="0"/>
                </a:rPr>
                <a:t>03</a:t>
              </a:r>
            </a:p>
          </p:txBody>
        </p:sp>
        <p:grpSp>
          <p:nvGrpSpPr>
            <p:cNvPr id="52" name="Group 49">
              <a:extLst>
                <a:ext uri="{FF2B5EF4-FFF2-40B4-BE49-F238E27FC236}">
                  <a16:creationId xmlns:a16="http://schemas.microsoft.com/office/drawing/2014/main" id="{BAC4C033-0959-4C29-A0C5-255F6ADC0548}"/>
                </a:ext>
              </a:extLst>
            </p:cNvPr>
            <p:cNvGrpSpPr/>
            <p:nvPr/>
          </p:nvGrpSpPr>
          <p:grpSpPr>
            <a:xfrm>
              <a:off x="7218712" y="3606666"/>
              <a:ext cx="3962574" cy="563232"/>
              <a:chOff x="3943834" y="704409"/>
              <a:chExt cx="3962574" cy="563232"/>
            </a:xfrm>
          </p:grpSpPr>
          <p:sp>
            <p:nvSpPr>
              <p:cNvPr id="53" name="TextBox 50">
                <a:extLst>
                  <a:ext uri="{FF2B5EF4-FFF2-40B4-BE49-F238E27FC236}">
                    <a16:creationId xmlns:a16="http://schemas.microsoft.com/office/drawing/2014/main" id="{14832400-631C-4998-BC96-262A1ED08491}"/>
                  </a:ext>
                </a:extLst>
              </p:cNvPr>
              <p:cNvSpPr txBox="1"/>
              <p:nvPr/>
            </p:nvSpPr>
            <p:spPr>
              <a:xfrm>
                <a:off x="3943834" y="704409"/>
                <a:ext cx="3962574" cy="242864"/>
              </a:xfrm>
              <a:prstGeom prst="rect">
                <a:avLst/>
              </a:prstGeom>
              <a:noFill/>
            </p:spPr>
            <p:txBody>
              <a:bodyPr wrap="none" lIns="360000" tIns="0" rIns="0" bIns="0" anchor="b" anchorCtr="0">
                <a:normAutofit lnSpcReduction="10000"/>
              </a:bodyPr>
              <a:lstStyle/>
              <a:p>
                <a:r>
                  <a:rPr lang="zh-CN" altLang="en-US" sz="1600" b="1" dirty="0">
                    <a:solidFill>
                      <a:schemeClr val="accent3">
                        <a:lumMod val="100000"/>
                      </a:schemeClr>
                    </a:solidFill>
                  </a:rPr>
                  <a:t>教学成果展示</a:t>
                </a:r>
              </a:p>
            </p:txBody>
          </p:sp>
          <p:sp>
            <p:nvSpPr>
              <p:cNvPr id="54" name="TextBox 51">
                <a:extLst>
                  <a:ext uri="{FF2B5EF4-FFF2-40B4-BE49-F238E27FC236}">
                    <a16:creationId xmlns:a16="http://schemas.microsoft.com/office/drawing/2014/main" id="{208EB9F8-26A6-4363-94CA-25B408123685}"/>
                  </a:ext>
                </a:extLst>
              </p:cNvPr>
              <p:cNvSpPr txBox="1">
                <a:spLocks/>
              </p:cNvSpPr>
              <p:nvPr/>
            </p:nvSpPr>
            <p:spPr>
              <a:xfrm>
                <a:off x="3943834" y="947273"/>
                <a:ext cx="3962574"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dk1">
                        <a:lumMod val="100000"/>
                      </a:schemeClr>
                    </a:solidFill>
                  </a:rPr>
                  <a:t>请修改标题内容，也可以直接复制你的标题到此</a:t>
                </a:r>
              </a:p>
            </p:txBody>
          </p:sp>
        </p:grpSp>
      </p:grpSp>
      <p:grpSp>
        <p:nvGrpSpPr>
          <p:cNvPr id="55" name="PA_库_组合 63">
            <a:extLst>
              <a:ext uri="{FF2B5EF4-FFF2-40B4-BE49-F238E27FC236}">
                <a16:creationId xmlns:a16="http://schemas.microsoft.com/office/drawing/2014/main" id="{796F49B4-7E87-4D2F-8E57-7987E266073C}"/>
              </a:ext>
            </a:extLst>
          </p:cNvPr>
          <p:cNvGrpSpPr/>
          <p:nvPr>
            <p:custDataLst>
              <p:tags r:id="rId11"/>
            </p:custDataLst>
          </p:nvPr>
        </p:nvGrpSpPr>
        <p:grpSpPr>
          <a:xfrm>
            <a:off x="5121086" y="3798817"/>
            <a:ext cx="4447020" cy="707886"/>
            <a:chOff x="6734266" y="4541274"/>
            <a:chExt cx="4447020" cy="707886"/>
          </a:xfrm>
        </p:grpSpPr>
        <p:sp>
          <p:nvSpPr>
            <p:cNvPr id="56" name="TextBox 42">
              <a:extLst>
                <a:ext uri="{FF2B5EF4-FFF2-40B4-BE49-F238E27FC236}">
                  <a16:creationId xmlns:a16="http://schemas.microsoft.com/office/drawing/2014/main" id="{5860FDDD-8280-40C6-A90D-5DC415A5F3B7}"/>
                </a:ext>
              </a:extLst>
            </p:cNvPr>
            <p:cNvSpPr txBox="1"/>
            <p:nvPr/>
          </p:nvSpPr>
          <p:spPr>
            <a:xfrm>
              <a:off x="6734266" y="4541274"/>
              <a:ext cx="716863" cy="707886"/>
            </a:xfrm>
            <a:prstGeom prst="rect">
              <a:avLst/>
            </a:prstGeom>
            <a:noFill/>
          </p:spPr>
          <p:txBody>
            <a:bodyPr wrap="none" anchor="ctr">
              <a:normAutofit/>
            </a:bodyPr>
            <a:lstStyle/>
            <a:p>
              <a:pPr algn="ctr"/>
              <a:r>
                <a:rPr lang="en-US" altLang="zh-CN" sz="4000" dirty="0">
                  <a:solidFill>
                    <a:schemeClr val="accent4">
                      <a:lumMod val="100000"/>
                    </a:schemeClr>
                  </a:solidFill>
                  <a:latin typeface="Impact" panose="020B0806030902050204" pitchFamily="34" charset="0"/>
                </a:rPr>
                <a:t>04</a:t>
              </a:r>
            </a:p>
          </p:txBody>
        </p:sp>
        <p:grpSp>
          <p:nvGrpSpPr>
            <p:cNvPr id="57" name="Group 52">
              <a:extLst>
                <a:ext uri="{FF2B5EF4-FFF2-40B4-BE49-F238E27FC236}">
                  <a16:creationId xmlns:a16="http://schemas.microsoft.com/office/drawing/2014/main" id="{63353997-BED8-4368-B95E-1138E91C6E0D}"/>
                </a:ext>
              </a:extLst>
            </p:cNvPr>
            <p:cNvGrpSpPr/>
            <p:nvPr/>
          </p:nvGrpSpPr>
          <p:grpSpPr>
            <a:xfrm>
              <a:off x="7218712" y="4613601"/>
              <a:ext cx="3962574" cy="563232"/>
              <a:chOff x="3943834" y="704409"/>
              <a:chExt cx="3962574" cy="563232"/>
            </a:xfrm>
          </p:grpSpPr>
          <p:sp>
            <p:nvSpPr>
              <p:cNvPr id="58" name="TextBox 53">
                <a:extLst>
                  <a:ext uri="{FF2B5EF4-FFF2-40B4-BE49-F238E27FC236}">
                    <a16:creationId xmlns:a16="http://schemas.microsoft.com/office/drawing/2014/main" id="{C50401C2-A803-41F1-83F0-D8DCDC099CF3}"/>
                  </a:ext>
                </a:extLst>
              </p:cNvPr>
              <p:cNvSpPr txBox="1"/>
              <p:nvPr/>
            </p:nvSpPr>
            <p:spPr>
              <a:xfrm>
                <a:off x="3943834" y="704409"/>
                <a:ext cx="3962574" cy="242864"/>
              </a:xfrm>
              <a:prstGeom prst="rect">
                <a:avLst/>
              </a:prstGeom>
              <a:noFill/>
            </p:spPr>
            <p:txBody>
              <a:bodyPr wrap="none" lIns="360000" tIns="0" rIns="0" bIns="0" anchor="b" anchorCtr="0">
                <a:normAutofit lnSpcReduction="10000"/>
              </a:bodyPr>
              <a:lstStyle/>
              <a:p>
                <a:r>
                  <a:rPr lang="zh-CN" altLang="en-US" sz="1600" b="1" dirty="0">
                    <a:solidFill>
                      <a:schemeClr val="accent4">
                        <a:lumMod val="100000"/>
                      </a:schemeClr>
                    </a:solidFill>
                  </a:rPr>
                  <a:t>教学工作总结</a:t>
                </a:r>
              </a:p>
            </p:txBody>
          </p:sp>
          <p:sp>
            <p:nvSpPr>
              <p:cNvPr id="59" name="TextBox 54">
                <a:extLst>
                  <a:ext uri="{FF2B5EF4-FFF2-40B4-BE49-F238E27FC236}">
                    <a16:creationId xmlns:a16="http://schemas.microsoft.com/office/drawing/2014/main" id="{824B1CCF-8DB2-4AD7-8AFD-60043EDFC949}"/>
                  </a:ext>
                </a:extLst>
              </p:cNvPr>
              <p:cNvSpPr txBox="1">
                <a:spLocks/>
              </p:cNvSpPr>
              <p:nvPr/>
            </p:nvSpPr>
            <p:spPr>
              <a:xfrm>
                <a:off x="3943834" y="947273"/>
                <a:ext cx="3962574" cy="320368"/>
              </a:xfrm>
              <a:prstGeom prst="rect">
                <a:avLst/>
              </a:prstGeom>
            </p:spPr>
            <p:txBody>
              <a:bodyPr vert="horz" wrap="square" lIns="360000" tIns="0" rIns="0" bIns="0" anchor="ctr" anchorCtr="0">
                <a:normAutofit/>
              </a:bodyPr>
              <a:lstStyle/>
              <a:p>
                <a:pPr algn="l">
                  <a:lnSpc>
                    <a:spcPct val="120000"/>
                  </a:lnSpc>
                </a:pPr>
                <a:r>
                  <a:rPr lang="zh-CN" altLang="en-US" sz="1050" dirty="0">
                    <a:solidFill>
                      <a:schemeClr val="dk1">
                        <a:lumMod val="100000"/>
                      </a:schemeClr>
                    </a:solidFill>
                  </a:rPr>
                  <a:t>请修改标题内容，也可以直接复制你的标题到此</a:t>
                </a:r>
              </a:p>
            </p:txBody>
          </p:sp>
        </p:grpSp>
      </p:grpSp>
    </p:spTree>
    <p:extLst>
      <p:ext uri="{BB962C8B-B14F-4D97-AF65-F5344CB8AC3E}">
        <p14:creationId xmlns:p14="http://schemas.microsoft.com/office/powerpoint/2010/main" val="408572730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3" presetClass="entr" presetSubtype="16"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childTnLst>
                                </p:cTn>
                              </p:par>
                            </p:childTnLst>
                          </p:cTn>
                        </p:par>
                        <p:par>
                          <p:cTn id="38" fill="hold">
                            <p:stCondLst>
                              <p:cond delay="3500"/>
                            </p:stCondLst>
                            <p:childTnLst>
                              <p:par>
                                <p:cTn id="39" presetID="53" presetClass="entr" presetSubtype="528"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p:cTn id="41" dur="500" fill="hold"/>
                                        <p:tgtEl>
                                          <p:spTgt spid="40"/>
                                        </p:tgtEl>
                                        <p:attrNameLst>
                                          <p:attrName>ppt_w</p:attrName>
                                        </p:attrNameLst>
                                      </p:cBhvr>
                                      <p:tavLst>
                                        <p:tav tm="0">
                                          <p:val>
                                            <p:fltVal val="0"/>
                                          </p:val>
                                        </p:tav>
                                        <p:tav tm="100000">
                                          <p:val>
                                            <p:strVal val="#ppt_w"/>
                                          </p:val>
                                        </p:tav>
                                      </p:tavLst>
                                    </p:anim>
                                    <p:anim calcmode="lin" valueType="num">
                                      <p:cBhvr>
                                        <p:cTn id="42" dur="500" fill="hold"/>
                                        <p:tgtEl>
                                          <p:spTgt spid="40"/>
                                        </p:tgtEl>
                                        <p:attrNameLst>
                                          <p:attrName>ppt_h</p:attrName>
                                        </p:attrNameLst>
                                      </p:cBhvr>
                                      <p:tavLst>
                                        <p:tav tm="0">
                                          <p:val>
                                            <p:fltVal val="0"/>
                                          </p:val>
                                        </p:tav>
                                        <p:tav tm="100000">
                                          <p:val>
                                            <p:strVal val="#ppt_h"/>
                                          </p:val>
                                        </p:tav>
                                      </p:tavLst>
                                    </p:anim>
                                    <p:animEffect transition="in" filter="fade">
                                      <p:cBhvr>
                                        <p:cTn id="43" dur="500"/>
                                        <p:tgtEl>
                                          <p:spTgt spid="40"/>
                                        </p:tgtEl>
                                      </p:cBhvr>
                                    </p:animEffect>
                                    <p:anim calcmode="lin" valueType="num">
                                      <p:cBhvr>
                                        <p:cTn id="44" dur="500" fill="hold"/>
                                        <p:tgtEl>
                                          <p:spTgt spid="40"/>
                                        </p:tgtEl>
                                        <p:attrNameLst>
                                          <p:attrName>ppt_x</p:attrName>
                                        </p:attrNameLst>
                                      </p:cBhvr>
                                      <p:tavLst>
                                        <p:tav tm="0">
                                          <p:val>
                                            <p:fltVal val="0.5"/>
                                          </p:val>
                                        </p:tav>
                                        <p:tav tm="100000">
                                          <p:val>
                                            <p:strVal val="#ppt_x"/>
                                          </p:val>
                                        </p:tav>
                                      </p:tavLst>
                                    </p:anim>
                                    <p:anim calcmode="lin" valueType="num">
                                      <p:cBhvr>
                                        <p:cTn id="45" dur="500" fill="hold"/>
                                        <p:tgtEl>
                                          <p:spTgt spid="40"/>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53" presetClass="entr" presetSubtype="528"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anim calcmode="lin" valueType="num">
                                      <p:cBhvr>
                                        <p:cTn id="52" dur="500" fill="hold"/>
                                        <p:tgtEl>
                                          <p:spTgt spid="45"/>
                                        </p:tgtEl>
                                        <p:attrNameLst>
                                          <p:attrName>ppt_x</p:attrName>
                                        </p:attrNameLst>
                                      </p:cBhvr>
                                      <p:tavLst>
                                        <p:tav tm="0">
                                          <p:val>
                                            <p:fltVal val="0.5"/>
                                          </p:val>
                                        </p:tav>
                                        <p:tav tm="100000">
                                          <p:val>
                                            <p:strVal val="#ppt_x"/>
                                          </p:val>
                                        </p:tav>
                                      </p:tavLst>
                                    </p:anim>
                                    <p:anim calcmode="lin" valueType="num">
                                      <p:cBhvr>
                                        <p:cTn id="53" dur="500" fill="hold"/>
                                        <p:tgtEl>
                                          <p:spTgt spid="45"/>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53" presetClass="entr" presetSubtype="528"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000"/>
                            </p:stCondLst>
                            <p:childTnLst>
                              <p:par>
                                <p:cTn id="63" presetID="53" presetClass="entr" presetSubtype="528" fill="hold" nodeType="after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Effect transition="in" filter="fade">
                                      <p:cBhvr>
                                        <p:cTn id="67" dur="500"/>
                                        <p:tgtEl>
                                          <p:spTgt spid="55"/>
                                        </p:tgtEl>
                                      </p:cBhvr>
                                    </p:animEffect>
                                    <p:anim calcmode="lin" valueType="num">
                                      <p:cBhvr>
                                        <p:cTn id="68" dur="500" fill="hold"/>
                                        <p:tgtEl>
                                          <p:spTgt spid="55"/>
                                        </p:tgtEl>
                                        <p:attrNameLst>
                                          <p:attrName>ppt_x</p:attrName>
                                        </p:attrNameLst>
                                      </p:cBhvr>
                                      <p:tavLst>
                                        <p:tav tm="0">
                                          <p:val>
                                            <p:fltVal val="0.5"/>
                                          </p:val>
                                        </p:tav>
                                        <p:tav tm="100000">
                                          <p:val>
                                            <p:strVal val="#ppt_x"/>
                                          </p:val>
                                        </p:tav>
                                      </p:tavLst>
                                    </p:anim>
                                    <p:anim calcmode="lin" valueType="num">
                                      <p:cBhvr>
                                        <p:cTn id="69"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千图设计师MC：ID 29795607库_直接连接符 1">
            <a:extLst>
              <a:ext uri="{FF2B5EF4-FFF2-40B4-BE49-F238E27FC236}">
                <a16:creationId xmlns:a16="http://schemas.microsoft.com/office/drawing/2014/main" id="{18272076-74E4-49FF-BF0B-EC567AB3ED74}"/>
              </a:ext>
            </a:extLst>
          </p:cNvPr>
          <p:cNvCxnSpPr/>
          <p:nvPr>
            <p:custDataLst>
              <p:tags r:id="rId1"/>
            </p:custDataLst>
          </p:nvPr>
        </p:nvCxnSpPr>
        <p:spPr>
          <a:xfrm>
            <a:off x="6094413" y="0"/>
            <a:ext cx="0" cy="685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7" name="千图设计师MC：ID 29795607库_组合 16">
            <a:extLst>
              <a:ext uri="{FF2B5EF4-FFF2-40B4-BE49-F238E27FC236}">
                <a16:creationId xmlns:a16="http://schemas.microsoft.com/office/drawing/2014/main" id="{FD4B8E0B-9527-4AC7-AEAB-BBDCFB8B6AB3}"/>
              </a:ext>
            </a:extLst>
          </p:cNvPr>
          <p:cNvGrpSpPr/>
          <p:nvPr>
            <p:custDataLst>
              <p:tags r:id="rId2"/>
            </p:custDataLst>
          </p:nvPr>
        </p:nvGrpSpPr>
        <p:grpSpPr>
          <a:xfrm>
            <a:off x="1230313" y="4333875"/>
            <a:ext cx="4984750" cy="1560142"/>
            <a:chOff x="1230313" y="4333875"/>
            <a:chExt cx="4984750" cy="1560142"/>
          </a:xfrm>
        </p:grpSpPr>
        <p:sp>
          <p:nvSpPr>
            <p:cNvPr id="8" name="Oval 9">
              <a:extLst>
                <a:ext uri="{FF2B5EF4-FFF2-40B4-BE49-F238E27FC236}">
                  <a16:creationId xmlns:a16="http://schemas.microsoft.com/office/drawing/2014/main" id="{693C045F-07B0-40CF-AACC-E16AC6D4260B}"/>
                </a:ext>
              </a:extLst>
            </p:cNvPr>
            <p:cNvSpPr/>
            <p:nvPr/>
          </p:nvSpPr>
          <p:spPr>
            <a:xfrm>
              <a:off x="5973763" y="4333875"/>
              <a:ext cx="241300" cy="242888"/>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ctangle 11">
              <a:extLst>
                <a:ext uri="{FF2B5EF4-FFF2-40B4-BE49-F238E27FC236}">
                  <a16:creationId xmlns:a16="http://schemas.microsoft.com/office/drawing/2014/main" id="{C6EE01DD-3D1A-4720-B7F0-457B25A67741}"/>
                </a:ext>
              </a:extLst>
            </p:cNvPr>
            <p:cNvSpPr/>
            <p:nvPr/>
          </p:nvSpPr>
          <p:spPr>
            <a:xfrm>
              <a:off x="1230313" y="4862148"/>
              <a:ext cx="4278312" cy="1031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TextBox 15">
              <a:extLst>
                <a:ext uri="{FF2B5EF4-FFF2-40B4-BE49-F238E27FC236}">
                  <a16:creationId xmlns:a16="http://schemas.microsoft.com/office/drawing/2014/main" id="{C8877650-E14A-4CA6-8B6F-EB3CB3ECCF9F}"/>
                </a:ext>
              </a:extLst>
            </p:cNvPr>
            <p:cNvSpPr txBox="1">
              <a:spLocks/>
            </p:cNvSpPr>
            <p:nvPr/>
          </p:nvSpPr>
          <p:spPr bwMode="auto">
            <a:xfrm>
              <a:off x="4046157" y="4366691"/>
              <a:ext cx="1412864" cy="340735"/>
            </a:xfrm>
            <a:prstGeom prst="rect">
              <a:avLst/>
            </a:prstGeom>
            <a:noFill/>
            <a:extLst/>
          </p:spPr>
          <p:txBody>
            <a:bodyPr wrap="none" lIns="90000" tIns="46800" rIns="90000" bIns="46800">
              <a:normAutofit/>
            </a:bodyPr>
            <a:lstStyle/>
            <a:p>
              <a:pPr algn="r" latinLnBrk="0"/>
              <a:r>
                <a:rPr lang="zh-CN" altLang="en-US" sz="1600" dirty="0">
                  <a:solidFill>
                    <a:schemeClr val="accent3"/>
                  </a:solidFill>
                  <a:effectLst/>
                </a:rPr>
                <a:t>输入标题文本</a:t>
              </a:r>
            </a:p>
          </p:txBody>
        </p:sp>
        <p:sp>
          <p:nvSpPr>
            <p:cNvPr id="11" name="TextBox 16">
              <a:extLst>
                <a:ext uri="{FF2B5EF4-FFF2-40B4-BE49-F238E27FC236}">
                  <a16:creationId xmlns:a16="http://schemas.microsoft.com/office/drawing/2014/main" id="{B58BA4B4-6E48-41B5-A0BE-C96223F9221C}"/>
                </a:ext>
              </a:extLst>
            </p:cNvPr>
            <p:cNvSpPr txBox="1">
              <a:spLocks/>
            </p:cNvSpPr>
            <p:nvPr/>
          </p:nvSpPr>
          <p:spPr bwMode="auto">
            <a:xfrm>
              <a:off x="1739516" y="4869160"/>
              <a:ext cx="3719505" cy="1017844"/>
            </a:xfrm>
            <a:prstGeom prst="rect">
              <a:avLst/>
            </a:prstGeom>
            <a:noFill/>
            <a:extLst/>
          </p:spPr>
          <p:txBody>
            <a:bodyPr wrap="square" lIns="0" tIns="0" rIns="0" bIns="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br>
                <a:rPr lang="zh-CN" altLang="en-US" sz="1000" b="0" dirty="0">
                  <a:solidFill>
                    <a:schemeClr val="tx1"/>
                  </a:solidFill>
                  <a:effectLst/>
                </a:rPr>
              </a:br>
              <a:r>
                <a:rPr lang="zh-CN" altLang="en-US" sz="1000" b="0" dirty="0">
                  <a:solidFill>
                    <a:schemeClr val="tx1"/>
                  </a:solidFill>
                  <a:effectLst/>
                </a:rPr>
                <a:t>如需更改请在（设置形状格式）菜单下（文本选项）中调整</a:t>
              </a:r>
              <a:br>
                <a:rPr lang="zh-CN" altLang="en-US" sz="1000" b="0" dirty="0">
                  <a:solidFill>
                    <a:schemeClr val="tx1"/>
                  </a:solidFill>
                  <a:effectLst/>
                </a:rPr>
              </a:br>
              <a:endParaRPr lang="zh-CN" altLang="en-US" sz="1000" b="0" dirty="0">
                <a:solidFill>
                  <a:schemeClr val="tx1"/>
                </a:solidFill>
                <a:effectLst/>
              </a:endParaRPr>
            </a:p>
          </p:txBody>
        </p:sp>
      </p:grpSp>
      <p:grpSp>
        <p:nvGrpSpPr>
          <p:cNvPr id="2" name="千图设计师MC：ID 29795607库_组合 1">
            <a:extLst>
              <a:ext uri="{FF2B5EF4-FFF2-40B4-BE49-F238E27FC236}">
                <a16:creationId xmlns:a16="http://schemas.microsoft.com/office/drawing/2014/main" id="{A057E427-F8C7-46AD-B95E-B79E27384754}"/>
              </a:ext>
            </a:extLst>
          </p:cNvPr>
          <p:cNvGrpSpPr/>
          <p:nvPr>
            <p:custDataLst>
              <p:tags r:id="rId3"/>
            </p:custDataLst>
          </p:nvPr>
        </p:nvGrpSpPr>
        <p:grpSpPr>
          <a:xfrm>
            <a:off x="1739516" y="687965"/>
            <a:ext cx="4475547" cy="1515409"/>
            <a:chOff x="1739516" y="687965"/>
            <a:chExt cx="4475547" cy="1515409"/>
          </a:xfrm>
        </p:grpSpPr>
        <p:sp>
          <p:nvSpPr>
            <p:cNvPr id="5" name="Oval 2">
              <a:extLst>
                <a:ext uri="{FF2B5EF4-FFF2-40B4-BE49-F238E27FC236}">
                  <a16:creationId xmlns:a16="http://schemas.microsoft.com/office/drawing/2014/main" id="{B7EC2160-385C-4A93-9E16-DADD750C85F1}"/>
                </a:ext>
              </a:extLst>
            </p:cNvPr>
            <p:cNvSpPr/>
            <p:nvPr/>
          </p:nvSpPr>
          <p:spPr>
            <a:xfrm>
              <a:off x="5973763" y="733425"/>
              <a:ext cx="241300" cy="242888"/>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TextBox 17">
              <a:extLst>
                <a:ext uri="{FF2B5EF4-FFF2-40B4-BE49-F238E27FC236}">
                  <a16:creationId xmlns:a16="http://schemas.microsoft.com/office/drawing/2014/main" id="{B5A9F706-DC5E-46E3-A51D-C761AFDEC887}"/>
                </a:ext>
              </a:extLst>
            </p:cNvPr>
            <p:cNvSpPr txBox="1">
              <a:spLocks/>
            </p:cNvSpPr>
            <p:nvPr/>
          </p:nvSpPr>
          <p:spPr bwMode="auto">
            <a:xfrm>
              <a:off x="4046157" y="687965"/>
              <a:ext cx="1412864" cy="340735"/>
            </a:xfrm>
            <a:prstGeom prst="rect">
              <a:avLst/>
            </a:prstGeom>
            <a:noFill/>
            <a:extLst/>
          </p:spPr>
          <p:txBody>
            <a:bodyPr wrap="none" lIns="90000" tIns="46800" rIns="90000" bIns="46800">
              <a:normAutofit/>
            </a:bodyPr>
            <a:lstStyle/>
            <a:p>
              <a:pPr algn="r" latinLnBrk="0"/>
              <a:r>
                <a:rPr lang="zh-CN" altLang="en-US" sz="1600" dirty="0">
                  <a:solidFill>
                    <a:schemeClr val="accent1"/>
                  </a:solidFill>
                  <a:effectLst/>
                </a:rPr>
                <a:t>输入标题文本</a:t>
              </a:r>
            </a:p>
          </p:txBody>
        </p:sp>
        <p:sp>
          <p:nvSpPr>
            <p:cNvPr id="13" name="TextBox 18">
              <a:extLst>
                <a:ext uri="{FF2B5EF4-FFF2-40B4-BE49-F238E27FC236}">
                  <a16:creationId xmlns:a16="http://schemas.microsoft.com/office/drawing/2014/main" id="{49127D06-4D6B-4D89-A33A-E56435F7C1DB}"/>
                </a:ext>
              </a:extLst>
            </p:cNvPr>
            <p:cNvSpPr txBox="1">
              <a:spLocks/>
            </p:cNvSpPr>
            <p:nvPr/>
          </p:nvSpPr>
          <p:spPr bwMode="auto">
            <a:xfrm>
              <a:off x="1739516" y="1185530"/>
              <a:ext cx="3719505" cy="1017844"/>
            </a:xfrm>
            <a:prstGeom prst="rect">
              <a:avLst/>
            </a:prstGeom>
            <a:noFill/>
            <a:extLst/>
          </p:spPr>
          <p:txBody>
            <a:bodyPr wrap="square" lIns="0" tIns="0" rIns="0" bIns="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br>
                <a:rPr lang="zh-CN" altLang="en-US" sz="1000" b="0" dirty="0">
                  <a:solidFill>
                    <a:schemeClr val="tx1"/>
                  </a:solidFill>
                  <a:effectLst/>
                </a:rPr>
              </a:br>
              <a:r>
                <a:rPr lang="zh-CN" altLang="en-US" sz="1000" b="0" dirty="0">
                  <a:solidFill>
                    <a:schemeClr val="tx1"/>
                  </a:solidFill>
                  <a:effectLst/>
                </a:rPr>
                <a:t>如需更改请在（设置形状格式）菜单下（文本选项）中调整</a:t>
              </a:r>
              <a:br>
                <a:rPr lang="zh-CN" altLang="en-US" sz="1000" b="0" dirty="0">
                  <a:solidFill>
                    <a:schemeClr val="tx1"/>
                  </a:solidFill>
                  <a:effectLst/>
                </a:rPr>
              </a:br>
              <a:endParaRPr lang="zh-CN" altLang="en-US" sz="1000" b="0" dirty="0">
                <a:solidFill>
                  <a:schemeClr val="tx1"/>
                </a:solidFill>
                <a:effectLst/>
              </a:endParaRPr>
            </a:p>
          </p:txBody>
        </p:sp>
      </p:grpSp>
      <p:grpSp>
        <p:nvGrpSpPr>
          <p:cNvPr id="18" name="千图设计师MC：ID 29795607库_组合 17">
            <a:extLst>
              <a:ext uri="{FF2B5EF4-FFF2-40B4-BE49-F238E27FC236}">
                <a16:creationId xmlns:a16="http://schemas.microsoft.com/office/drawing/2014/main" id="{79A2FFA4-2196-454B-92EB-0861638D1905}"/>
              </a:ext>
            </a:extLst>
          </p:cNvPr>
          <p:cNvGrpSpPr/>
          <p:nvPr>
            <p:custDataLst>
              <p:tags r:id="rId4"/>
            </p:custDataLst>
          </p:nvPr>
        </p:nvGrpSpPr>
        <p:grpSpPr>
          <a:xfrm>
            <a:off x="5973763" y="1862639"/>
            <a:ext cx="4796593" cy="2322445"/>
            <a:chOff x="5973763" y="1862639"/>
            <a:chExt cx="4796593" cy="2322445"/>
          </a:xfrm>
        </p:grpSpPr>
        <p:sp>
          <p:nvSpPr>
            <p:cNvPr id="6" name="Oval 5">
              <a:extLst>
                <a:ext uri="{FF2B5EF4-FFF2-40B4-BE49-F238E27FC236}">
                  <a16:creationId xmlns:a16="http://schemas.microsoft.com/office/drawing/2014/main" id="{95379CF4-7934-4E32-BBB3-5FB32DC4B658}"/>
                </a:ext>
              </a:extLst>
            </p:cNvPr>
            <p:cNvSpPr/>
            <p:nvPr/>
          </p:nvSpPr>
          <p:spPr>
            <a:xfrm>
              <a:off x="5973763" y="1931988"/>
              <a:ext cx="241300" cy="242887"/>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TextBox 7">
              <a:extLst>
                <a:ext uri="{FF2B5EF4-FFF2-40B4-BE49-F238E27FC236}">
                  <a16:creationId xmlns:a16="http://schemas.microsoft.com/office/drawing/2014/main" id="{E4C087B1-4B4E-4A2D-8B5D-8297D9D1CB73}"/>
                </a:ext>
              </a:extLst>
            </p:cNvPr>
            <p:cNvSpPr txBox="1"/>
            <p:nvPr/>
          </p:nvSpPr>
          <p:spPr>
            <a:xfrm>
              <a:off x="6492044" y="2244422"/>
              <a:ext cx="1180131" cy="769441"/>
            </a:xfrm>
            <a:prstGeom prst="rect">
              <a:avLst/>
            </a:prstGeom>
            <a:noFill/>
          </p:spPr>
          <p:txBody>
            <a:bodyPr wrap="none">
              <a:normAutofit/>
            </a:bodyPr>
            <a:lstStyle/>
            <a:p>
              <a:pPr eaLnBrk="1" fontAlgn="auto" hangingPunct="1">
                <a:defRPr/>
              </a:pPr>
              <a:r>
                <a:rPr lang="en-US" sz="4400">
                  <a:solidFill>
                    <a:schemeClr val="tx1">
                      <a:lumMod val="75000"/>
                      <a:lumOff val="25000"/>
                    </a:schemeClr>
                  </a:solidFill>
                  <a:latin typeface="Impact" panose="020B0806030902050204" pitchFamily="34" charset="0"/>
                </a:rPr>
                <a:t>85%</a:t>
              </a:r>
            </a:p>
          </p:txBody>
        </p:sp>
        <p:sp>
          <p:nvSpPr>
            <p:cNvPr id="14" name="Rectangle 19">
              <a:extLst>
                <a:ext uri="{FF2B5EF4-FFF2-40B4-BE49-F238E27FC236}">
                  <a16:creationId xmlns:a16="http://schemas.microsoft.com/office/drawing/2014/main" id="{A4360E84-C78F-409D-9B64-1ED16DE3F7DF}"/>
                </a:ext>
              </a:extLst>
            </p:cNvPr>
            <p:cNvSpPr/>
            <p:nvPr/>
          </p:nvSpPr>
          <p:spPr>
            <a:xfrm>
              <a:off x="6492044" y="3065463"/>
              <a:ext cx="4278312" cy="10318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TextBox 20">
              <a:extLst>
                <a:ext uri="{FF2B5EF4-FFF2-40B4-BE49-F238E27FC236}">
                  <a16:creationId xmlns:a16="http://schemas.microsoft.com/office/drawing/2014/main" id="{8058F8DB-1641-4A5B-AAF5-C352D9E2F01D}"/>
                </a:ext>
              </a:extLst>
            </p:cNvPr>
            <p:cNvSpPr txBox="1">
              <a:spLocks/>
            </p:cNvSpPr>
            <p:nvPr/>
          </p:nvSpPr>
          <p:spPr bwMode="auto">
            <a:xfrm>
              <a:off x="6492044" y="1862639"/>
              <a:ext cx="1412864" cy="340735"/>
            </a:xfrm>
            <a:prstGeom prst="rect">
              <a:avLst/>
            </a:prstGeom>
            <a:noFill/>
            <a:extLst/>
          </p:spPr>
          <p:txBody>
            <a:bodyPr wrap="none" lIns="90000" tIns="46800" rIns="90000" bIns="46800">
              <a:normAutofit/>
            </a:bodyPr>
            <a:lstStyle/>
            <a:p>
              <a:pPr algn="l" latinLnBrk="0"/>
              <a:r>
                <a:rPr lang="zh-CN" altLang="en-US" sz="1600" dirty="0">
                  <a:solidFill>
                    <a:schemeClr val="accent2"/>
                  </a:solidFill>
                  <a:effectLst/>
                </a:rPr>
                <a:t>输入标题文本</a:t>
              </a:r>
            </a:p>
          </p:txBody>
        </p:sp>
        <p:sp>
          <p:nvSpPr>
            <p:cNvPr id="16" name="TextBox 21">
              <a:extLst>
                <a:ext uri="{FF2B5EF4-FFF2-40B4-BE49-F238E27FC236}">
                  <a16:creationId xmlns:a16="http://schemas.microsoft.com/office/drawing/2014/main" id="{2E8BBBC1-A1A9-4862-9D81-97F3FDD55B30}"/>
                </a:ext>
              </a:extLst>
            </p:cNvPr>
            <p:cNvSpPr txBox="1">
              <a:spLocks/>
            </p:cNvSpPr>
            <p:nvPr/>
          </p:nvSpPr>
          <p:spPr bwMode="auto">
            <a:xfrm>
              <a:off x="6492044" y="3167240"/>
              <a:ext cx="3719505" cy="1017844"/>
            </a:xfrm>
            <a:prstGeom prst="rect">
              <a:avLst/>
            </a:prstGeom>
            <a:noFill/>
            <a:extLst/>
          </p:spPr>
          <p:txBody>
            <a:bodyPr wrap="square" lIns="0" tIns="0" rIns="0" bIns="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br>
                <a:rPr lang="zh-CN" altLang="en-US" sz="1000" b="0" dirty="0">
                  <a:solidFill>
                    <a:schemeClr val="tx1"/>
                  </a:solidFill>
                  <a:effectLst/>
                </a:rPr>
              </a:br>
              <a:r>
                <a:rPr lang="zh-CN" altLang="en-US" sz="1000" b="0" dirty="0">
                  <a:solidFill>
                    <a:schemeClr val="tx1"/>
                  </a:solidFill>
                  <a:effectLst/>
                </a:rPr>
                <a:t>如需更改请在（设置形状格式）菜单下（文本选项）中调整</a:t>
              </a:r>
              <a:br>
                <a:rPr lang="zh-CN" altLang="en-US" sz="1000" b="0" dirty="0">
                  <a:solidFill>
                    <a:schemeClr val="tx1"/>
                  </a:solidFill>
                  <a:effectLst/>
                </a:rPr>
              </a:br>
              <a:endParaRPr lang="zh-CN" altLang="en-US" sz="1000" b="0" dirty="0">
                <a:solidFill>
                  <a:schemeClr val="tx1"/>
                </a:solidFill>
                <a:effectLst/>
              </a:endParaRPr>
            </a:p>
          </p:txBody>
        </p:sp>
      </p:grpSp>
    </p:spTree>
    <p:extLst>
      <p:ext uri="{BB962C8B-B14F-4D97-AF65-F5344CB8AC3E}">
        <p14:creationId xmlns:p14="http://schemas.microsoft.com/office/powerpoint/2010/main" val="4135719787"/>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a:extLst>
              <a:ext uri="{FF2B5EF4-FFF2-40B4-BE49-F238E27FC236}">
                <a16:creationId xmlns:a16="http://schemas.microsoft.com/office/drawing/2014/main" id="{AA5A70DB-1A96-431A-930C-99C47A07E2BF}"/>
              </a:ext>
            </a:extLst>
          </p:cNvPr>
          <p:cNvGrpSpPr/>
          <p:nvPr>
            <p:custDataLst>
              <p:tags r:id="rId1"/>
            </p:custDataLst>
          </p:nvPr>
        </p:nvGrpSpPr>
        <p:grpSpPr>
          <a:xfrm>
            <a:off x="4469256" y="2788142"/>
            <a:ext cx="3353084" cy="3341158"/>
            <a:chOff x="4469256" y="2788142"/>
            <a:chExt cx="3353084" cy="3341158"/>
          </a:xfrm>
        </p:grpSpPr>
        <p:sp>
          <p:nvSpPr>
            <p:cNvPr id="4" name="Freeform: Shape 36">
              <a:extLst>
                <a:ext uri="{FF2B5EF4-FFF2-40B4-BE49-F238E27FC236}">
                  <a16:creationId xmlns:a16="http://schemas.microsoft.com/office/drawing/2014/main" id="{39B4D051-8A63-422A-9535-574F6EA051C3}"/>
                </a:ext>
              </a:extLst>
            </p:cNvPr>
            <p:cNvSpPr>
              <a:spLocks/>
            </p:cNvSpPr>
            <p:nvPr/>
          </p:nvSpPr>
          <p:spPr bwMode="auto">
            <a:xfrm rot="767818" flipH="1">
              <a:off x="4994461" y="2788142"/>
              <a:ext cx="2370692" cy="135736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chemeClr val="accent1"/>
            </a:solidFill>
            <a:ln w="9525">
              <a:noFill/>
              <a:round/>
              <a:headEnd/>
              <a:tailEnd/>
            </a:ln>
          </p:spPr>
          <p:txBody>
            <a:bodyPr anchor="ctr"/>
            <a:lstStyle/>
            <a:p>
              <a:pPr algn="ctr"/>
              <a:endParaRPr/>
            </a:p>
          </p:txBody>
        </p:sp>
        <p:sp>
          <p:nvSpPr>
            <p:cNvPr id="5" name="Freeform: Shape 37">
              <a:extLst>
                <a:ext uri="{FF2B5EF4-FFF2-40B4-BE49-F238E27FC236}">
                  <a16:creationId xmlns:a16="http://schemas.microsoft.com/office/drawing/2014/main" id="{1FBE64F5-AA26-40A4-BE34-1D6DAF4A87A3}"/>
                </a:ext>
              </a:extLst>
            </p:cNvPr>
            <p:cNvSpPr>
              <a:spLocks/>
            </p:cNvSpPr>
            <p:nvPr/>
          </p:nvSpPr>
          <p:spPr bwMode="auto">
            <a:xfrm rot="767818" flipH="1">
              <a:off x="6414936" y="3777375"/>
              <a:ext cx="1407404" cy="2351925"/>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chemeClr val="accent2"/>
            </a:solidFill>
            <a:ln w="9525">
              <a:noFill/>
              <a:round/>
              <a:headEnd/>
              <a:tailEnd/>
            </a:ln>
          </p:spPr>
          <p:txBody>
            <a:bodyPr anchor="ctr"/>
            <a:lstStyle/>
            <a:p>
              <a:pPr algn="ctr"/>
              <a:endParaRPr/>
            </a:p>
          </p:txBody>
        </p:sp>
        <p:sp>
          <p:nvSpPr>
            <p:cNvPr id="6" name="Freeform: Shape 38">
              <a:extLst>
                <a:ext uri="{FF2B5EF4-FFF2-40B4-BE49-F238E27FC236}">
                  <a16:creationId xmlns:a16="http://schemas.microsoft.com/office/drawing/2014/main" id="{CAAA92BB-33C3-42C4-969E-193B6D5081BC}"/>
                </a:ext>
              </a:extLst>
            </p:cNvPr>
            <p:cNvSpPr>
              <a:spLocks/>
            </p:cNvSpPr>
            <p:nvPr/>
          </p:nvSpPr>
          <p:spPr bwMode="auto">
            <a:xfrm rot="767818" flipH="1">
              <a:off x="4469256" y="3989979"/>
              <a:ext cx="1857773" cy="1882793"/>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chemeClr val="accent3"/>
            </a:solidFill>
            <a:ln w="9525">
              <a:noFill/>
              <a:round/>
              <a:headEnd/>
              <a:tailEnd/>
            </a:ln>
          </p:spPr>
          <p:txBody>
            <a:bodyPr anchor="ctr"/>
            <a:lstStyle/>
            <a:p>
              <a:pPr algn="ctr"/>
              <a:endParaRPr/>
            </a:p>
          </p:txBody>
        </p:sp>
      </p:grpSp>
      <p:grpSp>
        <p:nvGrpSpPr>
          <p:cNvPr id="7" name="千图设计师MC：ID 29795607库_组合 6">
            <a:extLst>
              <a:ext uri="{FF2B5EF4-FFF2-40B4-BE49-F238E27FC236}">
                <a16:creationId xmlns:a16="http://schemas.microsoft.com/office/drawing/2014/main" id="{1FB4EF3E-F7F1-4774-8CF2-72EFC652B736}"/>
              </a:ext>
            </a:extLst>
          </p:cNvPr>
          <p:cNvGrpSpPr/>
          <p:nvPr>
            <p:custDataLst>
              <p:tags r:id="rId2"/>
            </p:custDataLst>
          </p:nvPr>
        </p:nvGrpSpPr>
        <p:grpSpPr>
          <a:xfrm>
            <a:off x="4945500" y="1323186"/>
            <a:ext cx="2338632" cy="1464956"/>
            <a:chOff x="4945500" y="1279968"/>
            <a:chExt cx="2338632" cy="1464956"/>
          </a:xfrm>
        </p:grpSpPr>
        <p:grpSp>
          <p:nvGrpSpPr>
            <p:cNvPr id="27" name="Group 5">
              <a:extLst>
                <a:ext uri="{FF2B5EF4-FFF2-40B4-BE49-F238E27FC236}">
                  <a16:creationId xmlns:a16="http://schemas.microsoft.com/office/drawing/2014/main" id="{8CCF1EE2-2A63-48B3-9D7B-54648ED713FF}"/>
                </a:ext>
              </a:extLst>
            </p:cNvPr>
            <p:cNvGrpSpPr/>
            <p:nvPr/>
          </p:nvGrpSpPr>
          <p:grpSpPr>
            <a:xfrm>
              <a:off x="5828167" y="1279968"/>
              <a:ext cx="573299" cy="573299"/>
              <a:chOff x="5828167" y="1279968"/>
              <a:chExt cx="573299" cy="573299"/>
            </a:xfrm>
          </p:grpSpPr>
          <p:sp>
            <p:nvSpPr>
              <p:cNvPr id="30" name="Oval 51">
                <a:extLst>
                  <a:ext uri="{FF2B5EF4-FFF2-40B4-BE49-F238E27FC236}">
                    <a16:creationId xmlns:a16="http://schemas.microsoft.com/office/drawing/2014/main" id="{87846828-C5BF-4BED-BA90-B24233545C53}"/>
                  </a:ext>
                </a:extLst>
              </p:cNvPr>
              <p:cNvSpPr/>
              <p:nvPr/>
            </p:nvSpPr>
            <p:spPr>
              <a:xfrm>
                <a:off x="5828167" y="1279968"/>
                <a:ext cx="573299" cy="573299"/>
              </a:xfrm>
              <a:prstGeom prst="ellipse">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Freeform: Shape 52">
                <a:extLst>
                  <a:ext uri="{FF2B5EF4-FFF2-40B4-BE49-F238E27FC236}">
                    <a16:creationId xmlns:a16="http://schemas.microsoft.com/office/drawing/2014/main" id="{5F006F5B-9073-4FB0-813D-9DB85AAF6C60}"/>
                  </a:ext>
                </a:extLst>
              </p:cNvPr>
              <p:cNvSpPr>
                <a:spLocks/>
              </p:cNvSpPr>
              <p:nvPr/>
            </p:nvSpPr>
            <p:spPr bwMode="auto">
              <a:xfrm>
                <a:off x="5994339" y="1389212"/>
                <a:ext cx="240954" cy="35481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anchor="ctr"/>
              <a:lstStyle/>
              <a:p>
                <a:pPr algn="ctr"/>
                <a:endParaRPr/>
              </a:p>
            </p:txBody>
          </p:sp>
        </p:grpSp>
        <p:sp>
          <p:nvSpPr>
            <p:cNvPr id="28" name="TextBox 28">
              <a:extLst>
                <a:ext uri="{FF2B5EF4-FFF2-40B4-BE49-F238E27FC236}">
                  <a16:creationId xmlns:a16="http://schemas.microsoft.com/office/drawing/2014/main" id="{F5254F52-2FA5-49D9-BCDC-7721D7E5C476}"/>
                </a:ext>
              </a:extLst>
            </p:cNvPr>
            <p:cNvSpPr txBox="1">
              <a:spLocks/>
            </p:cNvSpPr>
            <p:nvPr/>
          </p:nvSpPr>
          <p:spPr bwMode="auto">
            <a:xfrm>
              <a:off x="4952534" y="1784215"/>
              <a:ext cx="2324566" cy="365391"/>
            </a:xfrm>
            <a:prstGeom prst="rect">
              <a:avLst/>
            </a:prstGeom>
            <a:noFill/>
            <a:extLst/>
          </p:spPr>
          <p:txBody>
            <a:bodyPr wrap="none" lIns="0" tIns="0" rIns="0" bIns="0" anchor="b" anchorCtr="1">
              <a:normAutofit/>
            </a:bodyPr>
            <a:lstStyle/>
            <a:p>
              <a:pPr latinLnBrk="0"/>
              <a:r>
                <a:rPr lang="zh-CN" altLang="en-US" sz="1400" dirty="0">
                  <a:solidFill>
                    <a:schemeClr val="accent1">
                      <a:lumMod val="100000"/>
                    </a:schemeClr>
                  </a:solidFill>
                  <a:effectLst/>
                </a:rPr>
                <a:t>输入标题文本</a:t>
              </a:r>
            </a:p>
          </p:txBody>
        </p:sp>
        <p:sp>
          <p:nvSpPr>
            <p:cNvPr id="29" name="TextBox 29">
              <a:extLst>
                <a:ext uri="{FF2B5EF4-FFF2-40B4-BE49-F238E27FC236}">
                  <a16:creationId xmlns:a16="http://schemas.microsoft.com/office/drawing/2014/main" id="{27D4CC5B-BC83-48AA-8D4F-8CCC15F1BA7C}"/>
                </a:ext>
              </a:extLst>
            </p:cNvPr>
            <p:cNvSpPr txBox="1">
              <a:spLocks/>
            </p:cNvSpPr>
            <p:nvPr/>
          </p:nvSpPr>
          <p:spPr bwMode="auto">
            <a:xfrm>
              <a:off x="4945500" y="2149607"/>
              <a:ext cx="2338632" cy="595317"/>
            </a:xfrm>
            <a:prstGeom prst="rect">
              <a:avLst/>
            </a:prstGeom>
            <a:noFill/>
            <a:extLst/>
          </p:spPr>
          <p:txBody>
            <a:bodyPr wrap="square" lIns="90000" tIns="46800" rIns="90000" bIns="46800">
              <a:normAutofit/>
            </a:bodyPr>
            <a:lstStyle/>
            <a:p>
              <a:pPr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nvGrpSpPr>
          <p:cNvPr id="8" name="千图设计师MC：ID 29795607库_组合 7">
            <a:extLst>
              <a:ext uri="{FF2B5EF4-FFF2-40B4-BE49-F238E27FC236}">
                <a16:creationId xmlns:a16="http://schemas.microsoft.com/office/drawing/2014/main" id="{9A6A1030-AF7D-4E0E-AA91-A11CA0275840}"/>
              </a:ext>
            </a:extLst>
          </p:cNvPr>
          <p:cNvGrpSpPr/>
          <p:nvPr>
            <p:custDataLst>
              <p:tags r:id="rId3"/>
            </p:custDataLst>
          </p:nvPr>
        </p:nvGrpSpPr>
        <p:grpSpPr>
          <a:xfrm>
            <a:off x="7822340" y="3891702"/>
            <a:ext cx="2879569" cy="1567394"/>
            <a:chOff x="7822340" y="3324396"/>
            <a:chExt cx="2879569" cy="1567394"/>
          </a:xfrm>
        </p:grpSpPr>
        <p:grpSp>
          <p:nvGrpSpPr>
            <p:cNvPr id="21" name="Group 3">
              <a:extLst>
                <a:ext uri="{FF2B5EF4-FFF2-40B4-BE49-F238E27FC236}">
                  <a16:creationId xmlns:a16="http://schemas.microsoft.com/office/drawing/2014/main" id="{B0AAB47A-0F2F-4497-911C-AE9C1B1545D3}"/>
                </a:ext>
              </a:extLst>
            </p:cNvPr>
            <p:cNvGrpSpPr/>
            <p:nvPr/>
          </p:nvGrpSpPr>
          <p:grpSpPr>
            <a:xfrm>
              <a:off x="8006977" y="3324396"/>
              <a:ext cx="573299" cy="573299"/>
              <a:chOff x="8975475" y="3781434"/>
              <a:chExt cx="573299" cy="573299"/>
            </a:xfrm>
          </p:grpSpPr>
          <p:sp>
            <p:nvSpPr>
              <p:cNvPr id="25" name="Oval 40">
                <a:extLst>
                  <a:ext uri="{FF2B5EF4-FFF2-40B4-BE49-F238E27FC236}">
                    <a16:creationId xmlns:a16="http://schemas.microsoft.com/office/drawing/2014/main" id="{0254F92A-960B-4992-899A-4DB54DA9C979}"/>
                  </a:ext>
                </a:extLst>
              </p:cNvPr>
              <p:cNvSpPr/>
              <p:nvPr/>
            </p:nvSpPr>
            <p:spPr>
              <a:xfrm>
                <a:off x="8975475" y="3781434"/>
                <a:ext cx="573299" cy="573299"/>
              </a:xfrm>
              <a:prstGeom prst="ellipse">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Freeform: Shape 41">
                <a:extLst>
                  <a:ext uri="{FF2B5EF4-FFF2-40B4-BE49-F238E27FC236}">
                    <a16:creationId xmlns:a16="http://schemas.microsoft.com/office/drawing/2014/main" id="{9E075C49-06E0-4C65-9A05-F3BAF0A41F65}"/>
                  </a:ext>
                </a:extLst>
              </p:cNvPr>
              <p:cNvSpPr>
                <a:spLocks/>
              </p:cNvSpPr>
              <p:nvPr/>
            </p:nvSpPr>
            <p:spPr bwMode="auto">
              <a:xfrm>
                <a:off x="9098645" y="3915985"/>
                <a:ext cx="326959" cy="30419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anchor="ctr"/>
              <a:lstStyle/>
              <a:p>
                <a:pPr algn="ctr"/>
                <a:endParaRPr/>
              </a:p>
            </p:txBody>
          </p:sp>
        </p:grpSp>
        <p:grpSp>
          <p:nvGrpSpPr>
            <p:cNvPr id="22" name="Group 30">
              <a:extLst>
                <a:ext uri="{FF2B5EF4-FFF2-40B4-BE49-F238E27FC236}">
                  <a16:creationId xmlns:a16="http://schemas.microsoft.com/office/drawing/2014/main" id="{1145CBEE-2157-4C7F-8A73-B2203A6E6CA3}"/>
                </a:ext>
              </a:extLst>
            </p:cNvPr>
            <p:cNvGrpSpPr/>
            <p:nvPr/>
          </p:nvGrpSpPr>
          <p:grpSpPr>
            <a:xfrm>
              <a:off x="7822340" y="4025653"/>
              <a:ext cx="2879569" cy="866137"/>
              <a:chOff x="8601584" y="1451933"/>
              <a:chExt cx="2196245" cy="866137"/>
            </a:xfrm>
          </p:grpSpPr>
          <p:sp>
            <p:nvSpPr>
              <p:cNvPr id="23" name="TextBox 31">
                <a:extLst>
                  <a:ext uri="{FF2B5EF4-FFF2-40B4-BE49-F238E27FC236}">
                    <a16:creationId xmlns:a16="http://schemas.microsoft.com/office/drawing/2014/main" id="{A66D7C3A-52F0-4ED2-826C-54759B911F58}"/>
                  </a:ext>
                </a:extLst>
              </p:cNvPr>
              <p:cNvSpPr txBox="1">
                <a:spLocks/>
              </p:cNvSpPr>
              <p:nvPr/>
            </p:nvSpPr>
            <p:spPr bwMode="auto">
              <a:xfrm>
                <a:off x="8601584" y="1451933"/>
                <a:ext cx="2196244" cy="309958"/>
              </a:xfrm>
              <a:prstGeom prst="rect">
                <a:avLst/>
              </a:prstGeom>
              <a:noFill/>
              <a:extLst/>
            </p:spPr>
            <p:txBody>
              <a:bodyPr wrap="none" lIns="216000" tIns="0" rIns="360000" bIns="0" anchor="ctr" anchorCtr="0">
                <a:normAutofit/>
              </a:bodyPr>
              <a:lstStyle/>
              <a:p>
                <a:pPr algn="l" latinLnBrk="0"/>
                <a:r>
                  <a:rPr lang="zh-CN" altLang="en-US" sz="1400" dirty="0">
                    <a:solidFill>
                      <a:schemeClr val="accent2">
                        <a:lumMod val="100000"/>
                      </a:schemeClr>
                    </a:solidFill>
                    <a:effectLst/>
                  </a:rPr>
                  <a:t>输入标题文本</a:t>
                </a:r>
              </a:p>
            </p:txBody>
          </p:sp>
          <p:sp>
            <p:nvSpPr>
              <p:cNvPr id="24" name="TextBox 32">
                <a:extLst>
                  <a:ext uri="{FF2B5EF4-FFF2-40B4-BE49-F238E27FC236}">
                    <a16:creationId xmlns:a16="http://schemas.microsoft.com/office/drawing/2014/main" id="{819C52A9-CDAB-45EF-A24E-F5E89E271627}"/>
                  </a:ext>
                </a:extLst>
              </p:cNvPr>
              <p:cNvSpPr txBox="1">
                <a:spLocks/>
              </p:cNvSpPr>
              <p:nvPr/>
            </p:nvSpPr>
            <p:spPr bwMode="auto">
              <a:xfrm>
                <a:off x="8601585" y="1761891"/>
                <a:ext cx="2196244" cy="556179"/>
              </a:xfrm>
              <a:prstGeom prst="rect">
                <a:avLst/>
              </a:prstGeom>
              <a:noFill/>
              <a:extLst/>
            </p:spPr>
            <p:txBody>
              <a:bodyPr wrap="square" lIns="216000" tIns="0" rIns="360000" bIns="0">
                <a:normAutofit/>
              </a:bodyPr>
              <a:lstStyle/>
              <a:p>
                <a:pPr algn="l" latinLnBrk="0">
                  <a:lnSpc>
                    <a:spcPct val="120000"/>
                  </a:lnSpc>
                </a:pPr>
                <a:r>
                  <a:rPr lang="zh-CN" altLang="en-US" sz="1000" b="0" dirty="0">
                    <a:solidFill>
                      <a:schemeClr val="tx1">
                        <a:lumMod val="85000"/>
                        <a:lumOff val="15000"/>
                      </a:schemeClr>
                    </a:solidFill>
                    <a:effectLst/>
                  </a:rPr>
                  <a:t>请替换文字内容复制你的内容到此 </a:t>
                </a:r>
                <a:br>
                  <a:rPr lang="zh-CN" altLang="en-US" sz="1000" b="0" dirty="0">
                    <a:solidFill>
                      <a:schemeClr val="tx1">
                        <a:lumMod val="85000"/>
                        <a:lumOff val="15000"/>
                      </a:schemeClr>
                    </a:solidFill>
                    <a:effectLst/>
                  </a:rPr>
                </a:br>
                <a:endParaRPr lang="zh-CN" altLang="en-US" sz="1000" b="0" dirty="0">
                  <a:solidFill>
                    <a:schemeClr val="tx1">
                      <a:lumMod val="85000"/>
                      <a:lumOff val="15000"/>
                    </a:schemeClr>
                  </a:solidFill>
                  <a:effectLst/>
                </a:endParaRPr>
              </a:p>
            </p:txBody>
          </p:sp>
        </p:grpSp>
      </p:grpSp>
      <p:grpSp>
        <p:nvGrpSpPr>
          <p:cNvPr id="9" name="千图设计师MC：ID 29795607库_组合 8">
            <a:extLst>
              <a:ext uri="{FF2B5EF4-FFF2-40B4-BE49-F238E27FC236}">
                <a16:creationId xmlns:a16="http://schemas.microsoft.com/office/drawing/2014/main" id="{60A169C0-9453-4735-B4AB-8073F318CEC8}"/>
              </a:ext>
            </a:extLst>
          </p:cNvPr>
          <p:cNvGrpSpPr/>
          <p:nvPr>
            <p:custDataLst>
              <p:tags r:id="rId4"/>
            </p:custDataLst>
          </p:nvPr>
        </p:nvGrpSpPr>
        <p:grpSpPr>
          <a:xfrm>
            <a:off x="1556065" y="3891702"/>
            <a:ext cx="2913191" cy="1567394"/>
            <a:chOff x="1556065" y="3324396"/>
            <a:chExt cx="2913191" cy="1567394"/>
          </a:xfrm>
        </p:grpSpPr>
        <p:grpSp>
          <p:nvGrpSpPr>
            <p:cNvPr id="10" name="Group 4">
              <a:extLst>
                <a:ext uri="{FF2B5EF4-FFF2-40B4-BE49-F238E27FC236}">
                  <a16:creationId xmlns:a16="http://schemas.microsoft.com/office/drawing/2014/main" id="{1EA35406-F677-4C4B-BAC2-B6E2012D71E1}"/>
                </a:ext>
              </a:extLst>
            </p:cNvPr>
            <p:cNvGrpSpPr/>
            <p:nvPr/>
          </p:nvGrpSpPr>
          <p:grpSpPr>
            <a:xfrm>
              <a:off x="3645699" y="3324396"/>
              <a:ext cx="573299" cy="573299"/>
              <a:chOff x="3645699" y="3297375"/>
              <a:chExt cx="573299" cy="573299"/>
            </a:xfrm>
          </p:grpSpPr>
          <p:sp>
            <p:nvSpPr>
              <p:cNvPr id="14" name="Oval 43">
                <a:extLst>
                  <a:ext uri="{FF2B5EF4-FFF2-40B4-BE49-F238E27FC236}">
                    <a16:creationId xmlns:a16="http://schemas.microsoft.com/office/drawing/2014/main" id="{23235658-5027-4C20-A72D-4259E50D126F}"/>
                  </a:ext>
                </a:extLst>
              </p:cNvPr>
              <p:cNvSpPr/>
              <p:nvPr/>
            </p:nvSpPr>
            <p:spPr>
              <a:xfrm>
                <a:off x="3645699" y="3297375"/>
                <a:ext cx="573299" cy="573299"/>
              </a:xfrm>
              <a:prstGeom prst="ellipse">
                <a:avLst/>
              </a:prstGeom>
              <a:solidFill>
                <a:schemeClr val="accent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5" name="Group 44">
                <a:extLst>
                  <a:ext uri="{FF2B5EF4-FFF2-40B4-BE49-F238E27FC236}">
                    <a16:creationId xmlns:a16="http://schemas.microsoft.com/office/drawing/2014/main" id="{D1200936-4515-4F7F-9CD5-8693C4523819}"/>
                  </a:ext>
                </a:extLst>
              </p:cNvPr>
              <p:cNvGrpSpPr/>
              <p:nvPr/>
            </p:nvGrpSpPr>
            <p:grpSpPr>
              <a:xfrm>
                <a:off x="3761219" y="3427552"/>
                <a:ext cx="342260" cy="312973"/>
                <a:chOff x="2046288" y="3759200"/>
                <a:chExt cx="296863" cy="271463"/>
              </a:xfrm>
              <a:solidFill>
                <a:schemeClr val="bg1"/>
              </a:solidFill>
            </p:grpSpPr>
            <p:sp>
              <p:nvSpPr>
                <p:cNvPr id="16" name="Rectangle 45">
                  <a:extLst>
                    <a:ext uri="{FF2B5EF4-FFF2-40B4-BE49-F238E27FC236}">
                      <a16:creationId xmlns:a16="http://schemas.microsoft.com/office/drawing/2014/main" id="{B77390DA-099C-4B47-A423-E3D8F38AD956}"/>
                    </a:ext>
                  </a:extLst>
                </p:cNvPr>
                <p:cNvSpPr>
                  <a:spLocks/>
                </p:cNvSpPr>
                <p:nvPr/>
              </p:nvSpPr>
              <p:spPr bwMode="auto">
                <a:xfrm>
                  <a:off x="2065338" y="3973513"/>
                  <a:ext cx="55563" cy="57150"/>
                </a:xfrm>
                <a:prstGeom prst="rect">
                  <a:avLst/>
                </a:prstGeom>
                <a:grpFill/>
                <a:ln w="9525">
                  <a:noFill/>
                  <a:miter lim="800000"/>
                  <a:headEnd/>
                  <a:tailEnd/>
                </a:ln>
              </p:spPr>
              <p:txBody>
                <a:bodyPr anchor="ctr"/>
                <a:lstStyle/>
                <a:p>
                  <a:pPr algn="ctr"/>
                  <a:endParaRPr/>
                </a:p>
              </p:txBody>
            </p:sp>
            <p:sp>
              <p:nvSpPr>
                <p:cNvPr id="17" name="Rectangle 46">
                  <a:extLst>
                    <a:ext uri="{FF2B5EF4-FFF2-40B4-BE49-F238E27FC236}">
                      <a16:creationId xmlns:a16="http://schemas.microsoft.com/office/drawing/2014/main" id="{2B05CDCD-E809-4FBD-AC86-94AFFDE617A7}"/>
                    </a:ext>
                  </a:extLst>
                </p:cNvPr>
                <p:cNvSpPr>
                  <a:spLocks/>
                </p:cNvSpPr>
                <p:nvPr/>
              </p:nvSpPr>
              <p:spPr bwMode="auto">
                <a:xfrm>
                  <a:off x="2139950" y="3935413"/>
                  <a:ext cx="55563" cy="95250"/>
                </a:xfrm>
                <a:prstGeom prst="rect">
                  <a:avLst/>
                </a:prstGeom>
                <a:grpFill/>
                <a:ln w="9525">
                  <a:noFill/>
                  <a:miter lim="800000"/>
                  <a:headEnd/>
                  <a:tailEnd/>
                </a:ln>
              </p:spPr>
              <p:txBody>
                <a:bodyPr anchor="ctr"/>
                <a:lstStyle/>
                <a:p>
                  <a:pPr algn="ctr"/>
                  <a:endParaRPr/>
                </a:p>
              </p:txBody>
            </p:sp>
            <p:sp>
              <p:nvSpPr>
                <p:cNvPr id="18" name="Rectangle 47">
                  <a:extLst>
                    <a:ext uri="{FF2B5EF4-FFF2-40B4-BE49-F238E27FC236}">
                      <a16:creationId xmlns:a16="http://schemas.microsoft.com/office/drawing/2014/main" id="{34992D43-E46C-4209-B3A8-C686DD3DBDFC}"/>
                    </a:ext>
                  </a:extLst>
                </p:cNvPr>
                <p:cNvSpPr>
                  <a:spLocks/>
                </p:cNvSpPr>
                <p:nvPr/>
              </p:nvSpPr>
              <p:spPr bwMode="auto">
                <a:xfrm>
                  <a:off x="2212975" y="3898900"/>
                  <a:ext cx="57150" cy="131763"/>
                </a:xfrm>
                <a:prstGeom prst="rect">
                  <a:avLst/>
                </a:prstGeom>
                <a:grpFill/>
                <a:ln w="9525">
                  <a:noFill/>
                  <a:miter lim="800000"/>
                  <a:headEnd/>
                  <a:tailEnd/>
                </a:ln>
              </p:spPr>
              <p:txBody>
                <a:bodyPr anchor="ctr"/>
                <a:lstStyle/>
                <a:p>
                  <a:pPr algn="ctr"/>
                  <a:endParaRPr/>
                </a:p>
              </p:txBody>
            </p:sp>
            <p:sp>
              <p:nvSpPr>
                <p:cNvPr id="19" name="Rectangle 48">
                  <a:extLst>
                    <a:ext uri="{FF2B5EF4-FFF2-40B4-BE49-F238E27FC236}">
                      <a16:creationId xmlns:a16="http://schemas.microsoft.com/office/drawing/2014/main" id="{0B4E2137-2740-46CC-9762-41D0828EC5BD}"/>
                    </a:ext>
                  </a:extLst>
                </p:cNvPr>
                <p:cNvSpPr>
                  <a:spLocks/>
                </p:cNvSpPr>
                <p:nvPr/>
              </p:nvSpPr>
              <p:spPr bwMode="auto">
                <a:xfrm>
                  <a:off x="2287588" y="3860800"/>
                  <a:ext cx="55563" cy="169863"/>
                </a:xfrm>
                <a:prstGeom prst="rect">
                  <a:avLst/>
                </a:prstGeom>
                <a:grpFill/>
                <a:ln w="9525">
                  <a:noFill/>
                  <a:miter lim="800000"/>
                  <a:headEnd/>
                  <a:tailEnd/>
                </a:ln>
              </p:spPr>
              <p:txBody>
                <a:bodyPr anchor="ctr"/>
                <a:lstStyle/>
                <a:p>
                  <a:pPr algn="ctr"/>
                  <a:endParaRPr/>
                </a:p>
              </p:txBody>
            </p:sp>
            <p:sp>
              <p:nvSpPr>
                <p:cNvPr id="20" name="Freeform: Shape 49">
                  <a:extLst>
                    <a:ext uri="{FF2B5EF4-FFF2-40B4-BE49-F238E27FC236}">
                      <a16:creationId xmlns:a16="http://schemas.microsoft.com/office/drawing/2014/main" id="{56CF39C8-4F89-45CC-ACAA-648EE22501F6}"/>
                    </a:ext>
                  </a:extLst>
                </p:cNvPr>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nchor="ctr"/>
                <a:lstStyle/>
                <a:p>
                  <a:pPr algn="ctr"/>
                  <a:endParaRPr/>
                </a:p>
              </p:txBody>
            </p:sp>
          </p:grpSp>
        </p:grpSp>
        <p:grpSp>
          <p:nvGrpSpPr>
            <p:cNvPr id="11" name="Group 33">
              <a:extLst>
                <a:ext uri="{FF2B5EF4-FFF2-40B4-BE49-F238E27FC236}">
                  <a16:creationId xmlns:a16="http://schemas.microsoft.com/office/drawing/2014/main" id="{A31233EF-FD44-4438-BEC0-554831DD719C}"/>
                </a:ext>
              </a:extLst>
            </p:cNvPr>
            <p:cNvGrpSpPr/>
            <p:nvPr/>
          </p:nvGrpSpPr>
          <p:grpSpPr>
            <a:xfrm>
              <a:off x="1556065" y="4025653"/>
              <a:ext cx="2913191" cy="866137"/>
              <a:chOff x="1415480" y="1669738"/>
              <a:chExt cx="2913191" cy="866137"/>
            </a:xfrm>
          </p:grpSpPr>
          <p:sp>
            <p:nvSpPr>
              <p:cNvPr id="12" name="TextBox 34">
                <a:extLst>
                  <a:ext uri="{FF2B5EF4-FFF2-40B4-BE49-F238E27FC236}">
                    <a16:creationId xmlns:a16="http://schemas.microsoft.com/office/drawing/2014/main" id="{B01DE69A-AFB4-4ED6-B9FA-324E33EEB03A}"/>
                  </a:ext>
                </a:extLst>
              </p:cNvPr>
              <p:cNvSpPr txBox="1">
                <a:spLocks/>
              </p:cNvSpPr>
              <p:nvPr/>
            </p:nvSpPr>
            <p:spPr bwMode="auto">
              <a:xfrm>
                <a:off x="1415480" y="1669738"/>
                <a:ext cx="2913191" cy="309958"/>
              </a:xfrm>
              <a:prstGeom prst="rect">
                <a:avLst/>
              </a:prstGeom>
              <a:noFill/>
              <a:extLst/>
            </p:spPr>
            <p:txBody>
              <a:bodyPr wrap="none" lIns="360000" tIns="0" rIns="216000" bIns="0" anchor="ctr" anchorCtr="0">
                <a:normAutofit/>
              </a:bodyPr>
              <a:lstStyle/>
              <a:p>
                <a:pPr algn="r" latinLnBrk="0"/>
                <a:r>
                  <a:rPr lang="zh-CN" altLang="en-US" sz="1400" dirty="0">
                    <a:solidFill>
                      <a:schemeClr val="accent3">
                        <a:lumMod val="100000"/>
                      </a:schemeClr>
                    </a:solidFill>
                    <a:effectLst/>
                  </a:rPr>
                  <a:t>输入标题文本</a:t>
                </a:r>
              </a:p>
            </p:txBody>
          </p:sp>
          <p:sp>
            <p:nvSpPr>
              <p:cNvPr id="13" name="TextBox 35">
                <a:extLst>
                  <a:ext uri="{FF2B5EF4-FFF2-40B4-BE49-F238E27FC236}">
                    <a16:creationId xmlns:a16="http://schemas.microsoft.com/office/drawing/2014/main" id="{895BCCF2-64D4-4453-9F37-5FC3C8451744}"/>
                  </a:ext>
                </a:extLst>
              </p:cNvPr>
              <p:cNvSpPr txBox="1">
                <a:spLocks/>
              </p:cNvSpPr>
              <p:nvPr/>
            </p:nvSpPr>
            <p:spPr bwMode="auto">
              <a:xfrm>
                <a:off x="1415480" y="1979696"/>
                <a:ext cx="2913191" cy="556179"/>
              </a:xfrm>
              <a:prstGeom prst="rect">
                <a:avLst/>
              </a:prstGeom>
              <a:noFill/>
              <a:extLst/>
            </p:spPr>
            <p:txBody>
              <a:bodyPr wrap="square" lIns="360000" tIns="0" rIns="216000" bIns="0" anchor="t"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spTree>
    <p:extLst>
      <p:ext uri="{BB962C8B-B14F-4D97-AF65-F5344CB8AC3E}">
        <p14:creationId xmlns:p14="http://schemas.microsoft.com/office/powerpoint/2010/main" val="367829248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transform.rotation_z</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52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anim calcmode="lin" valueType="num">
                                      <p:cBhvr>
                                        <p:cTn id="17" dur="500" fill="hold"/>
                                        <p:tgtEl>
                                          <p:spTgt spid="7"/>
                                        </p:tgtEl>
                                        <p:attrNameLst>
                                          <p:attrName>ppt_x</p:attrName>
                                        </p:attrNameLst>
                                      </p:cBhvr>
                                      <p:tavLst>
                                        <p:tav tm="0">
                                          <p:val>
                                            <p:fltVal val="0.5"/>
                                          </p:val>
                                        </p:tav>
                                        <p:tav tm="100000">
                                          <p:val>
                                            <p:strVal val="#ppt_x"/>
                                          </p:val>
                                        </p:tav>
                                      </p:tavLst>
                                    </p:anim>
                                    <p:anim calcmode="lin" valueType="num">
                                      <p:cBhvr>
                                        <p:cTn id="18" dur="500" fill="hold"/>
                                        <p:tgtEl>
                                          <p:spTgt spid="7"/>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千图设计师MC：ID 29795607库_直接连接符 3">
            <a:extLst>
              <a:ext uri="{FF2B5EF4-FFF2-40B4-BE49-F238E27FC236}">
                <a16:creationId xmlns:a16="http://schemas.microsoft.com/office/drawing/2014/main" id="{336E6E68-F750-40D4-AE40-EA1450ECFCD6}"/>
              </a:ext>
            </a:extLst>
          </p:cNvPr>
          <p:cNvCxnSpPr/>
          <p:nvPr>
            <p:custDataLst>
              <p:tags r:id="rId1"/>
            </p:custDataLst>
          </p:nvPr>
        </p:nvCxnSpPr>
        <p:spPr>
          <a:xfrm>
            <a:off x="11229285" y="3200515"/>
            <a:ext cx="0" cy="10462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千图设计师MC：ID 29795607库_直接连接符 4">
            <a:extLst>
              <a:ext uri="{FF2B5EF4-FFF2-40B4-BE49-F238E27FC236}">
                <a16:creationId xmlns:a16="http://schemas.microsoft.com/office/drawing/2014/main" id="{B1F0BD86-51EB-4665-BB2C-7C9F3ECC8A91}"/>
              </a:ext>
            </a:extLst>
          </p:cNvPr>
          <p:cNvCxnSpPr/>
          <p:nvPr>
            <p:custDataLst>
              <p:tags r:id="rId2"/>
            </p:custDataLst>
          </p:nvPr>
        </p:nvCxnSpPr>
        <p:spPr>
          <a:xfrm>
            <a:off x="952844" y="1461493"/>
            <a:ext cx="3016"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千图设计师MC：ID 29795607库_直接连接符 5">
            <a:extLst>
              <a:ext uri="{FF2B5EF4-FFF2-40B4-BE49-F238E27FC236}">
                <a16:creationId xmlns:a16="http://schemas.microsoft.com/office/drawing/2014/main" id="{B8D1D5CA-CD18-4D16-9F98-0D7828674115}"/>
              </a:ext>
            </a:extLst>
          </p:cNvPr>
          <p:cNvCxnSpPr/>
          <p:nvPr>
            <p:custDataLst>
              <p:tags r:id="rId3"/>
            </p:custDataLst>
          </p:nvPr>
        </p:nvCxnSpPr>
        <p:spPr>
          <a:xfrm flipH="1">
            <a:off x="2941679" y="1461493"/>
            <a:ext cx="12053" cy="279449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千图设计师MC：ID 29795607库_直接连接符 6">
            <a:extLst>
              <a:ext uri="{FF2B5EF4-FFF2-40B4-BE49-F238E27FC236}">
                <a16:creationId xmlns:a16="http://schemas.microsoft.com/office/drawing/2014/main" id="{6BD02B3B-2369-4F73-9B5B-A42C601F3FDC}"/>
              </a:ext>
            </a:extLst>
          </p:cNvPr>
          <p:cNvCxnSpPr/>
          <p:nvPr>
            <p:custDataLst>
              <p:tags r:id="rId4"/>
            </p:custDataLst>
          </p:nvPr>
        </p:nvCxnSpPr>
        <p:spPr>
          <a:xfrm flipH="1">
            <a:off x="5042810" y="2260111"/>
            <a:ext cx="9957" cy="19958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千图设计师MC：ID 29795607库_直接连接符 7">
            <a:extLst>
              <a:ext uri="{FF2B5EF4-FFF2-40B4-BE49-F238E27FC236}">
                <a16:creationId xmlns:a16="http://schemas.microsoft.com/office/drawing/2014/main" id="{4DAC3380-818F-440B-A866-174C44E4C3DB}"/>
              </a:ext>
            </a:extLst>
          </p:cNvPr>
          <p:cNvCxnSpPr/>
          <p:nvPr>
            <p:custDataLst>
              <p:tags r:id="rId5"/>
            </p:custDataLst>
          </p:nvPr>
        </p:nvCxnSpPr>
        <p:spPr>
          <a:xfrm>
            <a:off x="7144118" y="2662764"/>
            <a:ext cx="1" cy="16312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千图设计师MC：ID 29795607库_直接连接符 8">
            <a:extLst>
              <a:ext uri="{FF2B5EF4-FFF2-40B4-BE49-F238E27FC236}">
                <a16:creationId xmlns:a16="http://schemas.microsoft.com/office/drawing/2014/main" id="{172D1097-E51B-4511-BA20-D8E147D15248}"/>
              </a:ext>
            </a:extLst>
          </p:cNvPr>
          <p:cNvCxnSpPr/>
          <p:nvPr>
            <p:custDataLst>
              <p:tags r:id="rId6"/>
            </p:custDataLst>
          </p:nvPr>
        </p:nvCxnSpPr>
        <p:spPr>
          <a:xfrm>
            <a:off x="9239619" y="3143194"/>
            <a:ext cx="0" cy="11508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千图设计师MC：ID 29795607库_矩形 9">
            <a:extLst>
              <a:ext uri="{FF2B5EF4-FFF2-40B4-BE49-F238E27FC236}">
                <a16:creationId xmlns:a16="http://schemas.microsoft.com/office/drawing/2014/main" id="{3EE578F0-7702-4207-9180-64921E69A0DA}"/>
              </a:ext>
            </a:extLst>
          </p:cNvPr>
          <p:cNvSpPr/>
          <p:nvPr>
            <p:custDataLst>
              <p:tags r:id="rId7"/>
            </p:custDataLst>
          </p:nvPr>
        </p:nvSpPr>
        <p:spPr>
          <a:xfrm>
            <a:off x="955859" y="4091895"/>
            <a:ext cx="3386493" cy="23090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rPr>
              <a:t>关键词</a:t>
            </a:r>
          </a:p>
        </p:txBody>
      </p:sp>
      <p:sp>
        <p:nvSpPr>
          <p:cNvPr id="11" name="千图设计师MC：ID 29795607库_矩形 10">
            <a:extLst>
              <a:ext uri="{FF2B5EF4-FFF2-40B4-BE49-F238E27FC236}">
                <a16:creationId xmlns:a16="http://schemas.microsoft.com/office/drawing/2014/main" id="{E5E56FA7-482B-4D0F-96D1-80E0F2ED58FC}"/>
              </a:ext>
            </a:extLst>
          </p:cNvPr>
          <p:cNvSpPr/>
          <p:nvPr>
            <p:custDataLst>
              <p:tags r:id="rId8"/>
            </p:custDataLst>
          </p:nvPr>
        </p:nvSpPr>
        <p:spPr>
          <a:xfrm>
            <a:off x="4401442" y="4091895"/>
            <a:ext cx="3386493" cy="23090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rPr>
              <a:t>关键词</a:t>
            </a:r>
          </a:p>
        </p:txBody>
      </p:sp>
      <p:sp>
        <p:nvSpPr>
          <p:cNvPr id="12" name="千图设计师MC：ID 29795607库_矩形 11">
            <a:extLst>
              <a:ext uri="{FF2B5EF4-FFF2-40B4-BE49-F238E27FC236}">
                <a16:creationId xmlns:a16="http://schemas.microsoft.com/office/drawing/2014/main" id="{C8B58247-428F-4D49-86FC-D15B8EC56BFE}"/>
              </a:ext>
            </a:extLst>
          </p:cNvPr>
          <p:cNvSpPr/>
          <p:nvPr>
            <p:custDataLst>
              <p:tags r:id="rId9"/>
            </p:custDataLst>
          </p:nvPr>
        </p:nvSpPr>
        <p:spPr>
          <a:xfrm>
            <a:off x="7851643" y="4091895"/>
            <a:ext cx="3381876" cy="23090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20000"/>
          </a:bodyPr>
          <a:lstStyle/>
          <a:p>
            <a:pPr algn="ctr"/>
            <a:r>
              <a:rPr lang="zh-CN" altLang="en-US" sz="1200">
                <a:solidFill>
                  <a:schemeClr val="bg1"/>
                </a:solidFill>
              </a:rPr>
              <a:t>关键词</a:t>
            </a:r>
          </a:p>
        </p:txBody>
      </p:sp>
      <p:sp>
        <p:nvSpPr>
          <p:cNvPr id="13" name="千图设计师MC：ID 29795607库_Arrow: Pentagon 13">
            <a:extLst>
              <a:ext uri="{FF2B5EF4-FFF2-40B4-BE49-F238E27FC236}">
                <a16:creationId xmlns:a16="http://schemas.microsoft.com/office/drawing/2014/main" id="{C7E36B80-03BD-47C5-A9A3-F3D6736A8DC9}"/>
              </a:ext>
            </a:extLst>
          </p:cNvPr>
          <p:cNvSpPr/>
          <p:nvPr>
            <p:custDataLst>
              <p:tags r:id="rId10"/>
            </p:custDataLst>
          </p:nvPr>
        </p:nvSpPr>
        <p:spPr>
          <a:xfrm>
            <a:off x="952844" y="1461493"/>
            <a:ext cx="2493080" cy="3010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t>输入标题文本</a:t>
            </a:r>
          </a:p>
        </p:txBody>
      </p:sp>
      <p:sp>
        <p:nvSpPr>
          <p:cNvPr id="14" name="千图设计师MC：ID 29795607库_Arrow: Pentagon 14">
            <a:extLst>
              <a:ext uri="{FF2B5EF4-FFF2-40B4-BE49-F238E27FC236}">
                <a16:creationId xmlns:a16="http://schemas.microsoft.com/office/drawing/2014/main" id="{D46B2093-F231-4A6D-937D-5C508560CBD5}"/>
              </a:ext>
            </a:extLst>
          </p:cNvPr>
          <p:cNvSpPr/>
          <p:nvPr>
            <p:custDataLst>
              <p:tags r:id="rId11"/>
            </p:custDataLst>
          </p:nvPr>
        </p:nvSpPr>
        <p:spPr>
          <a:xfrm>
            <a:off x="2490845" y="1845122"/>
            <a:ext cx="1979555" cy="30109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t>输入标题文本</a:t>
            </a:r>
          </a:p>
        </p:txBody>
      </p:sp>
      <p:sp>
        <p:nvSpPr>
          <p:cNvPr id="15" name="千图设计师MC：ID 29795607库_Arrow: Pentagon 15">
            <a:extLst>
              <a:ext uri="{FF2B5EF4-FFF2-40B4-BE49-F238E27FC236}">
                <a16:creationId xmlns:a16="http://schemas.microsoft.com/office/drawing/2014/main" id="{F8A423E3-8254-4457-B5CE-F03CEF4F3BF2}"/>
              </a:ext>
            </a:extLst>
          </p:cNvPr>
          <p:cNvSpPr/>
          <p:nvPr>
            <p:custDataLst>
              <p:tags r:id="rId12"/>
            </p:custDataLst>
          </p:nvPr>
        </p:nvSpPr>
        <p:spPr>
          <a:xfrm>
            <a:off x="2490845" y="2260110"/>
            <a:ext cx="4653273" cy="301091"/>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t>输入标题文本</a:t>
            </a:r>
          </a:p>
        </p:txBody>
      </p:sp>
      <p:sp>
        <p:nvSpPr>
          <p:cNvPr id="16" name="千图设计师MC：ID 29795607库_Arrow: Pentagon 16">
            <a:extLst>
              <a:ext uri="{FF2B5EF4-FFF2-40B4-BE49-F238E27FC236}">
                <a16:creationId xmlns:a16="http://schemas.microsoft.com/office/drawing/2014/main" id="{52071C01-97B4-4D68-844A-BBA5E38A7D70}"/>
              </a:ext>
            </a:extLst>
          </p:cNvPr>
          <p:cNvSpPr/>
          <p:nvPr>
            <p:custDataLst>
              <p:tags r:id="rId13"/>
            </p:custDataLst>
          </p:nvPr>
        </p:nvSpPr>
        <p:spPr>
          <a:xfrm>
            <a:off x="4586346" y="2662764"/>
            <a:ext cx="3785495" cy="301091"/>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t>输入标题文本</a:t>
            </a:r>
          </a:p>
        </p:txBody>
      </p:sp>
      <p:sp>
        <p:nvSpPr>
          <p:cNvPr id="17" name="千图设计师MC：ID 29795607库_Arrow: Pentagon 17">
            <a:extLst>
              <a:ext uri="{FF2B5EF4-FFF2-40B4-BE49-F238E27FC236}">
                <a16:creationId xmlns:a16="http://schemas.microsoft.com/office/drawing/2014/main" id="{B8927357-9704-415B-834A-C459906569DC}"/>
              </a:ext>
            </a:extLst>
          </p:cNvPr>
          <p:cNvSpPr/>
          <p:nvPr>
            <p:custDataLst>
              <p:tags r:id="rId14"/>
            </p:custDataLst>
          </p:nvPr>
        </p:nvSpPr>
        <p:spPr>
          <a:xfrm>
            <a:off x="6908603" y="3049446"/>
            <a:ext cx="4324916" cy="30109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zh-CN" altLang="en-US" sz="1400" dirty="0"/>
              <a:t>输入标题文本</a:t>
            </a:r>
          </a:p>
        </p:txBody>
      </p:sp>
      <p:grpSp>
        <p:nvGrpSpPr>
          <p:cNvPr id="2" name="千图设计师MC：ID 29795607库_组合 1">
            <a:extLst>
              <a:ext uri="{FF2B5EF4-FFF2-40B4-BE49-F238E27FC236}">
                <a16:creationId xmlns:a16="http://schemas.microsoft.com/office/drawing/2014/main" id="{5787F91A-B5FB-4DD1-82FE-CB6D1304414F}"/>
              </a:ext>
            </a:extLst>
          </p:cNvPr>
          <p:cNvGrpSpPr/>
          <p:nvPr>
            <p:custDataLst>
              <p:tags r:id="rId15"/>
            </p:custDataLst>
          </p:nvPr>
        </p:nvGrpSpPr>
        <p:grpSpPr>
          <a:xfrm>
            <a:off x="952844" y="4725144"/>
            <a:ext cx="3277260" cy="857260"/>
            <a:chOff x="952844" y="4725144"/>
            <a:chExt cx="3277260" cy="857260"/>
          </a:xfrm>
        </p:grpSpPr>
        <p:sp>
          <p:nvSpPr>
            <p:cNvPr id="19" name="TextBox 24">
              <a:extLst>
                <a:ext uri="{FF2B5EF4-FFF2-40B4-BE49-F238E27FC236}">
                  <a16:creationId xmlns:a16="http://schemas.microsoft.com/office/drawing/2014/main" id="{571058A5-F4D5-44FA-B896-C4216435D8F7}"/>
                </a:ext>
              </a:extLst>
            </p:cNvPr>
            <p:cNvSpPr txBox="1">
              <a:spLocks/>
            </p:cNvSpPr>
            <p:nvPr/>
          </p:nvSpPr>
          <p:spPr bwMode="auto">
            <a:xfrm>
              <a:off x="952844" y="4725144"/>
              <a:ext cx="3277260"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输入标题文本</a:t>
              </a:r>
            </a:p>
          </p:txBody>
        </p:sp>
        <p:sp>
          <p:nvSpPr>
            <p:cNvPr id="20" name="TextBox 25">
              <a:extLst>
                <a:ext uri="{FF2B5EF4-FFF2-40B4-BE49-F238E27FC236}">
                  <a16:creationId xmlns:a16="http://schemas.microsoft.com/office/drawing/2014/main" id="{25F4303B-D236-4D77-94D6-B6C9BE95DEE1}"/>
                </a:ext>
              </a:extLst>
            </p:cNvPr>
            <p:cNvSpPr txBox="1">
              <a:spLocks/>
            </p:cNvSpPr>
            <p:nvPr/>
          </p:nvSpPr>
          <p:spPr bwMode="auto">
            <a:xfrm>
              <a:off x="952844" y="5008174"/>
              <a:ext cx="3277260"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25" name="千图设计师MC：ID 29795607库_组合 24">
            <a:extLst>
              <a:ext uri="{FF2B5EF4-FFF2-40B4-BE49-F238E27FC236}">
                <a16:creationId xmlns:a16="http://schemas.microsoft.com/office/drawing/2014/main" id="{BD277E8B-6A3F-4748-9618-6A5707691DA5}"/>
              </a:ext>
            </a:extLst>
          </p:cNvPr>
          <p:cNvGrpSpPr/>
          <p:nvPr>
            <p:custDataLst>
              <p:tags r:id="rId16"/>
            </p:custDataLst>
          </p:nvPr>
        </p:nvGrpSpPr>
        <p:grpSpPr>
          <a:xfrm>
            <a:off x="4450318" y="4725144"/>
            <a:ext cx="3277260" cy="857260"/>
            <a:chOff x="4450318" y="4725144"/>
            <a:chExt cx="3277260" cy="857260"/>
          </a:xfrm>
        </p:grpSpPr>
        <p:sp>
          <p:nvSpPr>
            <p:cNvPr id="21" name="TextBox 26">
              <a:extLst>
                <a:ext uri="{FF2B5EF4-FFF2-40B4-BE49-F238E27FC236}">
                  <a16:creationId xmlns:a16="http://schemas.microsoft.com/office/drawing/2014/main" id="{E8A8E69C-0D38-4547-AE32-66F24C64EA91}"/>
                </a:ext>
              </a:extLst>
            </p:cNvPr>
            <p:cNvSpPr txBox="1">
              <a:spLocks/>
            </p:cNvSpPr>
            <p:nvPr/>
          </p:nvSpPr>
          <p:spPr bwMode="auto">
            <a:xfrm>
              <a:off x="4450318" y="4725144"/>
              <a:ext cx="3277260"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输入标题文本</a:t>
              </a:r>
            </a:p>
          </p:txBody>
        </p:sp>
        <p:sp>
          <p:nvSpPr>
            <p:cNvPr id="22" name="TextBox 27">
              <a:extLst>
                <a:ext uri="{FF2B5EF4-FFF2-40B4-BE49-F238E27FC236}">
                  <a16:creationId xmlns:a16="http://schemas.microsoft.com/office/drawing/2014/main" id="{6A2A2992-52D1-43F8-BABB-BC9D8B87155F}"/>
                </a:ext>
              </a:extLst>
            </p:cNvPr>
            <p:cNvSpPr txBox="1">
              <a:spLocks/>
            </p:cNvSpPr>
            <p:nvPr/>
          </p:nvSpPr>
          <p:spPr bwMode="auto">
            <a:xfrm>
              <a:off x="4450318" y="5008174"/>
              <a:ext cx="3277260"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26" name="千图设计师MC：ID 29795607库_组合 25">
            <a:extLst>
              <a:ext uri="{FF2B5EF4-FFF2-40B4-BE49-F238E27FC236}">
                <a16:creationId xmlns:a16="http://schemas.microsoft.com/office/drawing/2014/main" id="{554F68B8-A05E-481A-B866-9696329F3C1A}"/>
              </a:ext>
            </a:extLst>
          </p:cNvPr>
          <p:cNvGrpSpPr/>
          <p:nvPr>
            <p:custDataLst>
              <p:tags r:id="rId17"/>
            </p:custDataLst>
          </p:nvPr>
        </p:nvGrpSpPr>
        <p:grpSpPr>
          <a:xfrm>
            <a:off x="7947792" y="4725144"/>
            <a:ext cx="3277260" cy="857260"/>
            <a:chOff x="7947792" y="4725144"/>
            <a:chExt cx="3277260" cy="857260"/>
          </a:xfrm>
        </p:grpSpPr>
        <p:sp>
          <p:nvSpPr>
            <p:cNvPr id="23" name="TextBox 28">
              <a:extLst>
                <a:ext uri="{FF2B5EF4-FFF2-40B4-BE49-F238E27FC236}">
                  <a16:creationId xmlns:a16="http://schemas.microsoft.com/office/drawing/2014/main" id="{BF674370-A916-4D4D-9A6D-52A92FE34A32}"/>
                </a:ext>
              </a:extLst>
            </p:cNvPr>
            <p:cNvSpPr txBox="1">
              <a:spLocks/>
            </p:cNvSpPr>
            <p:nvPr/>
          </p:nvSpPr>
          <p:spPr bwMode="auto">
            <a:xfrm>
              <a:off x="7947792" y="4725144"/>
              <a:ext cx="3277260"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3"/>
                  </a:solidFill>
                </a:rPr>
                <a:t>输入标题文本</a:t>
              </a:r>
            </a:p>
          </p:txBody>
        </p:sp>
        <p:sp>
          <p:nvSpPr>
            <p:cNvPr id="24" name="TextBox 29">
              <a:extLst>
                <a:ext uri="{FF2B5EF4-FFF2-40B4-BE49-F238E27FC236}">
                  <a16:creationId xmlns:a16="http://schemas.microsoft.com/office/drawing/2014/main" id="{DEB65D47-7975-494B-9195-29E174E64A3D}"/>
                </a:ext>
              </a:extLst>
            </p:cNvPr>
            <p:cNvSpPr txBox="1">
              <a:spLocks/>
            </p:cNvSpPr>
            <p:nvPr/>
          </p:nvSpPr>
          <p:spPr bwMode="auto">
            <a:xfrm>
              <a:off x="7947792" y="5008174"/>
              <a:ext cx="3277260"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spTree>
    <p:extLst>
      <p:ext uri="{BB962C8B-B14F-4D97-AF65-F5344CB8AC3E}">
        <p14:creationId xmlns:p14="http://schemas.microsoft.com/office/powerpoint/2010/main" val="427108760"/>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ppt_h/2"/>
                                          </p:val>
                                        </p:tav>
                                        <p:tav tm="100000">
                                          <p:val>
                                            <p:strVal val="#ppt_y"/>
                                          </p:val>
                                        </p:tav>
                                      </p:tavLst>
                                    </p:anim>
                                    <p:anim calcmode="lin" valueType="num">
                                      <p:cBhvr>
                                        <p:cTn id="15" dur="500" fill="hold"/>
                                        <p:tgtEl>
                                          <p:spTgt spid="5"/>
                                        </p:tgtEl>
                                        <p:attrNameLst>
                                          <p:attrName>ppt_w</p:attrName>
                                        </p:attrNameLst>
                                      </p:cBhvr>
                                      <p:tavLst>
                                        <p:tav tm="0">
                                          <p:val>
                                            <p:strVal val="#ppt_w"/>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ppt_h/2"/>
                                          </p:val>
                                        </p:tav>
                                        <p:tav tm="100000">
                                          <p:val>
                                            <p:strVal val="#ppt_y"/>
                                          </p:val>
                                        </p:tav>
                                      </p:tavLst>
                                    </p:anim>
                                    <p:anim calcmode="lin" valueType="num">
                                      <p:cBhvr>
                                        <p:cTn id="21" dur="500" fill="hold"/>
                                        <p:tgtEl>
                                          <p:spTgt spid="6"/>
                                        </p:tgtEl>
                                        <p:attrNameLst>
                                          <p:attrName>ppt_w</p:attrName>
                                        </p:attrNameLst>
                                      </p:cBhvr>
                                      <p:tavLst>
                                        <p:tav tm="0">
                                          <p:val>
                                            <p:strVal val="#ppt_w"/>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childTnLst>
                                </p:cTn>
                              </p:par>
                              <p:par>
                                <p:cTn id="23" presetID="17"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ppt_h/2"/>
                                          </p:val>
                                        </p:tav>
                                        <p:tav tm="100000">
                                          <p:val>
                                            <p:strVal val="#ppt_y"/>
                                          </p:val>
                                        </p:tav>
                                      </p:tavLst>
                                    </p:anim>
                                    <p:anim calcmode="lin" valueType="num">
                                      <p:cBhvr>
                                        <p:cTn id="27" dur="500" fill="hold"/>
                                        <p:tgtEl>
                                          <p:spTgt spid="7"/>
                                        </p:tgtEl>
                                        <p:attrNameLst>
                                          <p:attrName>ppt_w</p:attrName>
                                        </p:attrNameLst>
                                      </p:cBhvr>
                                      <p:tavLst>
                                        <p:tav tm="0">
                                          <p:val>
                                            <p:strVal val="#ppt_w"/>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childTnLst>
                                </p:cTn>
                              </p:par>
                              <p:par>
                                <p:cTn id="29" presetID="17"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
                                          </p:val>
                                        </p:tav>
                                        <p:tav tm="100000">
                                          <p:val>
                                            <p:strVal val="#ppt_x"/>
                                          </p:val>
                                        </p:tav>
                                      </p:tavLst>
                                    </p:anim>
                                    <p:anim calcmode="lin" valueType="num">
                                      <p:cBhvr>
                                        <p:cTn id="32" dur="500" fill="hold"/>
                                        <p:tgtEl>
                                          <p:spTgt spid="8"/>
                                        </p:tgtEl>
                                        <p:attrNameLst>
                                          <p:attrName>ppt_y</p:attrName>
                                        </p:attrNameLst>
                                      </p:cBhvr>
                                      <p:tavLst>
                                        <p:tav tm="0">
                                          <p:val>
                                            <p:strVal val="#ppt_y+#ppt_h/2"/>
                                          </p:val>
                                        </p:tav>
                                        <p:tav tm="100000">
                                          <p:val>
                                            <p:strVal val="#ppt_y"/>
                                          </p:val>
                                        </p:tav>
                                      </p:tavLst>
                                    </p:anim>
                                    <p:anim calcmode="lin" valueType="num">
                                      <p:cBhvr>
                                        <p:cTn id="33" dur="500" fill="hold"/>
                                        <p:tgtEl>
                                          <p:spTgt spid="8"/>
                                        </p:tgtEl>
                                        <p:attrNameLst>
                                          <p:attrName>ppt_w</p:attrName>
                                        </p:attrNameLst>
                                      </p:cBhvr>
                                      <p:tavLst>
                                        <p:tav tm="0">
                                          <p:val>
                                            <p:strVal val="#ppt_w"/>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childTnLst>
                                </p:cTn>
                              </p:par>
                              <p:par>
                                <p:cTn id="35" presetID="17"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ppt_x</p:attrName>
                                        </p:attrNameLst>
                                      </p:cBhvr>
                                      <p:tavLst>
                                        <p:tav tm="0">
                                          <p:val>
                                            <p:strVal val="#ppt_x"/>
                                          </p:val>
                                        </p:tav>
                                        <p:tav tm="100000">
                                          <p:val>
                                            <p:strVal val="#ppt_x"/>
                                          </p:val>
                                        </p:tav>
                                      </p:tavLst>
                                    </p:anim>
                                    <p:anim calcmode="lin" valueType="num">
                                      <p:cBhvr>
                                        <p:cTn id="38" dur="500" fill="hold"/>
                                        <p:tgtEl>
                                          <p:spTgt spid="9"/>
                                        </p:tgtEl>
                                        <p:attrNameLst>
                                          <p:attrName>ppt_y</p:attrName>
                                        </p:attrNameLst>
                                      </p:cBhvr>
                                      <p:tavLst>
                                        <p:tav tm="0">
                                          <p:val>
                                            <p:strVal val="#ppt_y+#ppt_h/2"/>
                                          </p:val>
                                        </p:tav>
                                        <p:tav tm="100000">
                                          <p:val>
                                            <p:strVal val="#ppt_y"/>
                                          </p:val>
                                        </p:tav>
                                      </p:tavLst>
                                    </p:anim>
                                    <p:anim calcmode="lin" valueType="num">
                                      <p:cBhvr>
                                        <p:cTn id="39" dur="500" fill="hold"/>
                                        <p:tgtEl>
                                          <p:spTgt spid="9"/>
                                        </p:tgtEl>
                                        <p:attrNameLst>
                                          <p:attrName>ppt_w</p:attrName>
                                        </p:attrNameLst>
                                      </p:cBhvr>
                                      <p:tavLst>
                                        <p:tav tm="0">
                                          <p:val>
                                            <p:strVal val="#ppt_w"/>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17"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ppt_x</p:attrName>
                                        </p:attrNameLst>
                                      </p:cBhvr>
                                      <p:tavLst>
                                        <p:tav tm="0">
                                          <p:val>
                                            <p:strVal val="#ppt_x"/>
                                          </p:val>
                                        </p:tav>
                                        <p:tav tm="100000">
                                          <p:val>
                                            <p:strVal val="#ppt_x"/>
                                          </p:val>
                                        </p:tav>
                                      </p:tavLst>
                                    </p:anim>
                                    <p:anim calcmode="lin" valueType="num">
                                      <p:cBhvr>
                                        <p:cTn id="45" dur="500" fill="hold"/>
                                        <p:tgtEl>
                                          <p:spTgt spid="10"/>
                                        </p:tgtEl>
                                        <p:attrNameLst>
                                          <p:attrName>ppt_y</p:attrName>
                                        </p:attrNameLst>
                                      </p:cBhvr>
                                      <p:tavLst>
                                        <p:tav tm="0">
                                          <p:val>
                                            <p:strVal val="#ppt_y+#ppt_h/2"/>
                                          </p:val>
                                        </p:tav>
                                        <p:tav tm="100000">
                                          <p:val>
                                            <p:strVal val="#ppt_y"/>
                                          </p:val>
                                        </p:tav>
                                      </p:tavLst>
                                    </p:anim>
                                    <p:anim calcmode="lin" valueType="num">
                                      <p:cBhvr>
                                        <p:cTn id="46" dur="500" fill="hold"/>
                                        <p:tgtEl>
                                          <p:spTgt spid="10"/>
                                        </p:tgtEl>
                                        <p:attrNameLst>
                                          <p:attrName>ppt_w</p:attrName>
                                        </p:attrNameLst>
                                      </p:cBhvr>
                                      <p:tavLst>
                                        <p:tav tm="0">
                                          <p:val>
                                            <p:strVal val="#ppt_w"/>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childTnLst>
                                </p:cTn>
                              </p:par>
                              <p:par>
                                <p:cTn id="48" presetID="17" presetClass="entr" presetSubtype="4"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
                                          </p:val>
                                        </p:tav>
                                        <p:tav tm="100000">
                                          <p:val>
                                            <p:strVal val="#ppt_x"/>
                                          </p:val>
                                        </p:tav>
                                      </p:tavLst>
                                    </p:anim>
                                    <p:anim calcmode="lin" valueType="num">
                                      <p:cBhvr>
                                        <p:cTn id="51" dur="500" fill="hold"/>
                                        <p:tgtEl>
                                          <p:spTgt spid="11"/>
                                        </p:tgtEl>
                                        <p:attrNameLst>
                                          <p:attrName>ppt_y</p:attrName>
                                        </p:attrNameLst>
                                      </p:cBhvr>
                                      <p:tavLst>
                                        <p:tav tm="0">
                                          <p:val>
                                            <p:strVal val="#ppt_y+#ppt_h/2"/>
                                          </p:val>
                                        </p:tav>
                                        <p:tav tm="100000">
                                          <p:val>
                                            <p:strVal val="#ppt_y"/>
                                          </p:val>
                                        </p:tav>
                                      </p:tavLst>
                                    </p:anim>
                                    <p:anim calcmode="lin" valueType="num">
                                      <p:cBhvr>
                                        <p:cTn id="52" dur="500" fill="hold"/>
                                        <p:tgtEl>
                                          <p:spTgt spid="11"/>
                                        </p:tgtEl>
                                        <p:attrNameLst>
                                          <p:attrName>ppt_w</p:attrName>
                                        </p:attrNameLst>
                                      </p:cBhvr>
                                      <p:tavLst>
                                        <p:tav tm="0">
                                          <p:val>
                                            <p:strVal val="#ppt_w"/>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childTnLst>
                                </p:cTn>
                              </p:par>
                              <p:par>
                                <p:cTn id="54" presetID="17"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
                                          </p:val>
                                        </p:tav>
                                        <p:tav tm="100000">
                                          <p:val>
                                            <p:strVal val="#ppt_x"/>
                                          </p:val>
                                        </p:tav>
                                      </p:tavLst>
                                    </p:anim>
                                    <p:anim calcmode="lin" valueType="num">
                                      <p:cBhvr>
                                        <p:cTn id="57" dur="500" fill="hold"/>
                                        <p:tgtEl>
                                          <p:spTgt spid="12"/>
                                        </p:tgtEl>
                                        <p:attrNameLst>
                                          <p:attrName>ppt_y</p:attrName>
                                        </p:attrNameLst>
                                      </p:cBhvr>
                                      <p:tavLst>
                                        <p:tav tm="0">
                                          <p:val>
                                            <p:strVal val="#ppt_y+#ppt_h/2"/>
                                          </p:val>
                                        </p:tav>
                                        <p:tav tm="100000">
                                          <p:val>
                                            <p:strVal val="#ppt_y"/>
                                          </p:val>
                                        </p:tav>
                                      </p:tavLst>
                                    </p:anim>
                                    <p:anim calcmode="lin" valueType="num">
                                      <p:cBhvr>
                                        <p:cTn id="58" dur="500" fill="hold"/>
                                        <p:tgtEl>
                                          <p:spTgt spid="12"/>
                                        </p:tgtEl>
                                        <p:attrNameLst>
                                          <p:attrName>ppt_w</p:attrName>
                                        </p:attrNameLst>
                                      </p:cBhvr>
                                      <p:tavLst>
                                        <p:tav tm="0">
                                          <p:val>
                                            <p:strVal val="#ppt_w"/>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childTnLst>
                                </p:cTn>
                              </p:par>
                            </p:childTnLst>
                          </p:cTn>
                        </p:par>
                        <p:par>
                          <p:cTn id="60" fill="hold">
                            <p:stCondLst>
                              <p:cond delay="1000"/>
                            </p:stCondLst>
                            <p:childTnLst>
                              <p:par>
                                <p:cTn id="61" presetID="17" presetClass="entr" presetSubtype="4"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ppt_x</p:attrName>
                                        </p:attrNameLst>
                                      </p:cBhvr>
                                      <p:tavLst>
                                        <p:tav tm="0">
                                          <p:val>
                                            <p:strVal val="#ppt_x"/>
                                          </p:val>
                                        </p:tav>
                                        <p:tav tm="100000">
                                          <p:val>
                                            <p:strVal val="#ppt_x"/>
                                          </p:val>
                                        </p:tav>
                                      </p:tavLst>
                                    </p:anim>
                                    <p:anim calcmode="lin" valueType="num">
                                      <p:cBhvr>
                                        <p:cTn id="64" dur="500" fill="hold"/>
                                        <p:tgtEl>
                                          <p:spTgt spid="13"/>
                                        </p:tgtEl>
                                        <p:attrNameLst>
                                          <p:attrName>ppt_y</p:attrName>
                                        </p:attrNameLst>
                                      </p:cBhvr>
                                      <p:tavLst>
                                        <p:tav tm="0">
                                          <p:val>
                                            <p:strVal val="#ppt_y+#ppt_h/2"/>
                                          </p:val>
                                        </p:tav>
                                        <p:tav tm="100000">
                                          <p:val>
                                            <p:strVal val="#ppt_y"/>
                                          </p:val>
                                        </p:tav>
                                      </p:tavLst>
                                    </p:anim>
                                    <p:anim calcmode="lin" valueType="num">
                                      <p:cBhvr>
                                        <p:cTn id="65" dur="500" fill="hold"/>
                                        <p:tgtEl>
                                          <p:spTgt spid="13"/>
                                        </p:tgtEl>
                                        <p:attrNameLst>
                                          <p:attrName>ppt_w</p:attrName>
                                        </p:attrNameLst>
                                      </p:cBhvr>
                                      <p:tavLst>
                                        <p:tav tm="0">
                                          <p:val>
                                            <p:strVal val="#ppt_w"/>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childTnLst>
                                </p:cTn>
                              </p:par>
                              <p:par>
                                <p:cTn id="67" presetID="17" presetClass="entr" presetSubtype="4"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ppt_y+#ppt_h/2"/>
                                          </p:val>
                                        </p:tav>
                                        <p:tav tm="100000">
                                          <p:val>
                                            <p:strVal val="#ppt_y"/>
                                          </p:val>
                                        </p:tav>
                                      </p:tavLst>
                                    </p:anim>
                                    <p:anim calcmode="lin" valueType="num">
                                      <p:cBhvr>
                                        <p:cTn id="71" dur="500" fill="hold"/>
                                        <p:tgtEl>
                                          <p:spTgt spid="14"/>
                                        </p:tgtEl>
                                        <p:attrNameLst>
                                          <p:attrName>ppt_w</p:attrName>
                                        </p:attrNameLst>
                                      </p:cBhvr>
                                      <p:tavLst>
                                        <p:tav tm="0">
                                          <p:val>
                                            <p:strVal val="#ppt_w"/>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childTnLst>
                                </p:cTn>
                              </p:par>
                              <p:par>
                                <p:cTn id="73" presetID="17"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ppt_x</p:attrName>
                                        </p:attrNameLst>
                                      </p:cBhvr>
                                      <p:tavLst>
                                        <p:tav tm="0">
                                          <p:val>
                                            <p:strVal val="#ppt_x"/>
                                          </p:val>
                                        </p:tav>
                                        <p:tav tm="100000">
                                          <p:val>
                                            <p:strVal val="#ppt_x"/>
                                          </p:val>
                                        </p:tav>
                                      </p:tavLst>
                                    </p:anim>
                                    <p:anim calcmode="lin" valueType="num">
                                      <p:cBhvr>
                                        <p:cTn id="76" dur="500" fill="hold"/>
                                        <p:tgtEl>
                                          <p:spTgt spid="15"/>
                                        </p:tgtEl>
                                        <p:attrNameLst>
                                          <p:attrName>ppt_y</p:attrName>
                                        </p:attrNameLst>
                                      </p:cBhvr>
                                      <p:tavLst>
                                        <p:tav tm="0">
                                          <p:val>
                                            <p:strVal val="#ppt_y+#ppt_h/2"/>
                                          </p:val>
                                        </p:tav>
                                        <p:tav tm="100000">
                                          <p:val>
                                            <p:strVal val="#ppt_y"/>
                                          </p:val>
                                        </p:tav>
                                      </p:tavLst>
                                    </p:anim>
                                    <p:anim calcmode="lin" valueType="num">
                                      <p:cBhvr>
                                        <p:cTn id="77" dur="500" fill="hold"/>
                                        <p:tgtEl>
                                          <p:spTgt spid="15"/>
                                        </p:tgtEl>
                                        <p:attrNameLst>
                                          <p:attrName>ppt_w</p:attrName>
                                        </p:attrNameLst>
                                      </p:cBhvr>
                                      <p:tavLst>
                                        <p:tav tm="0">
                                          <p:val>
                                            <p:strVal val="#ppt_w"/>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childTnLst>
                                </p:cTn>
                              </p:par>
                              <p:par>
                                <p:cTn id="79" presetID="17"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ppt_x</p:attrName>
                                        </p:attrNameLst>
                                      </p:cBhvr>
                                      <p:tavLst>
                                        <p:tav tm="0">
                                          <p:val>
                                            <p:strVal val="#ppt_x"/>
                                          </p:val>
                                        </p:tav>
                                        <p:tav tm="100000">
                                          <p:val>
                                            <p:strVal val="#ppt_x"/>
                                          </p:val>
                                        </p:tav>
                                      </p:tavLst>
                                    </p:anim>
                                    <p:anim calcmode="lin" valueType="num">
                                      <p:cBhvr>
                                        <p:cTn id="82" dur="500" fill="hold"/>
                                        <p:tgtEl>
                                          <p:spTgt spid="16"/>
                                        </p:tgtEl>
                                        <p:attrNameLst>
                                          <p:attrName>ppt_y</p:attrName>
                                        </p:attrNameLst>
                                      </p:cBhvr>
                                      <p:tavLst>
                                        <p:tav tm="0">
                                          <p:val>
                                            <p:strVal val="#ppt_y+#ppt_h/2"/>
                                          </p:val>
                                        </p:tav>
                                        <p:tav tm="100000">
                                          <p:val>
                                            <p:strVal val="#ppt_y"/>
                                          </p:val>
                                        </p:tav>
                                      </p:tavLst>
                                    </p:anim>
                                    <p:anim calcmode="lin" valueType="num">
                                      <p:cBhvr>
                                        <p:cTn id="83" dur="500" fill="hold"/>
                                        <p:tgtEl>
                                          <p:spTgt spid="16"/>
                                        </p:tgtEl>
                                        <p:attrNameLst>
                                          <p:attrName>ppt_w</p:attrName>
                                        </p:attrNameLst>
                                      </p:cBhvr>
                                      <p:tavLst>
                                        <p:tav tm="0">
                                          <p:val>
                                            <p:strVal val="#ppt_w"/>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childTnLst>
                                </p:cTn>
                              </p:par>
                              <p:par>
                                <p:cTn id="85" presetID="17"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ppt_x</p:attrName>
                                        </p:attrNameLst>
                                      </p:cBhvr>
                                      <p:tavLst>
                                        <p:tav tm="0">
                                          <p:val>
                                            <p:strVal val="#ppt_x"/>
                                          </p:val>
                                        </p:tav>
                                        <p:tav tm="100000">
                                          <p:val>
                                            <p:strVal val="#ppt_x"/>
                                          </p:val>
                                        </p:tav>
                                      </p:tavLst>
                                    </p:anim>
                                    <p:anim calcmode="lin" valueType="num">
                                      <p:cBhvr>
                                        <p:cTn id="88" dur="500" fill="hold"/>
                                        <p:tgtEl>
                                          <p:spTgt spid="17"/>
                                        </p:tgtEl>
                                        <p:attrNameLst>
                                          <p:attrName>ppt_y</p:attrName>
                                        </p:attrNameLst>
                                      </p:cBhvr>
                                      <p:tavLst>
                                        <p:tav tm="0">
                                          <p:val>
                                            <p:strVal val="#ppt_y+#ppt_h/2"/>
                                          </p:val>
                                        </p:tav>
                                        <p:tav tm="100000">
                                          <p:val>
                                            <p:strVal val="#ppt_y"/>
                                          </p:val>
                                        </p:tav>
                                      </p:tavLst>
                                    </p:anim>
                                    <p:anim calcmode="lin" valueType="num">
                                      <p:cBhvr>
                                        <p:cTn id="89" dur="500" fill="hold"/>
                                        <p:tgtEl>
                                          <p:spTgt spid="17"/>
                                        </p:tgtEl>
                                        <p:attrNameLst>
                                          <p:attrName>ppt_w</p:attrName>
                                        </p:attrNameLst>
                                      </p:cBhvr>
                                      <p:tavLst>
                                        <p:tav tm="0">
                                          <p:val>
                                            <p:strVal val="#ppt_w"/>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childTnLst>
                                </p:cTn>
                              </p:par>
                            </p:childTnLst>
                          </p:cTn>
                        </p:par>
                        <p:par>
                          <p:cTn id="91" fill="hold">
                            <p:stCondLst>
                              <p:cond delay="1500"/>
                            </p:stCondLst>
                            <p:childTnLst>
                              <p:par>
                                <p:cTn id="92" presetID="53" presetClass="entr" presetSubtype="528" fill="hold"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childTnLst>
                          </p:cTn>
                        </p:par>
                        <p:par>
                          <p:cTn id="99" fill="hold">
                            <p:stCondLst>
                              <p:cond delay="2000"/>
                            </p:stCondLst>
                            <p:childTnLst>
                              <p:par>
                                <p:cTn id="100" presetID="53" presetClass="entr" presetSubtype="528"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p:cTn id="102" dur="500" fill="hold"/>
                                        <p:tgtEl>
                                          <p:spTgt spid="2"/>
                                        </p:tgtEl>
                                        <p:attrNameLst>
                                          <p:attrName>ppt_w</p:attrName>
                                        </p:attrNameLst>
                                      </p:cBhvr>
                                      <p:tavLst>
                                        <p:tav tm="0">
                                          <p:val>
                                            <p:fltVal val="0"/>
                                          </p:val>
                                        </p:tav>
                                        <p:tav tm="100000">
                                          <p:val>
                                            <p:strVal val="#ppt_w"/>
                                          </p:val>
                                        </p:tav>
                                      </p:tavLst>
                                    </p:anim>
                                    <p:anim calcmode="lin" valueType="num">
                                      <p:cBhvr>
                                        <p:cTn id="103" dur="500" fill="hold"/>
                                        <p:tgtEl>
                                          <p:spTgt spid="2"/>
                                        </p:tgtEl>
                                        <p:attrNameLst>
                                          <p:attrName>ppt_h</p:attrName>
                                        </p:attrNameLst>
                                      </p:cBhvr>
                                      <p:tavLst>
                                        <p:tav tm="0">
                                          <p:val>
                                            <p:fltVal val="0"/>
                                          </p:val>
                                        </p:tav>
                                        <p:tav tm="100000">
                                          <p:val>
                                            <p:strVal val="#ppt_h"/>
                                          </p:val>
                                        </p:tav>
                                      </p:tavLst>
                                    </p:anim>
                                    <p:animEffect transition="in" filter="fade">
                                      <p:cBhvr>
                                        <p:cTn id="104" dur="500"/>
                                        <p:tgtEl>
                                          <p:spTgt spid="2"/>
                                        </p:tgtEl>
                                      </p:cBhvr>
                                    </p:animEffect>
                                    <p:anim calcmode="lin" valueType="num">
                                      <p:cBhvr>
                                        <p:cTn id="105" dur="500" fill="hold"/>
                                        <p:tgtEl>
                                          <p:spTgt spid="2"/>
                                        </p:tgtEl>
                                        <p:attrNameLst>
                                          <p:attrName>ppt_x</p:attrName>
                                        </p:attrNameLst>
                                      </p:cBhvr>
                                      <p:tavLst>
                                        <p:tav tm="0">
                                          <p:val>
                                            <p:fltVal val="0.5"/>
                                          </p:val>
                                        </p:tav>
                                        <p:tav tm="100000">
                                          <p:val>
                                            <p:strVal val="#ppt_x"/>
                                          </p:val>
                                        </p:tav>
                                      </p:tavLst>
                                    </p:anim>
                                    <p:anim calcmode="lin" valueType="num">
                                      <p:cBhvr>
                                        <p:cTn id="106" dur="500" fill="hold"/>
                                        <p:tgtEl>
                                          <p:spTgt spid="2"/>
                                        </p:tgtEl>
                                        <p:attrNameLst>
                                          <p:attrName>ppt_y</p:attrName>
                                        </p:attrNameLst>
                                      </p:cBhvr>
                                      <p:tavLst>
                                        <p:tav tm="0">
                                          <p:val>
                                            <p:fltVal val="0.5"/>
                                          </p:val>
                                        </p:tav>
                                        <p:tav tm="100000">
                                          <p:val>
                                            <p:strVal val="#ppt_y"/>
                                          </p:val>
                                        </p:tav>
                                      </p:tavLst>
                                    </p:anim>
                                  </p:childTnLst>
                                </p:cTn>
                              </p:par>
                            </p:childTnLst>
                          </p:cTn>
                        </p:par>
                        <p:par>
                          <p:cTn id="107" fill="hold">
                            <p:stCondLst>
                              <p:cond delay="2500"/>
                            </p:stCondLst>
                            <p:childTnLst>
                              <p:par>
                                <p:cTn id="108" presetID="53" presetClass="entr" presetSubtype="528" fill="hold"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anim calcmode="lin" valueType="num">
                                      <p:cBhvr>
                                        <p:cTn id="113" dur="500" fill="hold"/>
                                        <p:tgtEl>
                                          <p:spTgt spid="26"/>
                                        </p:tgtEl>
                                        <p:attrNameLst>
                                          <p:attrName>ppt_x</p:attrName>
                                        </p:attrNameLst>
                                      </p:cBhvr>
                                      <p:tavLst>
                                        <p:tav tm="0">
                                          <p:val>
                                            <p:fltVal val="0.5"/>
                                          </p:val>
                                        </p:tav>
                                        <p:tav tm="100000">
                                          <p:val>
                                            <p:strVal val="#ppt_x"/>
                                          </p:val>
                                        </p:tav>
                                      </p:tavLst>
                                    </p:anim>
                                    <p:anim calcmode="lin" valueType="num">
                                      <p:cBhvr>
                                        <p:cTn id="114"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千图设计师MC：ID 29795607库_组合 1">
            <a:extLst>
              <a:ext uri="{FF2B5EF4-FFF2-40B4-BE49-F238E27FC236}">
                <a16:creationId xmlns:a16="http://schemas.microsoft.com/office/drawing/2014/main" id="{A208B670-7E85-4023-A9C7-6B97DB393AE8}"/>
              </a:ext>
            </a:extLst>
          </p:cNvPr>
          <p:cNvGrpSpPr/>
          <p:nvPr>
            <p:custDataLst>
              <p:tags r:id="rId1"/>
            </p:custDataLst>
          </p:nvPr>
        </p:nvGrpSpPr>
        <p:grpSpPr>
          <a:xfrm>
            <a:off x="1196556" y="1095341"/>
            <a:ext cx="5373107" cy="5013302"/>
            <a:chOff x="1196556" y="1095341"/>
            <a:chExt cx="5373107" cy="5013302"/>
          </a:xfrm>
        </p:grpSpPr>
        <p:sp>
          <p:nvSpPr>
            <p:cNvPr id="18" name="Freeform: Shape 5">
              <a:extLst>
                <a:ext uri="{FF2B5EF4-FFF2-40B4-BE49-F238E27FC236}">
                  <a16:creationId xmlns:a16="http://schemas.microsoft.com/office/drawing/2014/main" id="{E6C5CE1A-72D2-4C6C-A472-33B48E8B618F}"/>
                </a:ext>
              </a:extLst>
            </p:cNvPr>
            <p:cNvSpPr>
              <a:spLocks/>
            </p:cNvSpPr>
            <p:nvPr/>
          </p:nvSpPr>
          <p:spPr bwMode="auto">
            <a:xfrm>
              <a:off x="2779703" y="5386364"/>
              <a:ext cx="2257452" cy="634326"/>
            </a:xfrm>
            <a:custGeom>
              <a:avLst/>
              <a:gdLst/>
              <a:ahLst/>
              <a:cxnLst>
                <a:cxn ang="0">
                  <a:pos x="563" y="65"/>
                </a:cxn>
                <a:cxn ang="0">
                  <a:pos x="563" y="0"/>
                </a:cxn>
                <a:cxn ang="0">
                  <a:pos x="281" y="0"/>
                </a:cxn>
                <a:cxn ang="0">
                  <a:pos x="281" y="102"/>
                </a:cxn>
                <a:cxn ang="0">
                  <a:pos x="0" y="102"/>
                </a:cxn>
                <a:cxn ang="0">
                  <a:pos x="0" y="238"/>
                </a:cxn>
                <a:cxn ang="0">
                  <a:pos x="281" y="238"/>
                </a:cxn>
                <a:cxn ang="0">
                  <a:pos x="563" y="238"/>
                </a:cxn>
                <a:cxn ang="0">
                  <a:pos x="847" y="238"/>
                </a:cxn>
                <a:cxn ang="0">
                  <a:pos x="847" y="65"/>
                </a:cxn>
                <a:cxn ang="0">
                  <a:pos x="563" y="65"/>
                </a:cxn>
              </a:cxnLst>
              <a:rect l="0" t="0" r="r" b="b"/>
              <a:pathLst>
                <a:path w="847" h="238">
                  <a:moveTo>
                    <a:pt x="563" y="65"/>
                  </a:moveTo>
                  <a:lnTo>
                    <a:pt x="563" y="0"/>
                  </a:lnTo>
                  <a:lnTo>
                    <a:pt x="281" y="0"/>
                  </a:lnTo>
                  <a:lnTo>
                    <a:pt x="281" y="102"/>
                  </a:lnTo>
                  <a:lnTo>
                    <a:pt x="0" y="102"/>
                  </a:lnTo>
                  <a:lnTo>
                    <a:pt x="0" y="238"/>
                  </a:lnTo>
                  <a:lnTo>
                    <a:pt x="281" y="238"/>
                  </a:lnTo>
                  <a:lnTo>
                    <a:pt x="563" y="238"/>
                  </a:lnTo>
                  <a:lnTo>
                    <a:pt x="847" y="238"/>
                  </a:lnTo>
                  <a:lnTo>
                    <a:pt x="847" y="65"/>
                  </a:lnTo>
                  <a:lnTo>
                    <a:pt x="563" y="65"/>
                  </a:lnTo>
                  <a:close/>
                </a:path>
              </a:pathLst>
            </a:custGeom>
            <a:solidFill>
              <a:srgbClr val="000000"/>
            </a:solidFill>
            <a:ln w="9525">
              <a:noFill/>
              <a:round/>
              <a:headEnd/>
              <a:tailEnd/>
            </a:ln>
          </p:spPr>
          <p:txBody>
            <a:bodyPr anchor="ctr"/>
            <a:lstStyle/>
            <a:p>
              <a:pPr algn="ctr"/>
              <a:endParaRPr/>
            </a:p>
          </p:txBody>
        </p:sp>
        <p:sp>
          <p:nvSpPr>
            <p:cNvPr id="19" name="Rectangle 6">
              <a:extLst>
                <a:ext uri="{FF2B5EF4-FFF2-40B4-BE49-F238E27FC236}">
                  <a16:creationId xmlns:a16="http://schemas.microsoft.com/office/drawing/2014/main" id="{775128D2-C2F0-478F-9313-8B0EDEA5775E}"/>
                </a:ext>
              </a:extLst>
            </p:cNvPr>
            <p:cNvSpPr>
              <a:spLocks/>
            </p:cNvSpPr>
            <p:nvPr/>
          </p:nvSpPr>
          <p:spPr bwMode="auto">
            <a:xfrm>
              <a:off x="2161370" y="5610244"/>
              <a:ext cx="1151380" cy="498399"/>
            </a:xfrm>
            <a:prstGeom prst="rect">
              <a:avLst/>
            </a:prstGeom>
            <a:solidFill>
              <a:schemeClr val="accent1"/>
            </a:solidFill>
            <a:ln w="9525">
              <a:noFill/>
              <a:miter lim="800000"/>
              <a:headEnd/>
              <a:tailEnd/>
            </a:ln>
          </p:spPr>
          <p:txBody>
            <a:bodyPr anchor="ctr"/>
            <a:lstStyle/>
            <a:p>
              <a:pPr algn="ctr"/>
              <a:endParaRPr/>
            </a:p>
          </p:txBody>
        </p:sp>
        <p:sp>
          <p:nvSpPr>
            <p:cNvPr id="20" name="Rectangle 7">
              <a:extLst>
                <a:ext uri="{FF2B5EF4-FFF2-40B4-BE49-F238E27FC236}">
                  <a16:creationId xmlns:a16="http://schemas.microsoft.com/office/drawing/2014/main" id="{A04D74E7-DF25-4EA3-9F5A-705026395B45}"/>
                </a:ext>
              </a:extLst>
            </p:cNvPr>
            <p:cNvSpPr>
              <a:spLocks/>
            </p:cNvSpPr>
            <p:nvPr/>
          </p:nvSpPr>
          <p:spPr bwMode="auto">
            <a:xfrm>
              <a:off x="3304755" y="5221120"/>
              <a:ext cx="1146050" cy="887522"/>
            </a:xfrm>
            <a:prstGeom prst="rect">
              <a:avLst/>
            </a:prstGeom>
            <a:solidFill>
              <a:schemeClr val="accent2"/>
            </a:solidFill>
            <a:ln w="9525">
              <a:noFill/>
              <a:miter lim="800000"/>
              <a:headEnd/>
              <a:tailEnd/>
            </a:ln>
          </p:spPr>
          <p:txBody>
            <a:bodyPr anchor="ctr"/>
            <a:lstStyle/>
            <a:p>
              <a:pPr algn="ctr"/>
              <a:endParaRPr/>
            </a:p>
          </p:txBody>
        </p:sp>
        <p:sp>
          <p:nvSpPr>
            <p:cNvPr id="21" name="Rectangle 8">
              <a:extLst>
                <a:ext uri="{FF2B5EF4-FFF2-40B4-BE49-F238E27FC236}">
                  <a16:creationId xmlns:a16="http://schemas.microsoft.com/office/drawing/2014/main" id="{DCE74D54-4A57-4BD8-9125-02E324E8D0BA}"/>
                </a:ext>
              </a:extLst>
            </p:cNvPr>
            <p:cNvSpPr>
              <a:spLocks/>
            </p:cNvSpPr>
            <p:nvPr/>
          </p:nvSpPr>
          <p:spPr bwMode="auto">
            <a:xfrm>
              <a:off x="4450803" y="5471652"/>
              <a:ext cx="1143384" cy="636990"/>
            </a:xfrm>
            <a:prstGeom prst="rect">
              <a:avLst/>
            </a:prstGeom>
            <a:solidFill>
              <a:schemeClr val="accent3"/>
            </a:solidFill>
            <a:ln w="9525">
              <a:noFill/>
              <a:miter lim="800000"/>
              <a:headEnd/>
              <a:tailEnd/>
            </a:ln>
          </p:spPr>
          <p:txBody>
            <a:bodyPr anchor="ctr"/>
            <a:lstStyle/>
            <a:p>
              <a:pPr algn="ctr"/>
              <a:endParaRPr/>
            </a:p>
          </p:txBody>
        </p:sp>
        <p:sp>
          <p:nvSpPr>
            <p:cNvPr id="22" name="Oval 9">
              <a:extLst>
                <a:ext uri="{FF2B5EF4-FFF2-40B4-BE49-F238E27FC236}">
                  <a16:creationId xmlns:a16="http://schemas.microsoft.com/office/drawing/2014/main" id="{FEAB35FA-8ED2-44FC-8FE6-A52FC0DBF7CB}"/>
                </a:ext>
              </a:extLst>
            </p:cNvPr>
            <p:cNvSpPr>
              <a:spLocks/>
            </p:cNvSpPr>
            <p:nvPr/>
          </p:nvSpPr>
          <p:spPr bwMode="auto">
            <a:xfrm>
              <a:off x="5354317" y="1817619"/>
              <a:ext cx="1215346" cy="1202020"/>
            </a:xfrm>
            <a:prstGeom prst="ellipse">
              <a:avLst/>
            </a:prstGeom>
            <a:solidFill>
              <a:schemeClr val="accent3"/>
            </a:solidFill>
            <a:ln w="9525">
              <a:noFill/>
              <a:round/>
              <a:headEnd/>
              <a:tailEnd/>
            </a:ln>
          </p:spPr>
          <p:txBody>
            <a:bodyPr anchor="ctr"/>
            <a:lstStyle/>
            <a:p>
              <a:pPr algn="ctr"/>
              <a:endParaRPr/>
            </a:p>
          </p:txBody>
        </p:sp>
        <p:sp>
          <p:nvSpPr>
            <p:cNvPr id="23" name="Freeform: Shape 10">
              <a:extLst>
                <a:ext uri="{FF2B5EF4-FFF2-40B4-BE49-F238E27FC236}">
                  <a16:creationId xmlns:a16="http://schemas.microsoft.com/office/drawing/2014/main" id="{AB7B6F7E-A406-4782-A445-935A7BC9CE6F}"/>
                </a:ext>
              </a:extLst>
            </p:cNvPr>
            <p:cNvSpPr>
              <a:spLocks/>
            </p:cNvSpPr>
            <p:nvPr/>
          </p:nvSpPr>
          <p:spPr bwMode="auto">
            <a:xfrm>
              <a:off x="5253039" y="2473266"/>
              <a:ext cx="642321" cy="644986"/>
            </a:xfrm>
            <a:custGeom>
              <a:avLst/>
              <a:gdLst/>
              <a:ahLst/>
              <a:cxnLst>
                <a:cxn ang="0">
                  <a:pos x="167" y="60"/>
                </a:cxn>
                <a:cxn ang="0">
                  <a:pos x="158" y="55"/>
                </a:cxn>
                <a:cxn ang="0">
                  <a:pos x="150" y="41"/>
                </a:cxn>
                <a:cxn ang="0">
                  <a:pos x="132" y="21"/>
                </a:cxn>
                <a:cxn ang="0">
                  <a:pos x="120" y="15"/>
                </a:cxn>
                <a:cxn ang="0">
                  <a:pos x="114" y="4"/>
                </a:cxn>
                <a:cxn ang="0">
                  <a:pos x="104" y="7"/>
                </a:cxn>
                <a:cxn ang="0">
                  <a:pos x="2" y="173"/>
                </a:cxn>
                <a:cxn ang="0">
                  <a:pos x="2" y="184"/>
                </a:cxn>
                <a:cxn ang="0">
                  <a:pos x="3" y="184"/>
                </a:cxn>
                <a:cxn ang="0">
                  <a:pos x="3" y="187"/>
                </a:cxn>
                <a:cxn ang="0">
                  <a:pos x="14" y="187"/>
                </a:cxn>
                <a:cxn ang="0">
                  <a:pos x="165" y="72"/>
                </a:cxn>
                <a:cxn ang="0">
                  <a:pos x="167" y="60"/>
                </a:cxn>
              </a:cxnLst>
              <a:rect l="0" t="0" r="r" b="b"/>
              <a:pathLst>
                <a:path w="171" h="189">
                  <a:moveTo>
                    <a:pt x="167" y="60"/>
                  </a:moveTo>
                  <a:cubicBezTo>
                    <a:pt x="165" y="55"/>
                    <a:pt x="161" y="53"/>
                    <a:pt x="158" y="55"/>
                  </a:cubicBezTo>
                  <a:cubicBezTo>
                    <a:pt x="156" y="49"/>
                    <a:pt x="154" y="45"/>
                    <a:pt x="150" y="41"/>
                  </a:cubicBezTo>
                  <a:cubicBezTo>
                    <a:pt x="132" y="21"/>
                    <a:pt x="132" y="21"/>
                    <a:pt x="132" y="21"/>
                  </a:cubicBezTo>
                  <a:cubicBezTo>
                    <a:pt x="129" y="16"/>
                    <a:pt x="125" y="15"/>
                    <a:pt x="120" y="15"/>
                  </a:cubicBezTo>
                  <a:cubicBezTo>
                    <a:pt x="121" y="11"/>
                    <a:pt x="120" y="7"/>
                    <a:pt x="114" y="4"/>
                  </a:cubicBezTo>
                  <a:cubicBezTo>
                    <a:pt x="112" y="0"/>
                    <a:pt x="105" y="2"/>
                    <a:pt x="104" y="7"/>
                  </a:cubicBezTo>
                  <a:cubicBezTo>
                    <a:pt x="2" y="173"/>
                    <a:pt x="2" y="173"/>
                    <a:pt x="2" y="173"/>
                  </a:cubicBezTo>
                  <a:cubicBezTo>
                    <a:pt x="0" y="177"/>
                    <a:pt x="0" y="180"/>
                    <a:pt x="2" y="184"/>
                  </a:cubicBezTo>
                  <a:cubicBezTo>
                    <a:pt x="3" y="184"/>
                    <a:pt x="3" y="184"/>
                    <a:pt x="3" y="184"/>
                  </a:cubicBezTo>
                  <a:cubicBezTo>
                    <a:pt x="3" y="187"/>
                    <a:pt x="3" y="187"/>
                    <a:pt x="3" y="187"/>
                  </a:cubicBezTo>
                  <a:cubicBezTo>
                    <a:pt x="7" y="189"/>
                    <a:pt x="11" y="189"/>
                    <a:pt x="14" y="187"/>
                  </a:cubicBezTo>
                  <a:cubicBezTo>
                    <a:pt x="165" y="72"/>
                    <a:pt x="165" y="72"/>
                    <a:pt x="165" y="72"/>
                  </a:cubicBezTo>
                  <a:cubicBezTo>
                    <a:pt x="169" y="70"/>
                    <a:pt x="171" y="63"/>
                    <a:pt x="167" y="60"/>
                  </a:cubicBezTo>
                  <a:close/>
                </a:path>
              </a:pathLst>
            </a:custGeom>
            <a:solidFill>
              <a:schemeClr val="accent3"/>
            </a:solidFill>
            <a:ln w="9525">
              <a:noFill/>
              <a:round/>
              <a:headEnd/>
              <a:tailEnd/>
            </a:ln>
          </p:spPr>
          <p:txBody>
            <a:bodyPr anchor="ctr"/>
            <a:lstStyle/>
            <a:p>
              <a:pPr algn="ctr"/>
              <a:endParaRPr/>
            </a:p>
          </p:txBody>
        </p:sp>
        <p:sp>
          <p:nvSpPr>
            <p:cNvPr id="24" name="Freeform: Shape 11">
              <a:extLst>
                <a:ext uri="{FF2B5EF4-FFF2-40B4-BE49-F238E27FC236}">
                  <a16:creationId xmlns:a16="http://schemas.microsoft.com/office/drawing/2014/main" id="{A55D633E-DF23-403B-B1DE-8CAAEEC43589}"/>
                </a:ext>
              </a:extLst>
            </p:cNvPr>
            <p:cNvSpPr>
              <a:spLocks/>
            </p:cNvSpPr>
            <p:nvPr/>
          </p:nvSpPr>
          <p:spPr bwMode="auto">
            <a:xfrm>
              <a:off x="2526507" y="4341594"/>
              <a:ext cx="418442" cy="413111"/>
            </a:xfrm>
            <a:custGeom>
              <a:avLst/>
              <a:gdLst/>
              <a:ahLst/>
              <a:cxnLst>
                <a:cxn ang="0">
                  <a:pos x="55" y="121"/>
                </a:cxn>
                <a:cxn ang="0">
                  <a:pos x="111" y="61"/>
                </a:cxn>
                <a:cxn ang="0">
                  <a:pos x="55" y="0"/>
                </a:cxn>
                <a:cxn ang="0">
                  <a:pos x="0" y="61"/>
                </a:cxn>
                <a:cxn ang="0">
                  <a:pos x="55" y="121"/>
                </a:cxn>
              </a:cxnLst>
              <a:rect l="0" t="0" r="r" b="b"/>
              <a:pathLst>
                <a:path w="111" h="121">
                  <a:moveTo>
                    <a:pt x="55" y="121"/>
                  </a:moveTo>
                  <a:cubicBezTo>
                    <a:pt x="87" y="121"/>
                    <a:pt x="111" y="95"/>
                    <a:pt x="111" y="61"/>
                  </a:cubicBezTo>
                  <a:cubicBezTo>
                    <a:pt x="111" y="29"/>
                    <a:pt x="87" y="0"/>
                    <a:pt x="55" y="0"/>
                  </a:cubicBezTo>
                  <a:cubicBezTo>
                    <a:pt x="25" y="0"/>
                    <a:pt x="0" y="29"/>
                    <a:pt x="0" y="61"/>
                  </a:cubicBezTo>
                  <a:cubicBezTo>
                    <a:pt x="0" y="95"/>
                    <a:pt x="25" y="121"/>
                    <a:pt x="55" y="121"/>
                  </a:cubicBezTo>
                  <a:close/>
                </a:path>
              </a:pathLst>
            </a:custGeom>
            <a:solidFill>
              <a:schemeClr val="tx2"/>
            </a:solidFill>
            <a:ln w="9525">
              <a:noFill/>
              <a:round/>
              <a:headEnd/>
              <a:tailEnd/>
            </a:ln>
          </p:spPr>
          <p:txBody>
            <a:bodyPr anchor="ctr"/>
            <a:lstStyle/>
            <a:p>
              <a:pPr algn="ctr"/>
              <a:endParaRPr/>
            </a:p>
          </p:txBody>
        </p:sp>
        <p:sp>
          <p:nvSpPr>
            <p:cNvPr id="25" name="Freeform: Shape 12">
              <a:extLst>
                <a:ext uri="{FF2B5EF4-FFF2-40B4-BE49-F238E27FC236}">
                  <a16:creationId xmlns:a16="http://schemas.microsoft.com/office/drawing/2014/main" id="{AD34BDE4-5AB6-493A-B8D8-D0031D17D44D}"/>
                </a:ext>
              </a:extLst>
            </p:cNvPr>
            <p:cNvSpPr>
              <a:spLocks/>
            </p:cNvSpPr>
            <p:nvPr/>
          </p:nvSpPr>
          <p:spPr bwMode="auto">
            <a:xfrm>
              <a:off x="2880983" y="5391695"/>
              <a:ext cx="213218" cy="554369"/>
            </a:xfrm>
            <a:custGeom>
              <a:avLst/>
              <a:gdLst/>
              <a:ahLst/>
              <a:cxnLst>
                <a:cxn ang="0">
                  <a:pos x="31" y="18"/>
                </a:cxn>
                <a:cxn ang="0">
                  <a:pos x="15" y="0"/>
                </a:cxn>
                <a:cxn ang="0">
                  <a:pos x="0" y="26"/>
                </a:cxn>
                <a:cxn ang="0">
                  <a:pos x="0" y="135"/>
                </a:cxn>
                <a:cxn ang="0">
                  <a:pos x="26" y="162"/>
                </a:cxn>
                <a:cxn ang="0">
                  <a:pos x="33" y="162"/>
                </a:cxn>
                <a:cxn ang="0">
                  <a:pos x="57" y="135"/>
                </a:cxn>
                <a:cxn ang="0">
                  <a:pos x="57" y="26"/>
                </a:cxn>
                <a:cxn ang="0">
                  <a:pos x="57" y="18"/>
                </a:cxn>
                <a:cxn ang="0">
                  <a:pos x="31" y="18"/>
                </a:cxn>
              </a:cxnLst>
              <a:rect l="0" t="0" r="r" b="b"/>
              <a:pathLst>
                <a:path w="57" h="162">
                  <a:moveTo>
                    <a:pt x="31" y="18"/>
                  </a:moveTo>
                  <a:cubicBezTo>
                    <a:pt x="24" y="15"/>
                    <a:pt x="19" y="8"/>
                    <a:pt x="15" y="0"/>
                  </a:cubicBezTo>
                  <a:cubicBezTo>
                    <a:pt x="5" y="4"/>
                    <a:pt x="0" y="15"/>
                    <a:pt x="0" y="26"/>
                  </a:cubicBezTo>
                  <a:cubicBezTo>
                    <a:pt x="0" y="135"/>
                    <a:pt x="0" y="135"/>
                    <a:pt x="0" y="135"/>
                  </a:cubicBezTo>
                  <a:cubicBezTo>
                    <a:pt x="0" y="149"/>
                    <a:pt x="11" y="162"/>
                    <a:pt x="26" y="162"/>
                  </a:cubicBezTo>
                  <a:cubicBezTo>
                    <a:pt x="33" y="162"/>
                    <a:pt x="33" y="162"/>
                    <a:pt x="33" y="162"/>
                  </a:cubicBezTo>
                  <a:cubicBezTo>
                    <a:pt x="47" y="162"/>
                    <a:pt x="57" y="149"/>
                    <a:pt x="57" y="135"/>
                  </a:cubicBezTo>
                  <a:cubicBezTo>
                    <a:pt x="57" y="26"/>
                    <a:pt x="57" y="26"/>
                    <a:pt x="57" y="26"/>
                  </a:cubicBezTo>
                  <a:cubicBezTo>
                    <a:pt x="57" y="25"/>
                    <a:pt x="57" y="23"/>
                    <a:pt x="57" y="18"/>
                  </a:cubicBezTo>
                  <a:cubicBezTo>
                    <a:pt x="49" y="23"/>
                    <a:pt x="40" y="23"/>
                    <a:pt x="31" y="18"/>
                  </a:cubicBezTo>
                  <a:close/>
                </a:path>
              </a:pathLst>
            </a:custGeom>
            <a:solidFill>
              <a:schemeClr val="tx2"/>
            </a:solidFill>
            <a:ln w="9525">
              <a:noFill/>
              <a:round/>
              <a:headEnd/>
              <a:tailEnd/>
            </a:ln>
          </p:spPr>
          <p:txBody>
            <a:bodyPr anchor="ctr"/>
            <a:lstStyle/>
            <a:p>
              <a:pPr algn="ctr"/>
              <a:endParaRPr/>
            </a:p>
          </p:txBody>
        </p:sp>
        <p:sp>
          <p:nvSpPr>
            <p:cNvPr id="26" name="Freeform: Shape 13">
              <a:extLst>
                <a:ext uri="{FF2B5EF4-FFF2-40B4-BE49-F238E27FC236}">
                  <a16:creationId xmlns:a16="http://schemas.microsoft.com/office/drawing/2014/main" id="{30B82DB9-73CF-4BE1-96A0-5BD7BB79CF2E}"/>
                </a:ext>
              </a:extLst>
            </p:cNvPr>
            <p:cNvSpPr>
              <a:spLocks/>
            </p:cNvSpPr>
            <p:nvPr/>
          </p:nvSpPr>
          <p:spPr bwMode="auto">
            <a:xfrm>
              <a:off x="2355931" y="5405021"/>
              <a:ext cx="223879" cy="541042"/>
            </a:xfrm>
            <a:custGeom>
              <a:avLst/>
              <a:gdLst/>
              <a:ahLst/>
              <a:cxnLst>
                <a:cxn ang="0">
                  <a:pos x="48" y="0"/>
                </a:cxn>
                <a:cxn ang="0">
                  <a:pos x="33" y="16"/>
                </a:cxn>
                <a:cxn ang="0">
                  <a:pos x="2" y="14"/>
                </a:cxn>
                <a:cxn ang="0">
                  <a:pos x="0" y="22"/>
                </a:cxn>
                <a:cxn ang="0">
                  <a:pos x="0" y="131"/>
                </a:cxn>
                <a:cxn ang="0">
                  <a:pos x="26" y="158"/>
                </a:cxn>
                <a:cxn ang="0">
                  <a:pos x="33" y="158"/>
                </a:cxn>
                <a:cxn ang="0">
                  <a:pos x="59" y="131"/>
                </a:cxn>
                <a:cxn ang="0">
                  <a:pos x="59" y="22"/>
                </a:cxn>
                <a:cxn ang="0">
                  <a:pos x="48" y="0"/>
                </a:cxn>
              </a:cxnLst>
              <a:rect l="0" t="0" r="r" b="b"/>
              <a:pathLst>
                <a:path w="59" h="158">
                  <a:moveTo>
                    <a:pt x="48" y="0"/>
                  </a:moveTo>
                  <a:cubicBezTo>
                    <a:pt x="45" y="6"/>
                    <a:pt x="41" y="12"/>
                    <a:pt x="33" y="16"/>
                  </a:cubicBezTo>
                  <a:cubicBezTo>
                    <a:pt x="22" y="21"/>
                    <a:pt x="10" y="21"/>
                    <a:pt x="2" y="14"/>
                  </a:cubicBezTo>
                  <a:cubicBezTo>
                    <a:pt x="0" y="16"/>
                    <a:pt x="0" y="19"/>
                    <a:pt x="0" y="22"/>
                  </a:cubicBezTo>
                  <a:cubicBezTo>
                    <a:pt x="0" y="131"/>
                    <a:pt x="0" y="131"/>
                    <a:pt x="0" y="131"/>
                  </a:cubicBezTo>
                  <a:cubicBezTo>
                    <a:pt x="0" y="145"/>
                    <a:pt x="10" y="158"/>
                    <a:pt x="26" y="158"/>
                  </a:cubicBezTo>
                  <a:cubicBezTo>
                    <a:pt x="33" y="158"/>
                    <a:pt x="33" y="158"/>
                    <a:pt x="33" y="158"/>
                  </a:cubicBezTo>
                  <a:cubicBezTo>
                    <a:pt x="48" y="158"/>
                    <a:pt x="59" y="145"/>
                    <a:pt x="59" y="131"/>
                  </a:cubicBezTo>
                  <a:cubicBezTo>
                    <a:pt x="59" y="22"/>
                    <a:pt x="59" y="22"/>
                    <a:pt x="59" y="22"/>
                  </a:cubicBezTo>
                  <a:cubicBezTo>
                    <a:pt x="59" y="14"/>
                    <a:pt x="56" y="6"/>
                    <a:pt x="48" y="0"/>
                  </a:cubicBezTo>
                  <a:close/>
                </a:path>
              </a:pathLst>
            </a:custGeom>
            <a:solidFill>
              <a:schemeClr val="tx2"/>
            </a:solidFill>
            <a:ln w="9525">
              <a:noFill/>
              <a:round/>
              <a:headEnd/>
              <a:tailEnd/>
            </a:ln>
          </p:spPr>
          <p:txBody>
            <a:bodyPr anchor="ctr"/>
            <a:lstStyle/>
            <a:p>
              <a:pPr algn="ctr"/>
              <a:endParaRPr/>
            </a:p>
          </p:txBody>
        </p:sp>
        <p:sp>
          <p:nvSpPr>
            <p:cNvPr id="27" name="Freeform: Shape 14">
              <a:extLst>
                <a:ext uri="{FF2B5EF4-FFF2-40B4-BE49-F238E27FC236}">
                  <a16:creationId xmlns:a16="http://schemas.microsoft.com/office/drawing/2014/main" id="{0C6BAE2E-4115-4E05-B010-634A4F5D2181}"/>
                </a:ext>
              </a:extLst>
            </p:cNvPr>
            <p:cNvSpPr>
              <a:spLocks/>
            </p:cNvSpPr>
            <p:nvPr/>
          </p:nvSpPr>
          <p:spPr bwMode="auto">
            <a:xfrm>
              <a:off x="2188022" y="4549482"/>
              <a:ext cx="1098076" cy="1036775"/>
            </a:xfrm>
            <a:custGeom>
              <a:avLst/>
              <a:gdLst/>
              <a:ahLst/>
              <a:cxnLst>
                <a:cxn ang="0">
                  <a:pos x="289" y="130"/>
                </a:cxn>
                <a:cxn ang="0">
                  <a:pos x="264" y="69"/>
                </a:cxn>
                <a:cxn ang="0">
                  <a:pos x="241" y="16"/>
                </a:cxn>
                <a:cxn ang="0">
                  <a:pos x="217" y="0"/>
                </a:cxn>
                <a:cxn ang="0">
                  <a:pos x="211" y="0"/>
                </a:cxn>
                <a:cxn ang="0">
                  <a:pos x="145" y="73"/>
                </a:cxn>
                <a:cxn ang="0">
                  <a:pos x="78" y="0"/>
                </a:cxn>
                <a:cxn ang="0">
                  <a:pos x="73" y="0"/>
                </a:cxn>
                <a:cxn ang="0">
                  <a:pos x="49" y="16"/>
                </a:cxn>
                <a:cxn ang="0">
                  <a:pos x="28" y="69"/>
                </a:cxn>
                <a:cxn ang="0">
                  <a:pos x="2" y="130"/>
                </a:cxn>
                <a:cxn ang="0">
                  <a:pos x="0" y="140"/>
                </a:cxn>
                <a:cxn ang="0">
                  <a:pos x="2" y="151"/>
                </a:cxn>
                <a:cxn ang="0">
                  <a:pos x="42" y="239"/>
                </a:cxn>
                <a:cxn ang="0">
                  <a:pos x="73" y="251"/>
                </a:cxn>
                <a:cxn ang="0">
                  <a:pos x="82" y="216"/>
                </a:cxn>
                <a:cxn ang="0">
                  <a:pos x="49" y="140"/>
                </a:cxn>
                <a:cxn ang="0">
                  <a:pos x="55" y="124"/>
                </a:cxn>
                <a:cxn ang="0">
                  <a:pos x="73" y="83"/>
                </a:cxn>
                <a:cxn ang="0">
                  <a:pos x="73" y="162"/>
                </a:cxn>
                <a:cxn ang="0">
                  <a:pos x="95" y="214"/>
                </a:cxn>
                <a:cxn ang="0">
                  <a:pos x="99" y="237"/>
                </a:cxn>
                <a:cxn ang="0">
                  <a:pos x="117" y="272"/>
                </a:cxn>
                <a:cxn ang="0">
                  <a:pos x="117" y="304"/>
                </a:cxn>
                <a:cxn ang="0">
                  <a:pos x="169" y="304"/>
                </a:cxn>
                <a:cxn ang="0">
                  <a:pos x="169" y="272"/>
                </a:cxn>
                <a:cxn ang="0">
                  <a:pos x="195" y="235"/>
                </a:cxn>
                <a:cxn ang="0">
                  <a:pos x="199" y="212"/>
                </a:cxn>
                <a:cxn ang="0">
                  <a:pos x="217" y="168"/>
                </a:cxn>
                <a:cxn ang="0">
                  <a:pos x="217" y="81"/>
                </a:cxn>
                <a:cxn ang="0">
                  <a:pos x="236" y="126"/>
                </a:cxn>
                <a:cxn ang="0">
                  <a:pos x="241" y="140"/>
                </a:cxn>
                <a:cxn ang="0">
                  <a:pos x="208" y="216"/>
                </a:cxn>
                <a:cxn ang="0">
                  <a:pos x="220" y="251"/>
                </a:cxn>
                <a:cxn ang="0">
                  <a:pos x="251" y="239"/>
                </a:cxn>
                <a:cxn ang="0">
                  <a:pos x="289" y="151"/>
                </a:cxn>
                <a:cxn ang="0">
                  <a:pos x="289" y="140"/>
                </a:cxn>
                <a:cxn ang="0">
                  <a:pos x="289" y="130"/>
                </a:cxn>
              </a:cxnLst>
              <a:rect l="0" t="0" r="r" b="b"/>
              <a:pathLst>
                <a:path w="292" h="304">
                  <a:moveTo>
                    <a:pt x="289" y="130"/>
                  </a:moveTo>
                  <a:cubicBezTo>
                    <a:pt x="264" y="69"/>
                    <a:pt x="264" y="69"/>
                    <a:pt x="264" y="69"/>
                  </a:cubicBezTo>
                  <a:cubicBezTo>
                    <a:pt x="241" y="16"/>
                    <a:pt x="241" y="16"/>
                    <a:pt x="241" y="16"/>
                  </a:cubicBezTo>
                  <a:cubicBezTo>
                    <a:pt x="238" y="7"/>
                    <a:pt x="229" y="0"/>
                    <a:pt x="217" y="0"/>
                  </a:cubicBezTo>
                  <a:cubicBezTo>
                    <a:pt x="211" y="0"/>
                    <a:pt x="211" y="0"/>
                    <a:pt x="211" y="0"/>
                  </a:cubicBezTo>
                  <a:cubicBezTo>
                    <a:pt x="211" y="40"/>
                    <a:pt x="183" y="73"/>
                    <a:pt x="145" y="73"/>
                  </a:cubicBezTo>
                  <a:cubicBezTo>
                    <a:pt x="108" y="73"/>
                    <a:pt x="78" y="40"/>
                    <a:pt x="78" y="0"/>
                  </a:cubicBezTo>
                  <a:cubicBezTo>
                    <a:pt x="73" y="0"/>
                    <a:pt x="73" y="0"/>
                    <a:pt x="73" y="0"/>
                  </a:cubicBezTo>
                  <a:cubicBezTo>
                    <a:pt x="64" y="0"/>
                    <a:pt x="55" y="7"/>
                    <a:pt x="49" y="16"/>
                  </a:cubicBezTo>
                  <a:cubicBezTo>
                    <a:pt x="28" y="69"/>
                    <a:pt x="28" y="69"/>
                    <a:pt x="28" y="69"/>
                  </a:cubicBezTo>
                  <a:cubicBezTo>
                    <a:pt x="2" y="130"/>
                    <a:pt x="2" y="130"/>
                    <a:pt x="2" y="130"/>
                  </a:cubicBezTo>
                  <a:cubicBezTo>
                    <a:pt x="0" y="134"/>
                    <a:pt x="0" y="138"/>
                    <a:pt x="0" y="140"/>
                  </a:cubicBezTo>
                  <a:cubicBezTo>
                    <a:pt x="0" y="144"/>
                    <a:pt x="0" y="147"/>
                    <a:pt x="2" y="151"/>
                  </a:cubicBezTo>
                  <a:cubicBezTo>
                    <a:pt x="42" y="239"/>
                    <a:pt x="42" y="239"/>
                    <a:pt x="42" y="239"/>
                  </a:cubicBezTo>
                  <a:cubicBezTo>
                    <a:pt x="47" y="251"/>
                    <a:pt x="59" y="257"/>
                    <a:pt x="73" y="251"/>
                  </a:cubicBezTo>
                  <a:cubicBezTo>
                    <a:pt x="83" y="245"/>
                    <a:pt x="90" y="231"/>
                    <a:pt x="82" y="216"/>
                  </a:cubicBezTo>
                  <a:cubicBezTo>
                    <a:pt x="49" y="140"/>
                    <a:pt x="49" y="140"/>
                    <a:pt x="49" y="140"/>
                  </a:cubicBezTo>
                  <a:cubicBezTo>
                    <a:pt x="55" y="124"/>
                    <a:pt x="55" y="124"/>
                    <a:pt x="55" y="124"/>
                  </a:cubicBezTo>
                  <a:cubicBezTo>
                    <a:pt x="73" y="83"/>
                    <a:pt x="73" y="83"/>
                    <a:pt x="73" y="83"/>
                  </a:cubicBezTo>
                  <a:cubicBezTo>
                    <a:pt x="73" y="162"/>
                    <a:pt x="73" y="162"/>
                    <a:pt x="73" y="162"/>
                  </a:cubicBezTo>
                  <a:cubicBezTo>
                    <a:pt x="95" y="214"/>
                    <a:pt x="95" y="214"/>
                    <a:pt x="95" y="214"/>
                  </a:cubicBezTo>
                  <a:cubicBezTo>
                    <a:pt x="99" y="223"/>
                    <a:pt x="99" y="229"/>
                    <a:pt x="99" y="237"/>
                  </a:cubicBezTo>
                  <a:cubicBezTo>
                    <a:pt x="109" y="242"/>
                    <a:pt x="117" y="257"/>
                    <a:pt x="117" y="272"/>
                  </a:cubicBezTo>
                  <a:cubicBezTo>
                    <a:pt x="117" y="304"/>
                    <a:pt x="117" y="304"/>
                    <a:pt x="117" y="304"/>
                  </a:cubicBezTo>
                  <a:cubicBezTo>
                    <a:pt x="169" y="304"/>
                    <a:pt x="169" y="304"/>
                    <a:pt x="169" y="304"/>
                  </a:cubicBezTo>
                  <a:cubicBezTo>
                    <a:pt x="169" y="272"/>
                    <a:pt x="169" y="272"/>
                    <a:pt x="169" y="272"/>
                  </a:cubicBezTo>
                  <a:cubicBezTo>
                    <a:pt x="169" y="255"/>
                    <a:pt x="180" y="239"/>
                    <a:pt x="195" y="235"/>
                  </a:cubicBezTo>
                  <a:cubicBezTo>
                    <a:pt x="195" y="227"/>
                    <a:pt x="195" y="221"/>
                    <a:pt x="199" y="212"/>
                  </a:cubicBezTo>
                  <a:cubicBezTo>
                    <a:pt x="217" y="168"/>
                    <a:pt x="217" y="168"/>
                    <a:pt x="217" y="168"/>
                  </a:cubicBezTo>
                  <a:cubicBezTo>
                    <a:pt x="217" y="81"/>
                    <a:pt x="217" y="81"/>
                    <a:pt x="217" y="81"/>
                  </a:cubicBezTo>
                  <a:cubicBezTo>
                    <a:pt x="236" y="126"/>
                    <a:pt x="236" y="126"/>
                    <a:pt x="236" y="126"/>
                  </a:cubicBezTo>
                  <a:cubicBezTo>
                    <a:pt x="241" y="140"/>
                    <a:pt x="241" y="140"/>
                    <a:pt x="241" y="140"/>
                  </a:cubicBezTo>
                  <a:cubicBezTo>
                    <a:pt x="208" y="216"/>
                    <a:pt x="208" y="216"/>
                    <a:pt x="208" y="216"/>
                  </a:cubicBezTo>
                  <a:cubicBezTo>
                    <a:pt x="203" y="231"/>
                    <a:pt x="208" y="245"/>
                    <a:pt x="220" y="251"/>
                  </a:cubicBezTo>
                  <a:cubicBezTo>
                    <a:pt x="231" y="257"/>
                    <a:pt x="245" y="251"/>
                    <a:pt x="251" y="239"/>
                  </a:cubicBezTo>
                  <a:cubicBezTo>
                    <a:pt x="289" y="151"/>
                    <a:pt x="289" y="151"/>
                    <a:pt x="289" y="151"/>
                  </a:cubicBezTo>
                  <a:cubicBezTo>
                    <a:pt x="289" y="147"/>
                    <a:pt x="292" y="144"/>
                    <a:pt x="289" y="140"/>
                  </a:cubicBezTo>
                  <a:cubicBezTo>
                    <a:pt x="292" y="138"/>
                    <a:pt x="289" y="134"/>
                    <a:pt x="289" y="130"/>
                  </a:cubicBezTo>
                  <a:close/>
                </a:path>
              </a:pathLst>
            </a:custGeom>
            <a:solidFill>
              <a:schemeClr val="tx2"/>
            </a:solidFill>
            <a:ln w="9525">
              <a:noFill/>
              <a:round/>
              <a:headEnd/>
              <a:tailEnd/>
            </a:ln>
          </p:spPr>
          <p:txBody>
            <a:bodyPr anchor="ctr"/>
            <a:lstStyle/>
            <a:p>
              <a:pPr algn="ctr"/>
              <a:endParaRPr/>
            </a:p>
          </p:txBody>
        </p:sp>
        <p:sp>
          <p:nvSpPr>
            <p:cNvPr id="28" name="Freeform: Shape 15">
              <a:extLst>
                <a:ext uri="{FF2B5EF4-FFF2-40B4-BE49-F238E27FC236}">
                  <a16:creationId xmlns:a16="http://schemas.microsoft.com/office/drawing/2014/main" id="{BA656D44-2981-442B-9A5E-D0B8F135F1AD}"/>
                </a:ext>
              </a:extLst>
            </p:cNvPr>
            <p:cNvSpPr>
              <a:spLocks/>
            </p:cNvSpPr>
            <p:nvPr/>
          </p:nvSpPr>
          <p:spPr bwMode="auto">
            <a:xfrm>
              <a:off x="3328742" y="2603862"/>
              <a:ext cx="1122063" cy="2593271"/>
            </a:xfrm>
            <a:custGeom>
              <a:avLst/>
              <a:gdLst/>
              <a:ahLst/>
              <a:cxnLst>
                <a:cxn ang="0">
                  <a:pos x="276" y="0"/>
                </a:cxn>
                <a:cxn ang="0">
                  <a:pos x="253" y="25"/>
                </a:cxn>
                <a:cxn ang="0">
                  <a:pos x="253" y="114"/>
                </a:cxn>
                <a:cxn ang="0">
                  <a:pos x="193" y="205"/>
                </a:cxn>
                <a:cxn ang="0">
                  <a:pos x="106" y="205"/>
                </a:cxn>
                <a:cxn ang="0">
                  <a:pos x="48" y="117"/>
                </a:cxn>
                <a:cxn ang="0">
                  <a:pos x="48" y="25"/>
                </a:cxn>
                <a:cxn ang="0">
                  <a:pos x="24" y="0"/>
                </a:cxn>
                <a:cxn ang="0">
                  <a:pos x="0" y="25"/>
                </a:cxn>
                <a:cxn ang="0">
                  <a:pos x="0" y="122"/>
                </a:cxn>
                <a:cxn ang="0">
                  <a:pos x="0" y="124"/>
                </a:cxn>
                <a:cxn ang="0">
                  <a:pos x="2" y="132"/>
                </a:cxn>
                <a:cxn ang="0">
                  <a:pos x="2" y="135"/>
                </a:cxn>
                <a:cxn ang="0">
                  <a:pos x="5" y="139"/>
                </a:cxn>
                <a:cxn ang="0">
                  <a:pos x="72" y="243"/>
                </a:cxn>
                <a:cxn ang="0">
                  <a:pos x="77" y="248"/>
                </a:cxn>
                <a:cxn ang="0">
                  <a:pos x="77" y="503"/>
                </a:cxn>
                <a:cxn ang="0">
                  <a:pos x="77" y="511"/>
                </a:cxn>
                <a:cxn ang="0">
                  <a:pos x="77" y="614"/>
                </a:cxn>
                <a:cxn ang="0">
                  <a:pos x="78" y="618"/>
                </a:cxn>
                <a:cxn ang="0">
                  <a:pos x="77" y="622"/>
                </a:cxn>
                <a:cxn ang="0">
                  <a:pos x="77" y="732"/>
                </a:cxn>
                <a:cxn ang="0">
                  <a:pos x="102" y="760"/>
                </a:cxn>
                <a:cxn ang="0">
                  <a:pos x="110" y="760"/>
                </a:cxn>
                <a:cxn ang="0">
                  <a:pos x="136" y="732"/>
                </a:cxn>
                <a:cxn ang="0">
                  <a:pos x="136" y="622"/>
                </a:cxn>
                <a:cxn ang="0">
                  <a:pos x="136" y="618"/>
                </a:cxn>
                <a:cxn ang="0">
                  <a:pos x="136" y="614"/>
                </a:cxn>
                <a:cxn ang="0">
                  <a:pos x="136" y="511"/>
                </a:cxn>
                <a:cxn ang="0">
                  <a:pos x="166" y="511"/>
                </a:cxn>
                <a:cxn ang="0">
                  <a:pos x="166" y="614"/>
                </a:cxn>
                <a:cxn ang="0">
                  <a:pos x="166" y="618"/>
                </a:cxn>
                <a:cxn ang="0">
                  <a:pos x="166" y="622"/>
                </a:cxn>
                <a:cxn ang="0">
                  <a:pos x="166" y="732"/>
                </a:cxn>
                <a:cxn ang="0">
                  <a:pos x="191" y="760"/>
                </a:cxn>
                <a:cxn ang="0">
                  <a:pos x="198" y="760"/>
                </a:cxn>
                <a:cxn ang="0">
                  <a:pos x="224" y="732"/>
                </a:cxn>
                <a:cxn ang="0">
                  <a:pos x="224" y="622"/>
                </a:cxn>
                <a:cxn ang="0">
                  <a:pos x="224" y="618"/>
                </a:cxn>
                <a:cxn ang="0">
                  <a:pos x="224" y="614"/>
                </a:cxn>
                <a:cxn ang="0">
                  <a:pos x="224" y="511"/>
                </a:cxn>
                <a:cxn ang="0">
                  <a:pos x="224" y="503"/>
                </a:cxn>
                <a:cxn ang="0">
                  <a:pos x="224" y="243"/>
                </a:cxn>
                <a:cxn ang="0">
                  <a:pos x="228" y="243"/>
                </a:cxn>
                <a:cxn ang="0">
                  <a:pos x="295" y="139"/>
                </a:cxn>
                <a:cxn ang="0">
                  <a:pos x="297" y="132"/>
                </a:cxn>
                <a:cxn ang="0">
                  <a:pos x="298" y="124"/>
                </a:cxn>
                <a:cxn ang="0">
                  <a:pos x="298" y="122"/>
                </a:cxn>
                <a:cxn ang="0">
                  <a:pos x="298" y="25"/>
                </a:cxn>
                <a:cxn ang="0">
                  <a:pos x="276" y="0"/>
                </a:cxn>
              </a:cxnLst>
              <a:rect l="0" t="0" r="r" b="b"/>
              <a:pathLst>
                <a:path w="298" h="760">
                  <a:moveTo>
                    <a:pt x="276" y="0"/>
                  </a:moveTo>
                  <a:cubicBezTo>
                    <a:pt x="264" y="0"/>
                    <a:pt x="253" y="11"/>
                    <a:pt x="253" y="25"/>
                  </a:cubicBezTo>
                  <a:cubicBezTo>
                    <a:pt x="253" y="114"/>
                    <a:pt x="253" y="114"/>
                    <a:pt x="253" y="114"/>
                  </a:cubicBezTo>
                  <a:cubicBezTo>
                    <a:pt x="193" y="205"/>
                    <a:pt x="193" y="205"/>
                    <a:pt x="193" y="205"/>
                  </a:cubicBezTo>
                  <a:cubicBezTo>
                    <a:pt x="106" y="205"/>
                    <a:pt x="106" y="205"/>
                    <a:pt x="106" y="205"/>
                  </a:cubicBezTo>
                  <a:cubicBezTo>
                    <a:pt x="48" y="117"/>
                    <a:pt x="48" y="117"/>
                    <a:pt x="48" y="117"/>
                  </a:cubicBezTo>
                  <a:cubicBezTo>
                    <a:pt x="48" y="25"/>
                    <a:pt x="48" y="25"/>
                    <a:pt x="48" y="25"/>
                  </a:cubicBezTo>
                  <a:cubicBezTo>
                    <a:pt x="48" y="11"/>
                    <a:pt x="37" y="0"/>
                    <a:pt x="24" y="0"/>
                  </a:cubicBezTo>
                  <a:cubicBezTo>
                    <a:pt x="11" y="0"/>
                    <a:pt x="0" y="11"/>
                    <a:pt x="0" y="25"/>
                  </a:cubicBezTo>
                  <a:cubicBezTo>
                    <a:pt x="0" y="122"/>
                    <a:pt x="0" y="122"/>
                    <a:pt x="0" y="122"/>
                  </a:cubicBezTo>
                  <a:cubicBezTo>
                    <a:pt x="0" y="124"/>
                    <a:pt x="0" y="124"/>
                    <a:pt x="0" y="124"/>
                  </a:cubicBezTo>
                  <a:cubicBezTo>
                    <a:pt x="0" y="128"/>
                    <a:pt x="2" y="130"/>
                    <a:pt x="2" y="132"/>
                  </a:cubicBezTo>
                  <a:cubicBezTo>
                    <a:pt x="2" y="132"/>
                    <a:pt x="2" y="132"/>
                    <a:pt x="2" y="135"/>
                  </a:cubicBezTo>
                  <a:cubicBezTo>
                    <a:pt x="3" y="136"/>
                    <a:pt x="3" y="136"/>
                    <a:pt x="5" y="139"/>
                  </a:cubicBezTo>
                  <a:cubicBezTo>
                    <a:pt x="72" y="243"/>
                    <a:pt x="72" y="243"/>
                    <a:pt x="72" y="243"/>
                  </a:cubicBezTo>
                  <a:cubicBezTo>
                    <a:pt x="72" y="243"/>
                    <a:pt x="74" y="246"/>
                    <a:pt x="77" y="248"/>
                  </a:cubicBezTo>
                  <a:cubicBezTo>
                    <a:pt x="77" y="503"/>
                    <a:pt x="77" y="503"/>
                    <a:pt x="77" y="503"/>
                  </a:cubicBezTo>
                  <a:cubicBezTo>
                    <a:pt x="77" y="511"/>
                    <a:pt x="77" y="511"/>
                    <a:pt x="77" y="511"/>
                  </a:cubicBezTo>
                  <a:cubicBezTo>
                    <a:pt x="77" y="614"/>
                    <a:pt x="77" y="614"/>
                    <a:pt x="77" y="614"/>
                  </a:cubicBezTo>
                  <a:cubicBezTo>
                    <a:pt x="77" y="617"/>
                    <a:pt x="78" y="617"/>
                    <a:pt x="78" y="618"/>
                  </a:cubicBezTo>
                  <a:cubicBezTo>
                    <a:pt x="77" y="622"/>
                    <a:pt x="77" y="622"/>
                    <a:pt x="77" y="622"/>
                  </a:cubicBezTo>
                  <a:cubicBezTo>
                    <a:pt x="77" y="732"/>
                    <a:pt x="77" y="732"/>
                    <a:pt x="77" y="732"/>
                  </a:cubicBezTo>
                  <a:cubicBezTo>
                    <a:pt x="77" y="749"/>
                    <a:pt x="90" y="760"/>
                    <a:pt x="102" y="760"/>
                  </a:cubicBezTo>
                  <a:cubicBezTo>
                    <a:pt x="110" y="760"/>
                    <a:pt x="110" y="760"/>
                    <a:pt x="110" y="760"/>
                  </a:cubicBezTo>
                  <a:cubicBezTo>
                    <a:pt x="124" y="760"/>
                    <a:pt x="136" y="749"/>
                    <a:pt x="136" y="732"/>
                  </a:cubicBezTo>
                  <a:cubicBezTo>
                    <a:pt x="136" y="622"/>
                    <a:pt x="136" y="622"/>
                    <a:pt x="136" y="622"/>
                  </a:cubicBezTo>
                  <a:cubicBezTo>
                    <a:pt x="136" y="618"/>
                    <a:pt x="136" y="618"/>
                    <a:pt x="136" y="618"/>
                  </a:cubicBezTo>
                  <a:cubicBezTo>
                    <a:pt x="136" y="617"/>
                    <a:pt x="136" y="617"/>
                    <a:pt x="136" y="614"/>
                  </a:cubicBezTo>
                  <a:cubicBezTo>
                    <a:pt x="136" y="511"/>
                    <a:pt x="136" y="511"/>
                    <a:pt x="136" y="511"/>
                  </a:cubicBezTo>
                  <a:cubicBezTo>
                    <a:pt x="166" y="511"/>
                    <a:pt x="166" y="511"/>
                    <a:pt x="166" y="511"/>
                  </a:cubicBezTo>
                  <a:cubicBezTo>
                    <a:pt x="166" y="614"/>
                    <a:pt x="166" y="614"/>
                    <a:pt x="166" y="614"/>
                  </a:cubicBezTo>
                  <a:cubicBezTo>
                    <a:pt x="166" y="617"/>
                    <a:pt x="166" y="617"/>
                    <a:pt x="166" y="618"/>
                  </a:cubicBezTo>
                  <a:cubicBezTo>
                    <a:pt x="166" y="622"/>
                    <a:pt x="166" y="622"/>
                    <a:pt x="166" y="622"/>
                  </a:cubicBezTo>
                  <a:cubicBezTo>
                    <a:pt x="166" y="732"/>
                    <a:pt x="166" y="732"/>
                    <a:pt x="166" y="732"/>
                  </a:cubicBezTo>
                  <a:cubicBezTo>
                    <a:pt x="166" y="749"/>
                    <a:pt x="177" y="760"/>
                    <a:pt x="191" y="760"/>
                  </a:cubicBezTo>
                  <a:cubicBezTo>
                    <a:pt x="198" y="760"/>
                    <a:pt x="198" y="760"/>
                    <a:pt x="198" y="760"/>
                  </a:cubicBezTo>
                  <a:cubicBezTo>
                    <a:pt x="214" y="760"/>
                    <a:pt x="224" y="749"/>
                    <a:pt x="224" y="732"/>
                  </a:cubicBezTo>
                  <a:cubicBezTo>
                    <a:pt x="224" y="622"/>
                    <a:pt x="224" y="622"/>
                    <a:pt x="224" y="622"/>
                  </a:cubicBezTo>
                  <a:cubicBezTo>
                    <a:pt x="224" y="618"/>
                    <a:pt x="224" y="618"/>
                    <a:pt x="224" y="618"/>
                  </a:cubicBezTo>
                  <a:cubicBezTo>
                    <a:pt x="224" y="617"/>
                    <a:pt x="224" y="617"/>
                    <a:pt x="224" y="614"/>
                  </a:cubicBezTo>
                  <a:cubicBezTo>
                    <a:pt x="224" y="511"/>
                    <a:pt x="224" y="511"/>
                    <a:pt x="224" y="511"/>
                  </a:cubicBezTo>
                  <a:cubicBezTo>
                    <a:pt x="224" y="503"/>
                    <a:pt x="224" y="503"/>
                    <a:pt x="224" y="503"/>
                  </a:cubicBezTo>
                  <a:cubicBezTo>
                    <a:pt x="224" y="243"/>
                    <a:pt x="224" y="243"/>
                    <a:pt x="224" y="243"/>
                  </a:cubicBezTo>
                  <a:cubicBezTo>
                    <a:pt x="227" y="243"/>
                    <a:pt x="227" y="243"/>
                    <a:pt x="228" y="243"/>
                  </a:cubicBezTo>
                  <a:cubicBezTo>
                    <a:pt x="295" y="139"/>
                    <a:pt x="295" y="139"/>
                    <a:pt x="295" y="139"/>
                  </a:cubicBezTo>
                  <a:cubicBezTo>
                    <a:pt x="295" y="136"/>
                    <a:pt x="297" y="135"/>
                    <a:pt x="297" y="132"/>
                  </a:cubicBezTo>
                  <a:cubicBezTo>
                    <a:pt x="298" y="128"/>
                    <a:pt x="298" y="126"/>
                    <a:pt x="298" y="124"/>
                  </a:cubicBezTo>
                  <a:cubicBezTo>
                    <a:pt x="298" y="122"/>
                    <a:pt x="298" y="122"/>
                    <a:pt x="298" y="122"/>
                  </a:cubicBezTo>
                  <a:cubicBezTo>
                    <a:pt x="298" y="25"/>
                    <a:pt x="298" y="25"/>
                    <a:pt x="298" y="25"/>
                  </a:cubicBezTo>
                  <a:cubicBezTo>
                    <a:pt x="298" y="11"/>
                    <a:pt x="290" y="0"/>
                    <a:pt x="276" y="0"/>
                  </a:cubicBezTo>
                  <a:close/>
                </a:path>
              </a:pathLst>
            </a:custGeom>
            <a:solidFill>
              <a:schemeClr val="tx2"/>
            </a:solidFill>
            <a:ln w="9525">
              <a:noFill/>
              <a:round/>
              <a:headEnd/>
              <a:tailEnd/>
            </a:ln>
          </p:spPr>
          <p:txBody>
            <a:bodyPr anchor="ctr"/>
            <a:lstStyle/>
            <a:p>
              <a:pPr algn="ctr"/>
              <a:endParaRPr/>
            </a:p>
          </p:txBody>
        </p:sp>
        <p:sp>
          <p:nvSpPr>
            <p:cNvPr id="29" name="Oval 16">
              <a:extLst>
                <a:ext uri="{FF2B5EF4-FFF2-40B4-BE49-F238E27FC236}">
                  <a16:creationId xmlns:a16="http://schemas.microsoft.com/office/drawing/2014/main" id="{ECFA259C-BEC2-4CA2-AE17-A1611559A4FE}"/>
                </a:ext>
              </a:extLst>
            </p:cNvPr>
            <p:cNvSpPr>
              <a:spLocks/>
            </p:cNvSpPr>
            <p:nvPr/>
          </p:nvSpPr>
          <p:spPr bwMode="auto">
            <a:xfrm>
              <a:off x="3685882" y="2825077"/>
              <a:ext cx="421106" cy="415776"/>
            </a:xfrm>
            <a:prstGeom prst="ellipse">
              <a:avLst/>
            </a:prstGeom>
            <a:solidFill>
              <a:schemeClr val="tx2"/>
            </a:solidFill>
            <a:ln w="9525">
              <a:noFill/>
              <a:round/>
              <a:headEnd/>
              <a:tailEnd/>
            </a:ln>
          </p:spPr>
          <p:txBody>
            <a:bodyPr anchor="ctr"/>
            <a:lstStyle/>
            <a:p>
              <a:pPr algn="ctr"/>
              <a:endParaRPr/>
            </a:p>
          </p:txBody>
        </p:sp>
        <p:sp>
          <p:nvSpPr>
            <p:cNvPr id="30" name="Freeform: Shape 17">
              <a:extLst>
                <a:ext uri="{FF2B5EF4-FFF2-40B4-BE49-F238E27FC236}">
                  <a16:creationId xmlns:a16="http://schemas.microsoft.com/office/drawing/2014/main" id="{9FBC38FB-7838-4174-A84B-ECD7B4BCE224}"/>
                </a:ext>
              </a:extLst>
            </p:cNvPr>
            <p:cNvSpPr>
              <a:spLocks/>
            </p:cNvSpPr>
            <p:nvPr/>
          </p:nvSpPr>
          <p:spPr bwMode="auto">
            <a:xfrm>
              <a:off x="4349525" y="3539358"/>
              <a:ext cx="1268650" cy="1886984"/>
            </a:xfrm>
            <a:custGeom>
              <a:avLst/>
              <a:gdLst/>
              <a:ahLst/>
              <a:cxnLst>
                <a:cxn ang="0">
                  <a:pos x="333" y="115"/>
                </a:cxn>
                <a:cxn ang="0">
                  <a:pos x="331" y="112"/>
                </a:cxn>
                <a:cxn ang="0">
                  <a:pos x="242" y="2"/>
                </a:cxn>
                <a:cxn ang="0">
                  <a:pos x="96" y="0"/>
                </a:cxn>
                <a:cxn ang="0">
                  <a:pos x="73" y="11"/>
                </a:cxn>
                <a:cxn ang="0">
                  <a:pos x="4" y="114"/>
                </a:cxn>
                <a:cxn ang="0">
                  <a:pos x="2" y="118"/>
                </a:cxn>
                <a:cxn ang="0">
                  <a:pos x="0" y="128"/>
                </a:cxn>
                <a:cxn ang="0">
                  <a:pos x="2" y="138"/>
                </a:cxn>
                <a:cxn ang="0">
                  <a:pos x="8" y="149"/>
                </a:cxn>
                <a:cxn ang="0">
                  <a:pos x="11" y="150"/>
                </a:cxn>
                <a:cxn ang="0">
                  <a:pos x="119" y="192"/>
                </a:cxn>
                <a:cxn ang="0">
                  <a:pos x="58" y="123"/>
                </a:cxn>
                <a:cxn ang="0">
                  <a:pos x="96" y="128"/>
                </a:cxn>
                <a:cxn ang="0">
                  <a:pos x="131" y="201"/>
                </a:cxn>
                <a:cxn ang="0">
                  <a:pos x="96" y="219"/>
                </a:cxn>
                <a:cxn ang="0">
                  <a:pos x="96" y="305"/>
                </a:cxn>
                <a:cxn ang="0">
                  <a:pos x="96" y="411"/>
                </a:cxn>
                <a:cxn ang="0">
                  <a:pos x="96" y="525"/>
                </a:cxn>
                <a:cxn ang="0">
                  <a:pos x="127" y="553"/>
                </a:cxn>
                <a:cxn ang="0">
                  <a:pos x="155" y="416"/>
                </a:cxn>
                <a:cxn ang="0">
                  <a:pos x="155" y="408"/>
                </a:cxn>
                <a:cxn ang="0">
                  <a:pos x="183" y="305"/>
                </a:cxn>
                <a:cxn ang="0">
                  <a:pos x="183" y="411"/>
                </a:cxn>
                <a:cxn ang="0">
                  <a:pos x="183" y="525"/>
                </a:cxn>
                <a:cxn ang="0">
                  <a:pos x="216" y="553"/>
                </a:cxn>
                <a:cxn ang="0">
                  <a:pos x="242" y="416"/>
                </a:cxn>
                <a:cxn ang="0">
                  <a:pos x="242" y="408"/>
                </a:cxn>
                <a:cxn ang="0">
                  <a:pos x="242" y="296"/>
                </a:cxn>
                <a:cxn ang="0">
                  <a:pos x="234" y="219"/>
                </a:cxn>
                <a:cxn ang="0">
                  <a:pos x="216" y="144"/>
                </a:cxn>
                <a:cxn ang="0">
                  <a:pos x="242" y="69"/>
                </a:cxn>
                <a:cxn ang="0">
                  <a:pos x="224" y="156"/>
                </a:cxn>
                <a:cxn ang="0">
                  <a:pos x="247" y="201"/>
                </a:cxn>
                <a:cxn ang="0">
                  <a:pos x="325" y="149"/>
                </a:cxn>
                <a:cxn ang="0">
                  <a:pos x="333" y="142"/>
                </a:cxn>
                <a:cxn ang="0">
                  <a:pos x="335" y="132"/>
                </a:cxn>
                <a:cxn ang="0">
                  <a:pos x="335" y="124"/>
                </a:cxn>
              </a:cxnLst>
              <a:rect l="0" t="0" r="r" b="b"/>
              <a:pathLst>
                <a:path w="337" h="553">
                  <a:moveTo>
                    <a:pt x="333" y="118"/>
                  </a:moveTo>
                  <a:cubicBezTo>
                    <a:pt x="333" y="115"/>
                    <a:pt x="333" y="115"/>
                    <a:pt x="333" y="115"/>
                  </a:cubicBezTo>
                  <a:cubicBezTo>
                    <a:pt x="333" y="115"/>
                    <a:pt x="333" y="115"/>
                    <a:pt x="331" y="114"/>
                  </a:cubicBezTo>
                  <a:cubicBezTo>
                    <a:pt x="331" y="114"/>
                    <a:pt x="331" y="114"/>
                    <a:pt x="331" y="112"/>
                  </a:cubicBezTo>
                  <a:cubicBezTo>
                    <a:pt x="262" y="11"/>
                    <a:pt x="262" y="11"/>
                    <a:pt x="262" y="11"/>
                  </a:cubicBezTo>
                  <a:cubicBezTo>
                    <a:pt x="256" y="4"/>
                    <a:pt x="249" y="0"/>
                    <a:pt x="242" y="2"/>
                  </a:cubicBezTo>
                  <a:cubicBezTo>
                    <a:pt x="242" y="0"/>
                    <a:pt x="242" y="0"/>
                    <a:pt x="242" y="0"/>
                  </a:cubicBezTo>
                  <a:cubicBezTo>
                    <a:pt x="96" y="0"/>
                    <a:pt x="96" y="0"/>
                    <a:pt x="96" y="0"/>
                  </a:cubicBezTo>
                  <a:cubicBezTo>
                    <a:pt x="96" y="2"/>
                    <a:pt x="96" y="2"/>
                    <a:pt x="96" y="2"/>
                  </a:cubicBezTo>
                  <a:cubicBezTo>
                    <a:pt x="85" y="0"/>
                    <a:pt x="78" y="4"/>
                    <a:pt x="73" y="11"/>
                  </a:cubicBezTo>
                  <a:cubicBezTo>
                    <a:pt x="4" y="112"/>
                    <a:pt x="4" y="112"/>
                    <a:pt x="4" y="112"/>
                  </a:cubicBezTo>
                  <a:cubicBezTo>
                    <a:pt x="4" y="114"/>
                    <a:pt x="4" y="114"/>
                    <a:pt x="4" y="114"/>
                  </a:cubicBezTo>
                  <a:cubicBezTo>
                    <a:pt x="2" y="114"/>
                    <a:pt x="2" y="114"/>
                    <a:pt x="2" y="114"/>
                  </a:cubicBezTo>
                  <a:cubicBezTo>
                    <a:pt x="2" y="115"/>
                    <a:pt x="2" y="115"/>
                    <a:pt x="2" y="118"/>
                  </a:cubicBezTo>
                  <a:cubicBezTo>
                    <a:pt x="2" y="120"/>
                    <a:pt x="0" y="123"/>
                    <a:pt x="0" y="124"/>
                  </a:cubicBezTo>
                  <a:cubicBezTo>
                    <a:pt x="0" y="124"/>
                    <a:pt x="0" y="125"/>
                    <a:pt x="0" y="128"/>
                  </a:cubicBezTo>
                  <a:cubicBezTo>
                    <a:pt x="0" y="129"/>
                    <a:pt x="0" y="132"/>
                    <a:pt x="0" y="132"/>
                  </a:cubicBezTo>
                  <a:cubicBezTo>
                    <a:pt x="0" y="136"/>
                    <a:pt x="2" y="136"/>
                    <a:pt x="2" y="138"/>
                  </a:cubicBezTo>
                  <a:cubicBezTo>
                    <a:pt x="2" y="139"/>
                    <a:pt x="2" y="139"/>
                    <a:pt x="2" y="142"/>
                  </a:cubicBezTo>
                  <a:cubicBezTo>
                    <a:pt x="4" y="144"/>
                    <a:pt x="5" y="146"/>
                    <a:pt x="8" y="149"/>
                  </a:cubicBezTo>
                  <a:cubicBezTo>
                    <a:pt x="10" y="149"/>
                    <a:pt x="10" y="149"/>
                    <a:pt x="10" y="149"/>
                  </a:cubicBezTo>
                  <a:cubicBezTo>
                    <a:pt x="10" y="149"/>
                    <a:pt x="10" y="150"/>
                    <a:pt x="11" y="150"/>
                  </a:cubicBezTo>
                  <a:cubicBezTo>
                    <a:pt x="87" y="201"/>
                    <a:pt x="87" y="201"/>
                    <a:pt x="87" y="201"/>
                  </a:cubicBezTo>
                  <a:cubicBezTo>
                    <a:pt x="98" y="209"/>
                    <a:pt x="113" y="204"/>
                    <a:pt x="119" y="192"/>
                  </a:cubicBezTo>
                  <a:cubicBezTo>
                    <a:pt x="127" y="180"/>
                    <a:pt x="122" y="165"/>
                    <a:pt x="112" y="156"/>
                  </a:cubicBezTo>
                  <a:cubicBezTo>
                    <a:pt x="58" y="123"/>
                    <a:pt x="58" y="123"/>
                    <a:pt x="58" y="123"/>
                  </a:cubicBezTo>
                  <a:cubicBezTo>
                    <a:pt x="96" y="68"/>
                    <a:pt x="96" y="68"/>
                    <a:pt x="96" y="68"/>
                  </a:cubicBezTo>
                  <a:cubicBezTo>
                    <a:pt x="96" y="128"/>
                    <a:pt x="96" y="128"/>
                    <a:pt x="96" y="128"/>
                  </a:cubicBezTo>
                  <a:cubicBezTo>
                    <a:pt x="119" y="144"/>
                    <a:pt x="119" y="144"/>
                    <a:pt x="119" y="144"/>
                  </a:cubicBezTo>
                  <a:cubicBezTo>
                    <a:pt x="138" y="156"/>
                    <a:pt x="143" y="180"/>
                    <a:pt x="131" y="201"/>
                  </a:cubicBezTo>
                  <a:cubicBezTo>
                    <a:pt x="124" y="214"/>
                    <a:pt x="113" y="219"/>
                    <a:pt x="100" y="219"/>
                  </a:cubicBezTo>
                  <a:cubicBezTo>
                    <a:pt x="98" y="219"/>
                    <a:pt x="97" y="219"/>
                    <a:pt x="96" y="219"/>
                  </a:cubicBezTo>
                  <a:cubicBezTo>
                    <a:pt x="96" y="296"/>
                    <a:pt x="96" y="296"/>
                    <a:pt x="96" y="296"/>
                  </a:cubicBezTo>
                  <a:cubicBezTo>
                    <a:pt x="96" y="305"/>
                    <a:pt x="96" y="305"/>
                    <a:pt x="96" y="305"/>
                  </a:cubicBezTo>
                  <a:cubicBezTo>
                    <a:pt x="96" y="408"/>
                    <a:pt x="96" y="408"/>
                    <a:pt x="96" y="408"/>
                  </a:cubicBezTo>
                  <a:cubicBezTo>
                    <a:pt x="96" y="408"/>
                    <a:pt x="96" y="409"/>
                    <a:pt x="96" y="411"/>
                  </a:cubicBezTo>
                  <a:cubicBezTo>
                    <a:pt x="96" y="411"/>
                    <a:pt x="96" y="413"/>
                    <a:pt x="96" y="416"/>
                  </a:cubicBezTo>
                  <a:cubicBezTo>
                    <a:pt x="96" y="525"/>
                    <a:pt x="96" y="525"/>
                    <a:pt x="96" y="525"/>
                  </a:cubicBezTo>
                  <a:cubicBezTo>
                    <a:pt x="96" y="541"/>
                    <a:pt x="106" y="553"/>
                    <a:pt x="119" y="553"/>
                  </a:cubicBezTo>
                  <a:cubicBezTo>
                    <a:pt x="127" y="553"/>
                    <a:pt x="127" y="553"/>
                    <a:pt x="127" y="553"/>
                  </a:cubicBezTo>
                  <a:cubicBezTo>
                    <a:pt x="142" y="553"/>
                    <a:pt x="155" y="541"/>
                    <a:pt x="155" y="525"/>
                  </a:cubicBezTo>
                  <a:cubicBezTo>
                    <a:pt x="155" y="416"/>
                    <a:pt x="155" y="416"/>
                    <a:pt x="155" y="416"/>
                  </a:cubicBezTo>
                  <a:cubicBezTo>
                    <a:pt x="155" y="413"/>
                    <a:pt x="153" y="411"/>
                    <a:pt x="153" y="411"/>
                  </a:cubicBezTo>
                  <a:cubicBezTo>
                    <a:pt x="153" y="409"/>
                    <a:pt x="155" y="408"/>
                    <a:pt x="155" y="408"/>
                  </a:cubicBezTo>
                  <a:cubicBezTo>
                    <a:pt x="155" y="305"/>
                    <a:pt x="155" y="305"/>
                    <a:pt x="155" y="305"/>
                  </a:cubicBezTo>
                  <a:cubicBezTo>
                    <a:pt x="183" y="305"/>
                    <a:pt x="183" y="305"/>
                    <a:pt x="183" y="305"/>
                  </a:cubicBezTo>
                  <a:cubicBezTo>
                    <a:pt x="183" y="408"/>
                    <a:pt x="183" y="408"/>
                    <a:pt x="183" y="408"/>
                  </a:cubicBezTo>
                  <a:cubicBezTo>
                    <a:pt x="183" y="408"/>
                    <a:pt x="183" y="409"/>
                    <a:pt x="183" y="411"/>
                  </a:cubicBezTo>
                  <a:cubicBezTo>
                    <a:pt x="183" y="411"/>
                    <a:pt x="183" y="413"/>
                    <a:pt x="183" y="416"/>
                  </a:cubicBezTo>
                  <a:cubicBezTo>
                    <a:pt x="183" y="525"/>
                    <a:pt x="183" y="525"/>
                    <a:pt x="183" y="525"/>
                  </a:cubicBezTo>
                  <a:cubicBezTo>
                    <a:pt x="183" y="541"/>
                    <a:pt x="196" y="553"/>
                    <a:pt x="208" y="553"/>
                  </a:cubicBezTo>
                  <a:cubicBezTo>
                    <a:pt x="216" y="553"/>
                    <a:pt x="216" y="553"/>
                    <a:pt x="216" y="553"/>
                  </a:cubicBezTo>
                  <a:cubicBezTo>
                    <a:pt x="230" y="553"/>
                    <a:pt x="242" y="541"/>
                    <a:pt x="242" y="525"/>
                  </a:cubicBezTo>
                  <a:cubicBezTo>
                    <a:pt x="242" y="416"/>
                    <a:pt x="242" y="416"/>
                    <a:pt x="242" y="416"/>
                  </a:cubicBezTo>
                  <a:cubicBezTo>
                    <a:pt x="242" y="413"/>
                    <a:pt x="242" y="411"/>
                    <a:pt x="242" y="411"/>
                  </a:cubicBezTo>
                  <a:cubicBezTo>
                    <a:pt x="242" y="409"/>
                    <a:pt x="242" y="408"/>
                    <a:pt x="242" y="408"/>
                  </a:cubicBezTo>
                  <a:cubicBezTo>
                    <a:pt x="242" y="305"/>
                    <a:pt x="242" y="305"/>
                    <a:pt x="242" y="305"/>
                  </a:cubicBezTo>
                  <a:cubicBezTo>
                    <a:pt x="242" y="296"/>
                    <a:pt x="242" y="296"/>
                    <a:pt x="242" y="296"/>
                  </a:cubicBezTo>
                  <a:cubicBezTo>
                    <a:pt x="242" y="219"/>
                    <a:pt x="242" y="219"/>
                    <a:pt x="242" y="219"/>
                  </a:cubicBezTo>
                  <a:cubicBezTo>
                    <a:pt x="240" y="219"/>
                    <a:pt x="238" y="219"/>
                    <a:pt x="234" y="219"/>
                  </a:cubicBezTo>
                  <a:cubicBezTo>
                    <a:pt x="221" y="219"/>
                    <a:pt x="209" y="214"/>
                    <a:pt x="203" y="201"/>
                  </a:cubicBezTo>
                  <a:cubicBezTo>
                    <a:pt x="193" y="180"/>
                    <a:pt x="199" y="156"/>
                    <a:pt x="216" y="144"/>
                  </a:cubicBezTo>
                  <a:cubicBezTo>
                    <a:pt x="242" y="125"/>
                    <a:pt x="242" y="125"/>
                    <a:pt x="242" y="125"/>
                  </a:cubicBezTo>
                  <a:cubicBezTo>
                    <a:pt x="242" y="69"/>
                    <a:pt x="242" y="69"/>
                    <a:pt x="242" y="69"/>
                  </a:cubicBezTo>
                  <a:cubicBezTo>
                    <a:pt x="277" y="123"/>
                    <a:pt x="277" y="123"/>
                    <a:pt x="277" y="123"/>
                  </a:cubicBezTo>
                  <a:cubicBezTo>
                    <a:pt x="224" y="156"/>
                    <a:pt x="224" y="156"/>
                    <a:pt x="224" y="156"/>
                  </a:cubicBezTo>
                  <a:cubicBezTo>
                    <a:pt x="212" y="165"/>
                    <a:pt x="208" y="180"/>
                    <a:pt x="216" y="192"/>
                  </a:cubicBezTo>
                  <a:cubicBezTo>
                    <a:pt x="221" y="204"/>
                    <a:pt x="236" y="209"/>
                    <a:pt x="247" y="201"/>
                  </a:cubicBezTo>
                  <a:cubicBezTo>
                    <a:pt x="323" y="150"/>
                    <a:pt x="323" y="150"/>
                    <a:pt x="323" y="150"/>
                  </a:cubicBezTo>
                  <a:cubicBezTo>
                    <a:pt x="325" y="150"/>
                    <a:pt x="325" y="149"/>
                    <a:pt x="325" y="149"/>
                  </a:cubicBezTo>
                  <a:cubicBezTo>
                    <a:pt x="327" y="149"/>
                    <a:pt x="327" y="149"/>
                    <a:pt x="327" y="149"/>
                  </a:cubicBezTo>
                  <a:cubicBezTo>
                    <a:pt x="329" y="146"/>
                    <a:pt x="331" y="144"/>
                    <a:pt x="333" y="142"/>
                  </a:cubicBezTo>
                  <a:cubicBezTo>
                    <a:pt x="333" y="139"/>
                    <a:pt x="333" y="139"/>
                    <a:pt x="333" y="139"/>
                  </a:cubicBezTo>
                  <a:cubicBezTo>
                    <a:pt x="335" y="138"/>
                    <a:pt x="335" y="136"/>
                    <a:pt x="335" y="132"/>
                  </a:cubicBezTo>
                  <a:cubicBezTo>
                    <a:pt x="337" y="132"/>
                    <a:pt x="335" y="129"/>
                    <a:pt x="335" y="128"/>
                  </a:cubicBezTo>
                  <a:cubicBezTo>
                    <a:pt x="335" y="125"/>
                    <a:pt x="337" y="125"/>
                    <a:pt x="335" y="124"/>
                  </a:cubicBezTo>
                  <a:cubicBezTo>
                    <a:pt x="335" y="123"/>
                    <a:pt x="335" y="120"/>
                    <a:pt x="333" y="118"/>
                  </a:cubicBezTo>
                  <a:close/>
                </a:path>
              </a:pathLst>
            </a:custGeom>
            <a:solidFill>
              <a:schemeClr val="tx2"/>
            </a:solidFill>
            <a:ln w="9525">
              <a:noFill/>
              <a:round/>
              <a:headEnd/>
              <a:tailEnd/>
            </a:ln>
          </p:spPr>
          <p:txBody>
            <a:bodyPr anchor="ctr"/>
            <a:lstStyle/>
            <a:p>
              <a:pPr algn="ctr"/>
              <a:endParaRPr/>
            </a:p>
          </p:txBody>
        </p:sp>
        <p:sp>
          <p:nvSpPr>
            <p:cNvPr id="31" name="Freeform: Shape 18">
              <a:extLst>
                <a:ext uri="{FF2B5EF4-FFF2-40B4-BE49-F238E27FC236}">
                  <a16:creationId xmlns:a16="http://schemas.microsoft.com/office/drawing/2014/main" id="{89008D34-0E8A-4008-A6A3-4566ABDB8B5F}"/>
                </a:ext>
              </a:extLst>
            </p:cNvPr>
            <p:cNvSpPr>
              <a:spLocks/>
            </p:cNvSpPr>
            <p:nvPr/>
          </p:nvSpPr>
          <p:spPr bwMode="auto">
            <a:xfrm>
              <a:off x="4770631" y="3046291"/>
              <a:ext cx="426437" cy="426438"/>
            </a:xfrm>
            <a:custGeom>
              <a:avLst/>
              <a:gdLst/>
              <a:ahLst/>
              <a:cxnLst>
                <a:cxn ang="0">
                  <a:pos x="55" y="125"/>
                </a:cxn>
                <a:cxn ang="0">
                  <a:pos x="113" y="62"/>
                </a:cxn>
                <a:cxn ang="0">
                  <a:pos x="55" y="0"/>
                </a:cxn>
                <a:cxn ang="0">
                  <a:pos x="0" y="62"/>
                </a:cxn>
                <a:cxn ang="0">
                  <a:pos x="55" y="125"/>
                </a:cxn>
              </a:cxnLst>
              <a:rect l="0" t="0" r="r" b="b"/>
              <a:pathLst>
                <a:path w="113" h="125">
                  <a:moveTo>
                    <a:pt x="55" y="125"/>
                  </a:moveTo>
                  <a:cubicBezTo>
                    <a:pt x="87" y="125"/>
                    <a:pt x="113" y="96"/>
                    <a:pt x="113" y="62"/>
                  </a:cubicBezTo>
                  <a:cubicBezTo>
                    <a:pt x="113" y="29"/>
                    <a:pt x="87" y="0"/>
                    <a:pt x="55" y="0"/>
                  </a:cubicBezTo>
                  <a:cubicBezTo>
                    <a:pt x="26" y="0"/>
                    <a:pt x="0" y="29"/>
                    <a:pt x="0" y="62"/>
                  </a:cubicBezTo>
                  <a:cubicBezTo>
                    <a:pt x="0" y="96"/>
                    <a:pt x="26" y="125"/>
                    <a:pt x="55" y="125"/>
                  </a:cubicBezTo>
                  <a:close/>
                </a:path>
              </a:pathLst>
            </a:custGeom>
            <a:solidFill>
              <a:schemeClr val="tx2"/>
            </a:solidFill>
            <a:ln w="9525">
              <a:noFill/>
              <a:round/>
              <a:headEnd/>
              <a:tailEnd/>
            </a:ln>
          </p:spPr>
          <p:txBody>
            <a:bodyPr anchor="ctr"/>
            <a:lstStyle/>
            <a:p>
              <a:pPr algn="ctr"/>
              <a:endParaRPr/>
            </a:p>
          </p:txBody>
        </p:sp>
        <p:sp>
          <p:nvSpPr>
            <p:cNvPr id="32" name="Oval 19">
              <a:extLst>
                <a:ext uri="{FF2B5EF4-FFF2-40B4-BE49-F238E27FC236}">
                  <a16:creationId xmlns:a16="http://schemas.microsoft.com/office/drawing/2014/main" id="{6BD19D12-C0AC-47F4-9A53-B6B2E2AE57BF}"/>
                </a:ext>
              </a:extLst>
            </p:cNvPr>
            <p:cNvSpPr>
              <a:spLocks/>
            </p:cNvSpPr>
            <p:nvPr/>
          </p:nvSpPr>
          <p:spPr bwMode="auto">
            <a:xfrm>
              <a:off x="1196556" y="3003647"/>
              <a:ext cx="1223341" cy="1207350"/>
            </a:xfrm>
            <a:prstGeom prst="ellipse">
              <a:avLst/>
            </a:prstGeom>
            <a:solidFill>
              <a:schemeClr val="accent1"/>
            </a:solidFill>
            <a:ln w="9525">
              <a:noFill/>
              <a:round/>
              <a:headEnd/>
              <a:tailEnd/>
            </a:ln>
          </p:spPr>
          <p:txBody>
            <a:bodyPr anchor="ctr"/>
            <a:lstStyle/>
            <a:p>
              <a:pPr algn="ctr"/>
              <a:endParaRPr/>
            </a:p>
          </p:txBody>
        </p:sp>
        <p:sp>
          <p:nvSpPr>
            <p:cNvPr id="33" name="Freeform: Shape 20">
              <a:extLst>
                <a:ext uri="{FF2B5EF4-FFF2-40B4-BE49-F238E27FC236}">
                  <a16:creationId xmlns:a16="http://schemas.microsoft.com/office/drawing/2014/main" id="{0E95FA88-DAA9-482D-813A-C9A5BF8FEAA4}"/>
                </a:ext>
              </a:extLst>
            </p:cNvPr>
            <p:cNvSpPr>
              <a:spLocks/>
            </p:cNvSpPr>
            <p:nvPr/>
          </p:nvSpPr>
          <p:spPr bwMode="auto">
            <a:xfrm>
              <a:off x="1878855" y="3664625"/>
              <a:ext cx="647651" cy="644986"/>
            </a:xfrm>
            <a:custGeom>
              <a:avLst/>
              <a:gdLst/>
              <a:ahLst/>
              <a:cxnLst>
                <a:cxn ang="0">
                  <a:pos x="4" y="56"/>
                </a:cxn>
                <a:cxn ang="0">
                  <a:pos x="13" y="53"/>
                </a:cxn>
                <a:cxn ang="0">
                  <a:pos x="19" y="40"/>
                </a:cxn>
                <a:cxn ang="0">
                  <a:pos x="39" y="20"/>
                </a:cxn>
                <a:cxn ang="0">
                  <a:pos x="51" y="11"/>
                </a:cxn>
                <a:cxn ang="0">
                  <a:pos x="55" y="2"/>
                </a:cxn>
                <a:cxn ang="0">
                  <a:pos x="67" y="6"/>
                </a:cxn>
                <a:cxn ang="0">
                  <a:pos x="168" y="172"/>
                </a:cxn>
                <a:cxn ang="0">
                  <a:pos x="168" y="182"/>
                </a:cxn>
                <a:cxn ang="0">
                  <a:pos x="168" y="185"/>
                </a:cxn>
                <a:cxn ang="0">
                  <a:pos x="165" y="187"/>
                </a:cxn>
                <a:cxn ang="0">
                  <a:pos x="156" y="187"/>
                </a:cxn>
                <a:cxn ang="0">
                  <a:pos x="7" y="70"/>
                </a:cxn>
                <a:cxn ang="0">
                  <a:pos x="4" y="56"/>
                </a:cxn>
              </a:cxnLst>
              <a:rect l="0" t="0" r="r" b="b"/>
              <a:pathLst>
                <a:path w="172" h="189">
                  <a:moveTo>
                    <a:pt x="4" y="56"/>
                  </a:moveTo>
                  <a:cubicBezTo>
                    <a:pt x="7" y="54"/>
                    <a:pt x="9" y="53"/>
                    <a:pt x="13" y="53"/>
                  </a:cubicBezTo>
                  <a:cubicBezTo>
                    <a:pt x="13" y="48"/>
                    <a:pt x="15" y="45"/>
                    <a:pt x="19" y="40"/>
                  </a:cubicBezTo>
                  <a:cubicBezTo>
                    <a:pt x="39" y="20"/>
                    <a:pt x="39" y="20"/>
                    <a:pt x="39" y="20"/>
                  </a:cubicBezTo>
                  <a:cubicBezTo>
                    <a:pt x="44" y="15"/>
                    <a:pt x="47" y="14"/>
                    <a:pt x="51" y="11"/>
                  </a:cubicBezTo>
                  <a:cubicBezTo>
                    <a:pt x="51" y="8"/>
                    <a:pt x="53" y="4"/>
                    <a:pt x="55" y="2"/>
                  </a:cubicBezTo>
                  <a:cubicBezTo>
                    <a:pt x="58" y="0"/>
                    <a:pt x="63" y="0"/>
                    <a:pt x="67" y="6"/>
                  </a:cubicBezTo>
                  <a:cubicBezTo>
                    <a:pt x="168" y="172"/>
                    <a:pt x="168" y="172"/>
                    <a:pt x="168" y="172"/>
                  </a:cubicBezTo>
                  <a:cubicBezTo>
                    <a:pt x="172" y="177"/>
                    <a:pt x="172" y="180"/>
                    <a:pt x="168" y="182"/>
                  </a:cubicBezTo>
                  <a:cubicBezTo>
                    <a:pt x="168" y="185"/>
                    <a:pt x="168" y="185"/>
                    <a:pt x="168" y="185"/>
                  </a:cubicBezTo>
                  <a:cubicBezTo>
                    <a:pt x="168" y="185"/>
                    <a:pt x="165" y="185"/>
                    <a:pt x="165" y="187"/>
                  </a:cubicBezTo>
                  <a:cubicBezTo>
                    <a:pt x="162" y="189"/>
                    <a:pt x="158" y="189"/>
                    <a:pt x="156" y="187"/>
                  </a:cubicBezTo>
                  <a:cubicBezTo>
                    <a:pt x="7" y="70"/>
                    <a:pt x="7" y="70"/>
                    <a:pt x="7" y="70"/>
                  </a:cubicBezTo>
                  <a:cubicBezTo>
                    <a:pt x="3" y="66"/>
                    <a:pt x="0" y="61"/>
                    <a:pt x="4" y="56"/>
                  </a:cubicBezTo>
                  <a:close/>
                </a:path>
              </a:pathLst>
            </a:custGeom>
            <a:solidFill>
              <a:schemeClr val="accent1"/>
            </a:solidFill>
            <a:ln w="9525">
              <a:noFill/>
              <a:round/>
              <a:headEnd/>
              <a:tailEnd/>
            </a:ln>
          </p:spPr>
          <p:txBody>
            <a:bodyPr anchor="ctr"/>
            <a:lstStyle/>
            <a:p>
              <a:pPr algn="ctr"/>
              <a:endParaRPr/>
            </a:p>
          </p:txBody>
        </p:sp>
        <p:sp>
          <p:nvSpPr>
            <p:cNvPr id="34" name="Freeform: Shape 21">
              <a:extLst>
                <a:ext uri="{FF2B5EF4-FFF2-40B4-BE49-F238E27FC236}">
                  <a16:creationId xmlns:a16="http://schemas.microsoft.com/office/drawing/2014/main" id="{58B8CDEB-C2B7-4E86-8F7D-B75E052787AD}"/>
                </a:ext>
              </a:extLst>
            </p:cNvPr>
            <p:cNvSpPr>
              <a:spLocks/>
            </p:cNvSpPr>
            <p:nvPr/>
          </p:nvSpPr>
          <p:spPr bwMode="auto">
            <a:xfrm>
              <a:off x="3259445" y="1095341"/>
              <a:ext cx="1340611" cy="1327286"/>
            </a:xfrm>
            <a:custGeom>
              <a:avLst/>
              <a:gdLst/>
              <a:ahLst/>
              <a:cxnLst>
                <a:cxn ang="0">
                  <a:pos x="293" y="69"/>
                </a:cxn>
                <a:cxn ang="0">
                  <a:pos x="289" y="320"/>
                </a:cxn>
                <a:cxn ang="0">
                  <a:pos x="60" y="318"/>
                </a:cxn>
                <a:cxn ang="0">
                  <a:pos x="64" y="68"/>
                </a:cxn>
                <a:cxn ang="0">
                  <a:pos x="293" y="69"/>
                </a:cxn>
              </a:cxnLst>
              <a:rect l="0" t="0" r="r" b="b"/>
              <a:pathLst>
                <a:path w="356" h="389">
                  <a:moveTo>
                    <a:pt x="293" y="69"/>
                  </a:moveTo>
                  <a:cubicBezTo>
                    <a:pt x="356" y="142"/>
                    <a:pt x="354" y="253"/>
                    <a:pt x="289" y="320"/>
                  </a:cubicBezTo>
                  <a:cubicBezTo>
                    <a:pt x="226" y="389"/>
                    <a:pt x="124" y="386"/>
                    <a:pt x="60" y="318"/>
                  </a:cubicBezTo>
                  <a:cubicBezTo>
                    <a:pt x="0" y="248"/>
                    <a:pt x="0" y="135"/>
                    <a:pt x="64" y="68"/>
                  </a:cubicBezTo>
                  <a:cubicBezTo>
                    <a:pt x="128" y="0"/>
                    <a:pt x="230" y="1"/>
                    <a:pt x="293" y="69"/>
                  </a:cubicBezTo>
                  <a:close/>
                </a:path>
              </a:pathLst>
            </a:custGeom>
            <a:solidFill>
              <a:schemeClr val="accent2"/>
            </a:solidFill>
            <a:ln w="9525">
              <a:noFill/>
              <a:round/>
              <a:headEnd/>
              <a:tailEnd/>
            </a:ln>
          </p:spPr>
          <p:txBody>
            <a:bodyPr anchor="ctr"/>
            <a:lstStyle/>
            <a:p>
              <a:pPr algn="ctr"/>
              <a:endParaRPr/>
            </a:p>
          </p:txBody>
        </p:sp>
        <p:sp>
          <p:nvSpPr>
            <p:cNvPr id="35" name="Freeform: Shape 22">
              <a:extLst>
                <a:ext uri="{FF2B5EF4-FFF2-40B4-BE49-F238E27FC236}">
                  <a16:creationId xmlns:a16="http://schemas.microsoft.com/office/drawing/2014/main" id="{E7FCCB13-C633-4787-A0AD-E975ADD384B6}"/>
                </a:ext>
              </a:extLst>
            </p:cNvPr>
            <p:cNvSpPr>
              <a:spLocks/>
            </p:cNvSpPr>
            <p:nvPr/>
          </p:nvSpPr>
          <p:spPr bwMode="auto">
            <a:xfrm>
              <a:off x="3741852" y="1988193"/>
              <a:ext cx="333154" cy="740934"/>
            </a:xfrm>
            <a:custGeom>
              <a:avLst/>
              <a:gdLst/>
              <a:ahLst/>
              <a:cxnLst>
                <a:cxn ang="0">
                  <a:pos x="81" y="2"/>
                </a:cxn>
                <a:cxn ang="0">
                  <a:pos x="70" y="6"/>
                </a:cxn>
                <a:cxn ang="0">
                  <a:pos x="57" y="2"/>
                </a:cxn>
                <a:cxn ang="0">
                  <a:pos x="31" y="2"/>
                </a:cxn>
                <a:cxn ang="0">
                  <a:pos x="18" y="6"/>
                </a:cxn>
                <a:cxn ang="0">
                  <a:pos x="9" y="2"/>
                </a:cxn>
                <a:cxn ang="0">
                  <a:pos x="1" y="13"/>
                </a:cxn>
                <a:cxn ang="0">
                  <a:pos x="35" y="209"/>
                </a:cxn>
                <a:cxn ang="0">
                  <a:pos x="42" y="217"/>
                </a:cxn>
                <a:cxn ang="0">
                  <a:pos x="43" y="217"/>
                </a:cxn>
                <a:cxn ang="0">
                  <a:pos x="46" y="217"/>
                </a:cxn>
                <a:cxn ang="0">
                  <a:pos x="54" y="209"/>
                </a:cxn>
                <a:cxn ang="0">
                  <a:pos x="87" y="13"/>
                </a:cxn>
                <a:cxn ang="0">
                  <a:pos x="81" y="2"/>
                </a:cxn>
              </a:cxnLst>
              <a:rect l="0" t="0" r="r" b="b"/>
              <a:pathLst>
                <a:path w="88" h="217">
                  <a:moveTo>
                    <a:pt x="81" y="2"/>
                  </a:moveTo>
                  <a:cubicBezTo>
                    <a:pt x="78" y="0"/>
                    <a:pt x="73" y="2"/>
                    <a:pt x="70" y="6"/>
                  </a:cubicBezTo>
                  <a:cubicBezTo>
                    <a:pt x="67" y="5"/>
                    <a:pt x="62" y="2"/>
                    <a:pt x="57" y="2"/>
                  </a:cubicBezTo>
                  <a:cubicBezTo>
                    <a:pt x="31" y="2"/>
                    <a:pt x="31" y="2"/>
                    <a:pt x="31" y="2"/>
                  </a:cubicBezTo>
                  <a:cubicBezTo>
                    <a:pt x="26" y="2"/>
                    <a:pt x="22" y="5"/>
                    <a:pt x="18" y="6"/>
                  </a:cubicBezTo>
                  <a:cubicBezTo>
                    <a:pt x="16" y="2"/>
                    <a:pt x="12" y="0"/>
                    <a:pt x="9" y="2"/>
                  </a:cubicBezTo>
                  <a:cubicBezTo>
                    <a:pt x="4" y="2"/>
                    <a:pt x="0" y="9"/>
                    <a:pt x="1" y="13"/>
                  </a:cubicBezTo>
                  <a:cubicBezTo>
                    <a:pt x="35" y="209"/>
                    <a:pt x="35" y="209"/>
                    <a:pt x="35" y="209"/>
                  </a:cubicBezTo>
                  <a:cubicBezTo>
                    <a:pt x="36" y="214"/>
                    <a:pt x="38" y="217"/>
                    <a:pt x="42" y="217"/>
                  </a:cubicBezTo>
                  <a:cubicBezTo>
                    <a:pt x="43" y="217"/>
                    <a:pt x="43" y="217"/>
                    <a:pt x="43" y="217"/>
                  </a:cubicBezTo>
                  <a:cubicBezTo>
                    <a:pt x="46" y="217"/>
                    <a:pt x="46" y="217"/>
                    <a:pt x="46" y="217"/>
                  </a:cubicBezTo>
                  <a:cubicBezTo>
                    <a:pt x="50" y="217"/>
                    <a:pt x="54" y="214"/>
                    <a:pt x="54" y="209"/>
                  </a:cubicBezTo>
                  <a:cubicBezTo>
                    <a:pt x="87" y="13"/>
                    <a:pt x="87" y="13"/>
                    <a:pt x="87" y="13"/>
                  </a:cubicBezTo>
                  <a:cubicBezTo>
                    <a:pt x="88" y="9"/>
                    <a:pt x="85" y="2"/>
                    <a:pt x="81" y="2"/>
                  </a:cubicBezTo>
                  <a:close/>
                </a:path>
              </a:pathLst>
            </a:custGeom>
            <a:solidFill>
              <a:schemeClr val="accent2"/>
            </a:solidFill>
            <a:ln w="9525">
              <a:noFill/>
              <a:round/>
              <a:headEnd/>
              <a:tailEnd/>
            </a:ln>
          </p:spPr>
          <p:txBody>
            <a:bodyPr anchor="ctr"/>
            <a:lstStyle/>
            <a:p>
              <a:pPr algn="ctr"/>
              <a:endParaRPr/>
            </a:p>
          </p:txBody>
        </p:sp>
      </p:grpSp>
      <p:grpSp>
        <p:nvGrpSpPr>
          <p:cNvPr id="2" name="千图设计师MC：ID 29795607库_组合 1">
            <a:extLst>
              <a:ext uri="{FF2B5EF4-FFF2-40B4-BE49-F238E27FC236}">
                <a16:creationId xmlns:a16="http://schemas.microsoft.com/office/drawing/2014/main" id="{79A4AECA-A2B5-4D03-B11B-844B8C1AFB7C}"/>
              </a:ext>
            </a:extLst>
          </p:cNvPr>
          <p:cNvGrpSpPr/>
          <p:nvPr>
            <p:custDataLst>
              <p:tags r:id="rId2"/>
            </p:custDataLst>
          </p:nvPr>
        </p:nvGrpSpPr>
        <p:grpSpPr>
          <a:xfrm>
            <a:off x="7049977" y="1956443"/>
            <a:ext cx="4424887" cy="1076522"/>
            <a:chOff x="7049977" y="1956443"/>
            <a:chExt cx="4424887" cy="1076522"/>
          </a:xfrm>
        </p:grpSpPr>
        <p:sp>
          <p:nvSpPr>
            <p:cNvPr id="6" name="TextBox 29">
              <a:extLst>
                <a:ext uri="{FF2B5EF4-FFF2-40B4-BE49-F238E27FC236}">
                  <a16:creationId xmlns:a16="http://schemas.microsoft.com/office/drawing/2014/main" id="{5801E1DD-B0FA-463C-AB7D-94A20EA49656}"/>
                </a:ext>
              </a:extLst>
            </p:cNvPr>
            <p:cNvSpPr txBox="1"/>
            <p:nvPr/>
          </p:nvSpPr>
          <p:spPr>
            <a:xfrm>
              <a:off x="7049977" y="2033180"/>
              <a:ext cx="718465" cy="923330"/>
            </a:xfrm>
            <a:prstGeom prst="rect">
              <a:avLst/>
            </a:prstGeom>
            <a:noFill/>
          </p:spPr>
          <p:txBody>
            <a:bodyPr wrap="none">
              <a:normAutofit/>
            </a:bodyPr>
            <a:lstStyle/>
            <a:p>
              <a:pPr algn="ctr"/>
              <a:r>
                <a:rPr lang="id-ID" sz="5400" spc="-400">
                  <a:solidFill>
                    <a:schemeClr val="accent1"/>
                  </a:solidFill>
                  <a:latin typeface="Impact" panose="020B0806030902050204" pitchFamily="34" charset="0"/>
                </a:rPr>
                <a:t>01</a:t>
              </a:r>
            </a:p>
          </p:txBody>
        </p:sp>
        <p:grpSp>
          <p:nvGrpSpPr>
            <p:cNvPr id="9" name="Group 28">
              <a:extLst>
                <a:ext uri="{FF2B5EF4-FFF2-40B4-BE49-F238E27FC236}">
                  <a16:creationId xmlns:a16="http://schemas.microsoft.com/office/drawing/2014/main" id="{8397E9A5-479B-4DB2-A991-ECF8F375A967}"/>
                </a:ext>
              </a:extLst>
            </p:cNvPr>
            <p:cNvGrpSpPr/>
            <p:nvPr/>
          </p:nvGrpSpPr>
          <p:grpSpPr>
            <a:xfrm>
              <a:off x="8113378" y="1956443"/>
              <a:ext cx="3361486" cy="1076522"/>
              <a:chOff x="719668" y="1675964"/>
              <a:chExt cx="2501622" cy="1076522"/>
            </a:xfrm>
          </p:grpSpPr>
          <p:sp>
            <p:nvSpPr>
              <p:cNvPr id="16" name="TextBox 36">
                <a:extLst>
                  <a:ext uri="{FF2B5EF4-FFF2-40B4-BE49-F238E27FC236}">
                    <a16:creationId xmlns:a16="http://schemas.microsoft.com/office/drawing/2014/main" id="{967807C7-C8C6-4ECF-8033-8913E8BF41A7}"/>
                  </a:ext>
                </a:extLst>
              </p:cNvPr>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1"/>
                    </a:solidFill>
                  </a:rPr>
                  <a:t>输入标题文本</a:t>
                </a:r>
              </a:p>
            </p:txBody>
          </p:sp>
          <p:sp>
            <p:nvSpPr>
              <p:cNvPr id="17" name="TextBox 37">
                <a:extLst>
                  <a:ext uri="{FF2B5EF4-FFF2-40B4-BE49-F238E27FC236}">
                    <a16:creationId xmlns:a16="http://schemas.microsoft.com/office/drawing/2014/main" id="{B199A717-ACE5-419B-B4C9-D8CE16156911}"/>
                  </a:ext>
                </a:extLst>
              </p:cNvPr>
              <p:cNvSpPr txBox="1">
                <a:spLocks/>
              </p:cNvSpPr>
              <p:nvPr/>
            </p:nvSpPr>
            <p:spPr>
              <a:xfrm>
                <a:off x="719668" y="2037995"/>
                <a:ext cx="2501622" cy="714491"/>
              </a:xfrm>
              <a:prstGeom prst="rect">
                <a:avLst/>
              </a:prstGeom>
            </p:spPr>
            <p:txBody>
              <a:bodyPr vert="horz" wrap="square" lIns="144000" tIns="0" rIns="144000" bIns="0" anchor="t" anchorCtr="0">
                <a:normAutofit/>
              </a:bodyPr>
              <a:lstStyle/>
              <a:p>
                <a:pPr marL="0" lvl="0" indent="0" defTabSz="914377">
                  <a:lnSpc>
                    <a:spcPct val="120000"/>
                  </a:lnSpc>
                  <a:buNone/>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grpSp>
      <p:grpSp>
        <p:nvGrpSpPr>
          <p:cNvPr id="36" name="千图设计师MC：ID 29795607库_组合 35">
            <a:extLst>
              <a:ext uri="{FF2B5EF4-FFF2-40B4-BE49-F238E27FC236}">
                <a16:creationId xmlns:a16="http://schemas.microsoft.com/office/drawing/2014/main" id="{B29AB6DC-FCAF-4FC9-AF1B-CC3F1DD45978}"/>
              </a:ext>
            </a:extLst>
          </p:cNvPr>
          <p:cNvGrpSpPr/>
          <p:nvPr>
            <p:custDataLst>
              <p:tags r:id="rId3"/>
            </p:custDataLst>
          </p:nvPr>
        </p:nvGrpSpPr>
        <p:grpSpPr>
          <a:xfrm>
            <a:off x="7008299" y="3337271"/>
            <a:ext cx="4466565" cy="1101487"/>
            <a:chOff x="7008299" y="3337271"/>
            <a:chExt cx="4466565" cy="1101487"/>
          </a:xfrm>
        </p:grpSpPr>
        <p:sp>
          <p:nvSpPr>
            <p:cNvPr id="7" name="TextBox 31">
              <a:extLst>
                <a:ext uri="{FF2B5EF4-FFF2-40B4-BE49-F238E27FC236}">
                  <a16:creationId xmlns:a16="http://schemas.microsoft.com/office/drawing/2014/main" id="{37F46D58-8826-4A09-A835-4F3B8BC65B5E}"/>
                </a:ext>
              </a:extLst>
            </p:cNvPr>
            <p:cNvSpPr txBox="1"/>
            <p:nvPr/>
          </p:nvSpPr>
          <p:spPr>
            <a:xfrm>
              <a:off x="7008299" y="3337271"/>
              <a:ext cx="801822" cy="923330"/>
            </a:xfrm>
            <a:prstGeom prst="rect">
              <a:avLst/>
            </a:prstGeom>
            <a:noFill/>
          </p:spPr>
          <p:txBody>
            <a:bodyPr wrap="none">
              <a:normAutofit/>
            </a:bodyPr>
            <a:lstStyle/>
            <a:p>
              <a:pPr algn="ctr"/>
              <a:r>
                <a:rPr lang="id-ID" sz="5400" spc="-400">
                  <a:solidFill>
                    <a:schemeClr val="accent2"/>
                  </a:solidFill>
                  <a:latin typeface="Impact" panose="020B0806030902050204" pitchFamily="34" charset="0"/>
                </a:rPr>
                <a:t>02</a:t>
              </a:r>
            </a:p>
          </p:txBody>
        </p:sp>
        <p:grpSp>
          <p:nvGrpSpPr>
            <p:cNvPr id="10" name="Group 38">
              <a:extLst>
                <a:ext uri="{FF2B5EF4-FFF2-40B4-BE49-F238E27FC236}">
                  <a16:creationId xmlns:a16="http://schemas.microsoft.com/office/drawing/2014/main" id="{59E7F40D-92B4-4FBE-8426-D0ED6C191085}"/>
                </a:ext>
              </a:extLst>
            </p:cNvPr>
            <p:cNvGrpSpPr/>
            <p:nvPr/>
          </p:nvGrpSpPr>
          <p:grpSpPr>
            <a:xfrm>
              <a:off x="8113378" y="3362236"/>
              <a:ext cx="3361486" cy="1076522"/>
              <a:chOff x="719668" y="1675964"/>
              <a:chExt cx="2501622" cy="1076522"/>
            </a:xfrm>
          </p:grpSpPr>
          <p:sp>
            <p:nvSpPr>
              <p:cNvPr id="14" name="TextBox 39">
                <a:extLst>
                  <a:ext uri="{FF2B5EF4-FFF2-40B4-BE49-F238E27FC236}">
                    <a16:creationId xmlns:a16="http://schemas.microsoft.com/office/drawing/2014/main" id="{7B5A882D-2C19-4FEF-9215-DEE9E2C73A4D}"/>
                  </a:ext>
                </a:extLst>
              </p:cNvPr>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2"/>
                    </a:solidFill>
                  </a:rPr>
                  <a:t>输入标题文本</a:t>
                </a:r>
              </a:p>
            </p:txBody>
          </p:sp>
          <p:sp>
            <p:nvSpPr>
              <p:cNvPr id="15" name="TextBox 40">
                <a:extLst>
                  <a:ext uri="{FF2B5EF4-FFF2-40B4-BE49-F238E27FC236}">
                    <a16:creationId xmlns:a16="http://schemas.microsoft.com/office/drawing/2014/main" id="{B3B1AACF-1C1B-4337-A748-10C676D87520}"/>
                  </a:ext>
                </a:extLst>
              </p:cNvPr>
              <p:cNvSpPr txBox="1">
                <a:spLocks/>
              </p:cNvSpPr>
              <p:nvPr/>
            </p:nvSpPr>
            <p:spPr>
              <a:xfrm>
                <a:off x="719668" y="2037995"/>
                <a:ext cx="2501622" cy="714491"/>
              </a:xfrm>
              <a:prstGeom prst="rect">
                <a:avLst/>
              </a:prstGeom>
            </p:spPr>
            <p:txBody>
              <a:bodyPr vert="horz" wrap="square" lIns="144000" tIns="0" rIns="144000" bIns="0" anchor="t" anchorCtr="0">
                <a:normAutofit/>
              </a:bodyPr>
              <a:lstStyle/>
              <a:p>
                <a:pPr marL="0" lvl="0" indent="0" defTabSz="914377">
                  <a:lnSpc>
                    <a:spcPct val="120000"/>
                  </a:lnSpc>
                  <a:buNone/>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grpSp>
      <p:grpSp>
        <p:nvGrpSpPr>
          <p:cNvPr id="37" name="千图设计师MC：ID 29795607库_组合 36">
            <a:extLst>
              <a:ext uri="{FF2B5EF4-FFF2-40B4-BE49-F238E27FC236}">
                <a16:creationId xmlns:a16="http://schemas.microsoft.com/office/drawing/2014/main" id="{E9A1B34D-2716-4EF6-BC54-A536DE75559F}"/>
              </a:ext>
            </a:extLst>
          </p:cNvPr>
          <p:cNvGrpSpPr/>
          <p:nvPr>
            <p:custDataLst>
              <p:tags r:id="rId4"/>
            </p:custDataLst>
          </p:nvPr>
        </p:nvGrpSpPr>
        <p:grpSpPr>
          <a:xfrm>
            <a:off x="6998681" y="4595920"/>
            <a:ext cx="4476183" cy="1076522"/>
            <a:chOff x="6998681" y="4595920"/>
            <a:chExt cx="4476183" cy="1076522"/>
          </a:xfrm>
        </p:grpSpPr>
        <p:sp>
          <p:nvSpPr>
            <p:cNvPr id="8" name="TextBox 33">
              <a:extLst>
                <a:ext uri="{FF2B5EF4-FFF2-40B4-BE49-F238E27FC236}">
                  <a16:creationId xmlns:a16="http://schemas.microsoft.com/office/drawing/2014/main" id="{DFAA6122-0F33-47B6-ADA8-9CF782799517}"/>
                </a:ext>
              </a:extLst>
            </p:cNvPr>
            <p:cNvSpPr txBox="1"/>
            <p:nvPr/>
          </p:nvSpPr>
          <p:spPr>
            <a:xfrm>
              <a:off x="6998681" y="4641361"/>
              <a:ext cx="821058" cy="923330"/>
            </a:xfrm>
            <a:prstGeom prst="rect">
              <a:avLst/>
            </a:prstGeom>
            <a:noFill/>
          </p:spPr>
          <p:txBody>
            <a:bodyPr wrap="none">
              <a:normAutofit/>
            </a:bodyPr>
            <a:lstStyle/>
            <a:p>
              <a:pPr algn="ctr"/>
              <a:r>
                <a:rPr lang="id-ID" sz="5400" spc="-400">
                  <a:solidFill>
                    <a:schemeClr val="accent3"/>
                  </a:solidFill>
                  <a:latin typeface="Impact" panose="020B0806030902050204" pitchFamily="34" charset="0"/>
                </a:rPr>
                <a:t>03</a:t>
              </a:r>
            </a:p>
          </p:txBody>
        </p:sp>
        <p:grpSp>
          <p:nvGrpSpPr>
            <p:cNvPr id="11" name="Group 41">
              <a:extLst>
                <a:ext uri="{FF2B5EF4-FFF2-40B4-BE49-F238E27FC236}">
                  <a16:creationId xmlns:a16="http://schemas.microsoft.com/office/drawing/2014/main" id="{C7BC1275-ABC8-4FCE-86A6-7DA728A05F6C}"/>
                </a:ext>
              </a:extLst>
            </p:cNvPr>
            <p:cNvGrpSpPr/>
            <p:nvPr/>
          </p:nvGrpSpPr>
          <p:grpSpPr>
            <a:xfrm>
              <a:off x="8113378" y="4595920"/>
              <a:ext cx="3361486" cy="1076522"/>
              <a:chOff x="719668" y="1675964"/>
              <a:chExt cx="2501622" cy="1076522"/>
            </a:xfrm>
          </p:grpSpPr>
          <p:sp>
            <p:nvSpPr>
              <p:cNvPr id="12" name="TextBox 42">
                <a:extLst>
                  <a:ext uri="{FF2B5EF4-FFF2-40B4-BE49-F238E27FC236}">
                    <a16:creationId xmlns:a16="http://schemas.microsoft.com/office/drawing/2014/main" id="{8BB8A62D-7F2E-4FBF-B475-B57B8C213B52}"/>
                  </a:ext>
                </a:extLst>
              </p:cNvPr>
              <p:cNvSpPr txBox="1">
                <a:spLocks/>
              </p:cNvSpPr>
              <p:nvPr/>
            </p:nvSpPr>
            <p:spPr>
              <a:xfrm>
                <a:off x="719668" y="1675964"/>
                <a:ext cx="2501622" cy="362031"/>
              </a:xfrm>
              <a:prstGeom prst="rect">
                <a:avLst/>
              </a:prstGeom>
            </p:spPr>
            <p:txBody>
              <a:bodyPr vert="horz" wrap="none" lIns="144000" tIns="0" rIns="144000" bIns="0" anchor="ctr" anchorCtr="0">
                <a:normAutofit/>
              </a:bodyPr>
              <a:lstStyle/>
              <a:p>
                <a:pPr marL="0" indent="0">
                  <a:spcBef>
                    <a:spcPct val="0"/>
                  </a:spcBef>
                  <a:buNone/>
                </a:pPr>
                <a:r>
                  <a:rPr lang="zh-CN" altLang="en-US" b="1" dirty="0">
                    <a:solidFill>
                      <a:schemeClr val="accent3"/>
                    </a:solidFill>
                  </a:rPr>
                  <a:t>输入标题文本</a:t>
                </a:r>
              </a:p>
            </p:txBody>
          </p:sp>
          <p:sp>
            <p:nvSpPr>
              <p:cNvPr id="13" name="TextBox 43">
                <a:extLst>
                  <a:ext uri="{FF2B5EF4-FFF2-40B4-BE49-F238E27FC236}">
                    <a16:creationId xmlns:a16="http://schemas.microsoft.com/office/drawing/2014/main" id="{E20F94C2-7D05-4A7B-A894-C7BFA83D0ADF}"/>
                  </a:ext>
                </a:extLst>
              </p:cNvPr>
              <p:cNvSpPr txBox="1">
                <a:spLocks/>
              </p:cNvSpPr>
              <p:nvPr/>
            </p:nvSpPr>
            <p:spPr>
              <a:xfrm>
                <a:off x="719668" y="2037995"/>
                <a:ext cx="2501622" cy="714491"/>
              </a:xfrm>
              <a:prstGeom prst="rect">
                <a:avLst/>
              </a:prstGeom>
            </p:spPr>
            <p:txBody>
              <a:bodyPr vert="horz" wrap="square" lIns="144000" tIns="0" rIns="144000" bIns="0" anchor="t" anchorCtr="0">
                <a:normAutofit/>
              </a:bodyPr>
              <a:lstStyle/>
              <a:p>
                <a:pPr marL="0" lvl="0" indent="0" defTabSz="914377">
                  <a:lnSpc>
                    <a:spcPct val="120000"/>
                  </a:lnSpc>
                  <a:buNone/>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grpSp>
    </p:spTree>
    <p:extLst>
      <p:ext uri="{BB962C8B-B14F-4D97-AF65-F5344CB8AC3E}">
        <p14:creationId xmlns:p14="http://schemas.microsoft.com/office/powerpoint/2010/main" val="23780702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5">
            <a:extLst>
              <a:ext uri="{FF2B5EF4-FFF2-40B4-BE49-F238E27FC236}">
                <a16:creationId xmlns:a16="http://schemas.microsoft.com/office/drawing/2014/main" id="{5FD98654-B6EB-4BFB-A162-8B154C3237EE}"/>
              </a:ext>
            </a:extLst>
          </p:cNvPr>
          <p:cNvGrpSpPr/>
          <p:nvPr>
            <p:custDataLst>
              <p:tags r:id="rId1"/>
            </p:custDataLst>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9CC5FDCE-E439-4D63-8D46-ABE49C6ABB04}"/>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4" name="任意多边形: 形状 3">
              <a:extLst>
                <a:ext uri="{FF2B5EF4-FFF2-40B4-BE49-F238E27FC236}">
                  <a16:creationId xmlns:a16="http://schemas.microsoft.com/office/drawing/2014/main" id="{D1E8FE49-2AB9-44CE-8F81-E6EDA672EDC3}"/>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5" name="图片 4">
            <a:extLst>
              <a:ext uri="{FF2B5EF4-FFF2-40B4-BE49-F238E27FC236}">
                <a16:creationId xmlns:a16="http://schemas.microsoft.com/office/drawing/2014/main" id="{DAA1444B-3B70-4C9D-B74C-B3A950963046}"/>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6" name="图片 5">
            <a:extLst>
              <a:ext uri="{FF2B5EF4-FFF2-40B4-BE49-F238E27FC236}">
                <a16:creationId xmlns:a16="http://schemas.microsoft.com/office/drawing/2014/main" id="{B609B0AC-EEEE-4231-BDD3-E884DC61FE1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7" name="图片 6">
            <a:extLst>
              <a:ext uri="{FF2B5EF4-FFF2-40B4-BE49-F238E27FC236}">
                <a16:creationId xmlns:a16="http://schemas.microsoft.com/office/drawing/2014/main" id="{BA941266-A6EF-4C2E-8320-1681BCEAF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8" name="图片 7">
            <a:extLst>
              <a:ext uri="{FF2B5EF4-FFF2-40B4-BE49-F238E27FC236}">
                <a16:creationId xmlns:a16="http://schemas.microsoft.com/office/drawing/2014/main" id="{8E3C9D25-CF59-4064-B43E-16B6D575F0CD}"/>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9" name="图片 8">
            <a:extLst>
              <a:ext uri="{FF2B5EF4-FFF2-40B4-BE49-F238E27FC236}">
                <a16:creationId xmlns:a16="http://schemas.microsoft.com/office/drawing/2014/main" id="{E2750B69-1A2C-49E4-9EBB-93915EC412B4}"/>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10" name="PA_文本框 19">
            <a:extLst>
              <a:ext uri="{FF2B5EF4-FFF2-40B4-BE49-F238E27FC236}">
                <a16:creationId xmlns:a16="http://schemas.microsoft.com/office/drawing/2014/main" id="{8084C8EE-4AED-4927-AEF8-BE074B83E711}"/>
              </a:ext>
            </a:extLst>
          </p:cNvPr>
          <p:cNvSpPr txBox="1"/>
          <p:nvPr>
            <p:custDataLst>
              <p:tags r:id="rId2"/>
            </p:custDataLst>
          </p:nvPr>
        </p:nvSpPr>
        <p:spPr>
          <a:xfrm>
            <a:off x="1571963" y="2225289"/>
            <a:ext cx="9328266" cy="1015663"/>
          </a:xfrm>
          <a:prstGeom prst="rect">
            <a:avLst/>
          </a:prstGeom>
          <a:noFill/>
        </p:spPr>
        <p:txBody>
          <a:bodyPr wrap="square" rtlCol="0" anchor="ctr" anchorCtr="0">
            <a:spAutoFit/>
          </a:bodyPr>
          <a:lstStyle/>
          <a:p>
            <a:pPr algn="ctr"/>
            <a:r>
              <a:rPr lang="zh-CN" altLang="en-US" sz="6000" spc="600" dirty="0">
                <a:solidFill>
                  <a:schemeClr val="accent1"/>
                </a:solidFill>
                <a:effectLst>
                  <a:outerShdw blurRad="38100" dist="38100" dir="2700000" algn="tl">
                    <a:srgbClr val="000000">
                      <a:alpha val="43137"/>
                    </a:srgbClr>
                  </a:outerShdw>
                </a:effectLst>
                <a:latin typeface="萝莉体 第二版" panose="02000500000000000000" pitchFamily="2" charset="-122"/>
                <a:ea typeface="萝莉体 第二版" panose="02000500000000000000" pitchFamily="2" charset="-122"/>
                <a:cs typeface="萝莉体 第二版" panose="02000500000000000000" pitchFamily="2" charset="-122"/>
              </a:rPr>
              <a:t>谢谢观看！</a:t>
            </a:r>
          </a:p>
        </p:txBody>
      </p:sp>
      <p:sp>
        <p:nvSpPr>
          <p:cNvPr id="11" name="PA_矩形 21">
            <a:extLst>
              <a:ext uri="{FF2B5EF4-FFF2-40B4-BE49-F238E27FC236}">
                <a16:creationId xmlns:a16="http://schemas.microsoft.com/office/drawing/2014/main" id="{90FAE56D-43A1-4C05-B994-B74CF1717061}"/>
              </a:ext>
            </a:extLst>
          </p:cNvPr>
          <p:cNvSpPr/>
          <p:nvPr>
            <p:custDataLst>
              <p:tags r:id="rId3"/>
            </p:custDataLst>
          </p:nvPr>
        </p:nvSpPr>
        <p:spPr>
          <a:xfrm>
            <a:off x="1857829" y="3364446"/>
            <a:ext cx="8476342" cy="738664"/>
          </a:xfrm>
          <a:prstGeom prst="rect">
            <a:avLst/>
          </a:prstGeom>
        </p:spPr>
        <p:txBody>
          <a:bodyPr wrap="square">
            <a:spAutoFit/>
          </a:bodyPr>
          <a:lstStyle/>
          <a:p>
            <a:pPr algn="ctr"/>
            <a:r>
              <a:rPr lang="en-US" altLang="zh-CN" sz="1400" dirty="0">
                <a:solidFill>
                  <a:schemeClr val="bg1">
                    <a:lumMod val="50000"/>
                  </a:schemeClr>
                </a:solidFill>
                <a:latin typeface="华文细黑" panose="02010600040101010101" pitchFamily="2" charset="-122"/>
                <a:ea typeface="华文细黑" panose="02010600040101010101" pitchFamily="2" charset="-122"/>
              </a:rPr>
              <a:t>Design format consistent with the PPT, on the one hand can make the project team members to write their own PPT can be effectively integrated, on the one hand can also give customers a good customer experience, show the project team of professional.</a:t>
            </a:r>
            <a:endParaRPr lang="zh-CN" altLang="en-US" sz="1400" dirty="0">
              <a:solidFill>
                <a:schemeClr val="bg1">
                  <a:lumMod val="50000"/>
                </a:schemeClr>
              </a:solidFill>
              <a:latin typeface="华文细黑" panose="02010600040101010101" pitchFamily="2" charset="-122"/>
              <a:ea typeface="华文细黑" panose="02010600040101010101" pitchFamily="2" charset="-122"/>
            </a:endParaRPr>
          </a:p>
        </p:txBody>
      </p:sp>
      <p:sp>
        <p:nvSpPr>
          <p:cNvPr id="12" name="PA_矩形 22">
            <a:extLst>
              <a:ext uri="{FF2B5EF4-FFF2-40B4-BE49-F238E27FC236}">
                <a16:creationId xmlns:a16="http://schemas.microsoft.com/office/drawing/2014/main" id="{6B3FFB67-DE0F-4906-B3D3-15B5ACB9CF9D}"/>
              </a:ext>
            </a:extLst>
          </p:cNvPr>
          <p:cNvSpPr/>
          <p:nvPr>
            <p:custDataLst>
              <p:tags r:id="rId4"/>
            </p:custDataLst>
          </p:nvPr>
        </p:nvSpPr>
        <p:spPr>
          <a:xfrm>
            <a:off x="2531115" y="1725110"/>
            <a:ext cx="7129770" cy="1149782"/>
          </a:xfrm>
          <a:prstGeom prst="rect">
            <a:avLst/>
          </a:prstGeom>
        </p:spPr>
        <p:txBody>
          <a:bodyPr wrap="none">
            <a:prstTxWarp prst="textArchUp">
              <a:avLst>
                <a:gd name="adj" fmla="val 6330828"/>
              </a:avLst>
            </a:prstTxWarp>
            <a:spAutoFit/>
          </a:bodyPr>
          <a:lstStyle/>
          <a:p>
            <a:pPr algn="ctr"/>
            <a:r>
              <a:rPr lang="en-US" altLang="zh-CN" sz="3200" dirty="0">
                <a:solidFill>
                  <a:schemeClr val="accent1"/>
                </a:solidFill>
                <a:latin typeface="Action Jackson" panose="00000400000000000000" pitchFamily="2" charset="0"/>
              </a:rPr>
              <a:t>childhood education</a:t>
            </a:r>
            <a:endParaRPr lang="zh-CN" altLang="en-US" sz="3200" dirty="0">
              <a:solidFill>
                <a:schemeClr val="accent1"/>
              </a:solidFill>
              <a:latin typeface="Action Jackson" panose="00000400000000000000" pitchFamily="2" charset="0"/>
            </a:endParaRPr>
          </a:p>
        </p:txBody>
      </p:sp>
    </p:spTree>
    <p:extLst>
      <p:ext uri="{BB962C8B-B14F-4D97-AF65-F5344CB8AC3E}">
        <p14:creationId xmlns:p14="http://schemas.microsoft.com/office/powerpoint/2010/main" val="199240801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5">
            <a:extLst>
              <a:ext uri="{FF2B5EF4-FFF2-40B4-BE49-F238E27FC236}">
                <a16:creationId xmlns:a16="http://schemas.microsoft.com/office/drawing/2014/main" id="{90EE663C-3202-4F86-9408-4894A8D2A042}"/>
              </a:ext>
            </a:extLst>
          </p:cNvPr>
          <p:cNvGrpSpPr/>
          <p:nvPr>
            <p:custDataLst>
              <p:tags r:id="rId1"/>
            </p:custDataLst>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464C77C3-354E-4F1E-9046-C65C591FDC46}"/>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4" name="任意多边形: 形状 3">
              <a:extLst>
                <a:ext uri="{FF2B5EF4-FFF2-40B4-BE49-F238E27FC236}">
                  <a16:creationId xmlns:a16="http://schemas.microsoft.com/office/drawing/2014/main" id="{2F34E377-D452-4D3E-A657-E4575F37E112}"/>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5" name="图片 4">
            <a:extLst>
              <a:ext uri="{FF2B5EF4-FFF2-40B4-BE49-F238E27FC236}">
                <a16:creationId xmlns:a16="http://schemas.microsoft.com/office/drawing/2014/main" id="{90B12944-0FB0-4E30-A161-043CD2C50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6" name="图片 5">
            <a:extLst>
              <a:ext uri="{FF2B5EF4-FFF2-40B4-BE49-F238E27FC236}">
                <a16:creationId xmlns:a16="http://schemas.microsoft.com/office/drawing/2014/main" id="{081352F8-CD59-48E4-A3CC-A34445746BC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7" name="图片 6">
            <a:extLst>
              <a:ext uri="{FF2B5EF4-FFF2-40B4-BE49-F238E27FC236}">
                <a16:creationId xmlns:a16="http://schemas.microsoft.com/office/drawing/2014/main" id="{1984A826-2FC2-40CA-BE0F-0F1296D928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8" name="图片 7">
            <a:extLst>
              <a:ext uri="{FF2B5EF4-FFF2-40B4-BE49-F238E27FC236}">
                <a16:creationId xmlns:a16="http://schemas.microsoft.com/office/drawing/2014/main" id="{C025D48F-A4C8-432D-B966-90D3E0414D70}"/>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9" name="图片 8">
            <a:extLst>
              <a:ext uri="{FF2B5EF4-FFF2-40B4-BE49-F238E27FC236}">
                <a16:creationId xmlns:a16="http://schemas.microsoft.com/office/drawing/2014/main" id="{C1380ECC-61B1-47CE-915E-D5AAD9DB8389}"/>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13" name="MH_Entry_1">
            <a:extLst>
              <a:ext uri="{FF2B5EF4-FFF2-40B4-BE49-F238E27FC236}">
                <a16:creationId xmlns:a16="http://schemas.microsoft.com/office/drawing/2014/main" id="{B6C44DF2-AD6D-4044-977E-D0FD8B2C319B}"/>
              </a:ext>
            </a:extLst>
          </p:cNvPr>
          <p:cNvSpPr/>
          <p:nvPr>
            <p:custDataLst>
              <p:tags r:id="rId2"/>
            </p:custDataLst>
          </p:nvPr>
        </p:nvSpPr>
        <p:spPr>
          <a:xfrm>
            <a:off x="4860795" y="2114653"/>
            <a:ext cx="7198777" cy="7797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5067" b="1" dirty="0">
                <a:solidFill>
                  <a:schemeClr val="accent1"/>
                </a:solidFill>
                <a:latin typeface="+mn-ea"/>
                <a:sym typeface="Arial" panose="020B0604020202020204" pitchFamily="34" charset="0"/>
              </a:rPr>
              <a:t>教学工作回顾</a:t>
            </a:r>
            <a:endParaRPr lang="en-US" altLang="zh-CN" sz="5067" b="1" dirty="0">
              <a:solidFill>
                <a:schemeClr val="accent1"/>
              </a:solidFill>
              <a:latin typeface="+mn-ea"/>
              <a:sym typeface="Arial" panose="020B0604020202020204" pitchFamily="34" charset="0"/>
            </a:endParaRPr>
          </a:p>
        </p:txBody>
      </p:sp>
      <p:sp>
        <p:nvSpPr>
          <p:cNvPr id="14" name="TextBox 11">
            <a:extLst>
              <a:ext uri="{FF2B5EF4-FFF2-40B4-BE49-F238E27FC236}">
                <a16:creationId xmlns:a16="http://schemas.microsoft.com/office/drawing/2014/main" id="{2C4575E4-B380-4237-8493-A3498150EFBE}"/>
              </a:ext>
            </a:extLst>
          </p:cNvPr>
          <p:cNvSpPr txBox="1"/>
          <p:nvPr/>
        </p:nvSpPr>
        <p:spPr>
          <a:xfrm>
            <a:off x="7248990"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5" name="TextBox 11">
            <a:extLst>
              <a:ext uri="{FF2B5EF4-FFF2-40B4-BE49-F238E27FC236}">
                <a16:creationId xmlns:a16="http://schemas.microsoft.com/office/drawing/2014/main" id="{7D1753B4-67CF-4A64-A50D-143EE7C42DDC}"/>
              </a:ext>
            </a:extLst>
          </p:cNvPr>
          <p:cNvSpPr txBox="1"/>
          <p:nvPr/>
        </p:nvSpPr>
        <p:spPr>
          <a:xfrm>
            <a:off x="4855577"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6" name="TextBox 11">
            <a:extLst>
              <a:ext uri="{FF2B5EF4-FFF2-40B4-BE49-F238E27FC236}">
                <a16:creationId xmlns:a16="http://schemas.microsoft.com/office/drawing/2014/main" id="{8C9828C7-289B-4D0A-BF04-14B358313B66}"/>
              </a:ext>
            </a:extLst>
          </p:cNvPr>
          <p:cNvSpPr txBox="1"/>
          <p:nvPr/>
        </p:nvSpPr>
        <p:spPr>
          <a:xfrm>
            <a:off x="7248990"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7" name="TextBox 12">
            <a:extLst>
              <a:ext uri="{FF2B5EF4-FFF2-40B4-BE49-F238E27FC236}">
                <a16:creationId xmlns:a16="http://schemas.microsoft.com/office/drawing/2014/main" id="{F4769BF2-4E0B-47AC-9C14-C1F02E81AFAC}"/>
              </a:ext>
            </a:extLst>
          </p:cNvPr>
          <p:cNvSpPr txBox="1"/>
          <p:nvPr/>
        </p:nvSpPr>
        <p:spPr>
          <a:xfrm>
            <a:off x="4855577"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pic>
        <p:nvPicPr>
          <p:cNvPr id="19" name="图片 18">
            <a:extLst>
              <a:ext uri="{FF2B5EF4-FFF2-40B4-BE49-F238E27FC236}">
                <a16:creationId xmlns:a16="http://schemas.microsoft.com/office/drawing/2014/main" id="{CAEC46EB-CC02-4732-B7F5-62EF4B420832}"/>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73363" y="1720256"/>
            <a:ext cx="2258573" cy="2240285"/>
          </a:xfrm>
          <a:prstGeom prst="rect">
            <a:avLst/>
          </a:prstGeom>
        </p:spPr>
      </p:pic>
    </p:spTree>
    <p:extLst>
      <p:ext uri="{BB962C8B-B14F-4D97-AF65-F5344CB8AC3E}">
        <p14:creationId xmlns:p14="http://schemas.microsoft.com/office/powerpoint/2010/main" val="397905661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3"/>
                                        </p:tgtEl>
                                        <p:attrNameLst>
                                          <p:attrName>style.visibility</p:attrName>
                                        </p:attrNameLst>
                                      </p:cBhvr>
                                      <p:to>
                                        <p:strVal val="visible"/>
                                      </p:to>
                                    </p:set>
                                    <p:anim by="(-#ppt_w*2)" calcmode="lin" valueType="num">
                                      <p:cBhvr rctx="PPT">
                                        <p:cTn id="11" dur="500" autoRev="1" fill="hold">
                                          <p:stCondLst>
                                            <p:cond delay="0"/>
                                          </p:stCondLst>
                                        </p:cTn>
                                        <p:tgtEl>
                                          <p:spTgt spid="13"/>
                                        </p:tgtEl>
                                        <p:attrNameLst>
                                          <p:attrName>ppt_w</p:attrName>
                                        </p:attrNameLst>
                                      </p:cBhvr>
                                    </p:anim>
                                    <p:anim by="(#ppt_w*0.50)" calcmode="lin" valueType="num">
                                      <p:cBhvr>
                                        <p:cTn id="12" dur="500" decel="50000" autoRev="1" fill="hold">
                                          <p:stCondLst>
                                            <p:cond delay="0"/>
                                          </p:stCondLst>
                                        </p:cTn>
                                        <p:tgtEl>
                                          <p:spTgt spid="13"/>
                                        </p:tgtEl>
                                        <p:attrNameLst>
                                          <p:attrName>ppt_x</p:attrName>
                                        </p:attrNameLst>
                                      </p:cBhvr>
                                    </p:anim>
                                    <p:anim from="(-#ppt_h/2)" to="(#ppt_y)" calcmode="lin" valueType="num">
                                      <p:cBhvr>
                                        <p:cTn id="13" dur="1000" fill="hold">
                                          <p:stCondLst>
                                            <p:cond delay="0"/>
                                          </p:stCondLst>
                                        </p:cTn>
                                        <p:tgtEl>
                                          <p:spTgt spid="13"/>
                                        </p:tgtEl>
                                        <p:attrNameLst>
                                          <p:attrName>ppt_y</p:attrName>
                                        </p:attrNameLst>
                                      </p:cBhvr>
                                    </p:anim>
                                    <p:animRot by="21600000">
                                      <p:cBhvr>
                                        <p:cTn id="14" dur="1000" fill="hold">
                                          <p:stCondLst>
                                            <p:cond delay="0"/>
                                          </p:stCondLst>
                                        </p:cTn>
                                        <p:tgtEl>
                                          <p:spTgt spid="13"/>
                                        </p:tgtEl>
                                        <p:attrNameLst>
                                          <p:attrName>r</p:attrName>
                                        </p:attrNameLst>
                                      </p:cBhvr>
                                    </p:animRo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千图设计师MC：ID 29795607库_组合 29">
            <a:extLst>
              <a:ext uri="{FF2B5EF4-FFF2-40B4-BE49-F238E27FC236}">
                <a16:creationId xmlns:a16="http://schemas.microsoft.com/office/drawing/2014/main" id="{77F2AA58-93BE-47EC-86C1-9BC4CDA91404}"/>
              </a:ext>
            </a:extLst>
          </p:cNvPr>
          <p:cNvGrpSpPr/>
          <p:nvPr>
            <p:custDataLst>
              <p:tags r:id="rId1"/>
            </p:custDataLst>
          </p:nvPr>
        </p:nvGrpSpPr>
        <p:grpSpPr>
          <a:xfrm>
            <a:off x="4166369" y="2171700"/>
            <a:ext cx="3859261" cy="2400304"/>
            <a:chOff x="4166369" y="2171700"/>
            <a:chExt cx="3859261" cy="2400304"/>
          </a:xfrm>
        </p:grpSpPr>
        <p:sp>
          <p:nvSpPr>
            <p:cNvPr id="4" name="Rectangle 1">
              <a:extLst>
                <a:ext uri="{FF2B5EF4-FFF2-40B4-BE49-F238E27FC236}">
                  <a16:creationId xmlns:a16="http://schemas.microsoft.com/office/drawing/2014/main" id="{542C7BDC-62B8-4478-82B2-76A7B9949887}"/>
                </a:ext>
              </a:extLst>
            </p:cNvPr>
            <p:cNvSpPr/>
            <p:nvPr/>
          </p:nvSpPr>
          <p:spPr>
            <a:xfrm>
              <a:off x="4681585" y="2171700"/>
              <a:ext cx="2828830" cy="1981200"/>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Parallelogram 2">
              <a:extLst>
                <a:ext uri="{FF2B5EF4-FFF2-40B4-BE49-F238E27FC236}">
                  <a16:creationId xmlns:a16="http://schemas.microsoft.com/office/drawing/2014/main" id="{4BC947EB-3BE6-41C4-AEDD-8AF863228E06}"/>
                </a:ext>
              </a:extLst>
            </p:cNvPr>
            <p:cNvSpPr/>
            <p:nvPr/>
          </p:nvSpPr>
          <p:spPr>
            <a:xfrm rot="5400000">
              <a:off x="6567872" y="3114245"/>
              <a:ext cx="2400302" cy="515215"/>
            </a:xfrm>
            <a:prstGeom prst="parallelogram">
              <a:avLst>
                <a:gd name="adj" fmla="val 82178"/>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Parallelogram 3">
              <a:extLst>
                <a:ext uri="{FF2B5EF4-FFF2-40B4-BE49-F238E27FC236}">
                  <a16:creationId xmlns:a16="http://schemas.microsoft.com/office/drawing/2014/main" id="{18E0E589-725C-409D-98B7-D9ECFD352E71}"/>
                </a:ext>
              </a:extLst>
            </p:cNvPr>
            <p:cNvSpPr/>
            <p:nvPr/>
          </p:nvSpPr>
          <p:spPr>
            <a:xfrm rot="16200000" flipV="1">
              <a:off x="3223826" y="3114245"/>
              <a:ext cx="2400302" cy="515215"/>
            </a:xfrm>
            <a:prstGeom prst="parallelogram">
              <a:avLst>
                <a:gd name="adj" fmla="val 82178"/>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TextBox 10">
              <a:extLst>
                <a:ext uri="{FF2B5EF4-FFF2-40B4-BE49-F238E27FC236}">
                  <a16:creationId xmlns:a16="http://schemas.microsoft.com/office/drawing/2014/main" id="{6F16011F-45ED-4BA4-8660-DE82EAEAE5DD}"/>
                </a:ext>
              </a:extLst>
            </p:cNvPr>
            <p:cNvSpPr txBox="1"/>
            <p:nvPr/>
          </p:nvSpPr>
          <p:spPr>
            <a:xfrm>
              <a:off x="5085513" y="3271936"/>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solidFill>
                    <a:schemeClr val="bg1"/>
                  </a:solidFill>
                </a:rPr>
                <a:t>请替换文字内容复制你的内容到此 </a:t>
              </a:r>
            </a:p>
          </p:txBody>
        </p:sp>
        <p:sp>
          <p:nvSpPr>
            <p:cNvPr id="12" name="Rectangle 11">
              <a:extLst>
                <a:ext uri="{FF2B5EF4-FFF2-40B4-BE49-F238E27FC236}">
                  <a16:creationId xmlns:a16="http://schemas.microsoft.com/office/drawing/2014/main" id="{152DCF87-14FD-4ECE-9B31-2FFDD9A17BD1}"/>
                </a:ext>
              </a:extLst>
            </p:cNvPr>
            <p:cNvSpPr/>
            <p:nvPr/>
          </p:nvSpPr>
          <p:spPr>
            <a:xfrm>
              <a:off x="5085512" y="2970842"/>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bg1"/>
                  </a:solidFill>
                </a:rPr>
                <a:t>输入标题文本</a:t>
              </a:r>
            </a:p>
          </p:txBody>
        </p:sp>
        <p:sp>
          <p:nvSpPr>
            <p:cNvPr id="16" name="Freeform: Shape 13">
              <a:extLst>
                <a:ext uri="{FF2B5EF4-FFF2-40B4-BE49-F238E27FC236}">
                  <a16:creationId xmlns:a16="http://schemas.microsoft.com/office/drawing/2014/main" id="{55AD2F11-0322-4D65-9066-7160B71C4192}"/>
                </a:ext>
              </a:extLst>
            </p:cNvPr>
            <p:cNvSpPr>
              <a:spLocks noChangeAspect="1"/>
            </p:cNvSpPr>
            <p:nvPr/>
          </p:nvSpPr>
          <p:spPr bwMode="auto">
            <a:xfrm>
              <a:off x="5825723" y="2368512"/>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a:extLst/>
          </p:spPr>
          <p:txBody>
            <a:bodyPr anchor="ctr"/>
            <a:lstStyle/>
            <a:p>
              <a:pPr algn="ctr"/>
              <a:endParaRPr/>
            </a:p>
          </p:txBody>
        </p:sp>
      </p:grpSp>
      <p:grpSp>
        <p:nvGrpSpPr>
          <p:cNvPr id="31" name="千图设计师MC：ID 29795607库_组合 30">
            <a:extLst>
              <a:ext uri="{FF2B5EF4-FFF2-40B4-BE49-F238E27FC236}">
                <a16:creationId xmlns:a16="http://schemas.microsoft.com/office/drawing/2014/main" id="{C6949DB0-6698-4ADD-A86F-6020C219E732}"/>
              </a:ext>
            </a:extLst>
          </p:cNvPr>
          <p:cNvGrpSpPr/>
          <p:nvPr>
            <p:custDataLst>
              <p:tags r:id="rId2"/>
            </p:custDataLst>
          </p:nvPr>
        </p:nvGrpSpPr>
        <p:grpSpPr>
          <a:xfrm>
            <a:off x="8025629" y="2628903"/>
            <a:ext cx="3344046" cy="2400304"/>
            <a:chOff x="8025629" y="2628903"/>
            <a:chExt cx="3344046" cy="2400304"/>
          </a:xfrm>
        </p:grpSpPr>
        <p:sp>
          <p:nvSpPr>
            <p:cNvPr id="7" name="Rectangle 5">
              <a:extLst>
                <a:ext uri="{FF2B5EF4-FFF2-40B4-BE49-F238E27FC236}">
                  <a16:creationId xmlns:a16="http://schemas.microsoft.com/office/drawing/2014/main" id="{BB62B758-AC54-4F40-BB6D-85FA8B37EB50}"/>
                </a:ext>
              </a:extLst>
            </p:cNvPr>
            <p:cNvSpPr/>
            <p:nvPr/>
          </p:nvSpPr>
          <p:spPr>
            <a:xfrm>
              <a:off x="8025629" y="2628903"/>
              <a:ext cx="2828830" cy="1943100"/>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Parallelogram 6">
              <a:extLst>
                <a:ext uri="{FF2B5EF4-FFF2-40B4-BE49-F238E27FC236}">
                  <a16:creationId xmlns:a16="http://schemas.microsoft.com/office/drawing/2014/main" id="{84BEAA2C-05EA-4060-B5A9-22E5E1F2CE5E}"/>
                </a:ext>
              </a:extLst>
            </p:cNvPr>
            <p:cNvSpPr/>
            <p:nvPr/>
          </p:nvSpPr>
          <p:spPr>
            <a:xfrm rot="5400000">
              <a:off x="9911917" y="3571448"/>
              <a:ext cx="2400302" cy="515215"/>
            </a:xfrm>
            <a:prstGeom prst="parallelogram">
              <a:avLst>
                <a:gd name="adj" fmla="val 82178"/>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TextBox 15">
              <a:extLst>
                <a:ext uri="{FF2B5EF4-FFF2-40B4-BE49-F238E27FC236}">
                  <a16:creationId xmlns:a16="http://schemas.microsoft.com/office/drawing/2014/main" id="{B880700B-0B49-430A-A675-A63D731A4D95}"/>
                </a:ext>
              </a:extLst>
            </p:cNvPr>
            <p:cNvSpPr txBox="1"/>
            <p:nvPr/>
          </p:nvSpPr>
          <p:spPr>
            <a:xfrm>
              <a:off x="8514470" y="3730094"/>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solidFill>
                    <a:schemeClr val="bg1"/>
                  </a:solidFill>
                </a:rPr>
                <a:t>请替换文字内容复制你的内容到此 </a:t>
              </a:r>
            </a:p>
          </p:txBody>
        </p:sp>
        <p:sp>
          <p:nvSpPr>
            <p:cNvPr id="14" name="Rectangle 16">
              <a:extLst>
                <a:ext uri="{FF2B5EF4-FFF2-40B4-BE49-F238E27FC236}">
                  <a16:creationId xmlns:a16="http://schemas.microsoft.com/office/drawing/2014/main" id="{3643C4B8-0D97-4FDF-A557-DA9FBEF638F7}"/>
                </a:ext>
              </a:extLst>
            </p:cNvPr>
            <p:cNvSpPr/>
            <p:nvPr/>
          </p:nvSpPr>
          <p:spPr>
            <a:xfrm>
              <a:off x="8514469" y="3429000"/>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bg1"/>
                  </a:solidFill>
                </a:rPr>
                <a:t>输入标题文本</a:t>
              </a:r>
            </a:p>
          </p:txBody>
        </p:sp>
        <p:sp>
          <p:nvSpPr>
            <p:cNvPr id="17" name="Freeform: Shape 14">
              <a:extLst>
                <a:ext uri="{FF2B5EF4-FFF2-40B4-BE49-F238E27FC236}">
                  <a16:creationId xmlns:a16="http://schemas.microsoft.com/office/drawing/2014/main" id="{4B3F0451-1E9F-46BA-B506-E5999264834F}"/>
                </a:ext>
              </a:extLst>
            </p:cNvPr>
            <p:cNvSpPr>
              <a:spLocks/>
            </p:cNvSpPr>
            <p:nvPr/>
          </p:nvSpPr>
          <p:spPr bwMode="auto">
            <a:xfrm>
              <a:off x="9279343" y="2809948"/>
              <a:ext cx="487208" cy="486304"/>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grpSp>
      <p:grpSp>
        <p:nvGrpSpPr>
          <p:cNvPr id="2" name="千图设计师MC：ID 29795607库_组合 1">
            <a:extLst>
              <a:ext uri="{FF2B5EF4-FFF2-40B4-BE49-F238E27FC236}">
                <a16:creationId xmlns:a16="http://schemas.microsoft.com/office/drawing/2014/main" id="{980BD7B9-5F3E-4991-8D49-F8C93B8F9B76}"/>
              </a:ext>
            </a:extLst>
          </p:cNvPr>
          <p:cNvGrpSpPr/>
          <p:nvPr>
            <p:custDataLst>
              <p:tags r:id="rId3"/>
            </p:custDataLst>
          </p:nvPr>
        </p:nvGrpSpPr>
        <p:grpSpPr>
          <a:xfrm>
            <a:off x="822324" y="2628903"/>
            <a:ext cx="3344046" cy="2400304"/>
            <a:chOff x="822324" y="2628903"/>
            <a:chExt cx="3344046" cy="2400304"/>
          </a:xfrm>
        </p:grpSpPr>
        <p:sp>
          <p:nvSpPr>
            <p:cNvPr id="9" name="Rectangle 7">
              <a:extLst>
                <a:ext uri="{FF2B5EF4-FFF2-40B4-BE49-F238E27FC236}">
                  <a16:creationId xmlns:a16="http://schemas.microsoft.com/office/drawing/2014/main" id="{C903A54A-FAFD-4685-A0C0-3E3D2711BFA2}"/>
                </a:ext>
              </a:extLst>
            </p:cNvPr>
            <p:cNvSpPr/>
            <p:nvPr/>
          </p:nvSpPr>
          <p:spPr>
            <a:xfrm>
              <a:off x="1337540" y="2628903"/>
              <a:ext cx="2828830" cy="19431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Parallelogram 8">
              <a:extLst>
                <a:ext uri="{FF2B5EF4-FFF2-40B4-BE49-F238E27FC236}">
                  <a16:creationId xmlns:a16="http://schemas.microsoft.com/office/drawing/2014/main" id="{F6C9515B-215B-4A70-A4AB-B2D0BB552A70}"/>
                </a:ext>
              </a:extLst>
            </p:cNvPr>
            <p:cNvSpPr/>
            <p:nvPr/>
          </p:nvSpPr>
          <p:spPr>
            <a:xfrm rot="16200000" flipV="1">
              <a:off x="-120219" y="3571448"/>
              <a:ext cx="2400302" cy="515215"/>
            </a:xfrm>
            <a:prstGeom prst="parallelogram">
              <a:avLst>
                <a:gd name="adj" fmla="val 82178"/>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12">
              <a:extLst>
                <a:ext uri="{FF2B5EF4-FFF2-40B4-BE49-F238E27FC236}">
                  <a16:creationId xmlns:a16="http://schemas.microsoft.com/office/drawing/2014/main" id="{31B89247-6726-4ABD-B973-5FA8A74036D3}"/>
                </a:ext>
              </a:extLst>
            </p:cNvPr>
            <p:cNvSpPr>
              <a:spLocks/>
            </p:cNvSpPr>
            <p:nvPr/>
          </p:nvSpPr>
          <p:spPr bwMode="auto">
            <a:xfrm>
              <a:off x="2311609" y="2806094"/>
              <a:ext cx="601048" cy="49401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p:spPr>
          <p:txBody>
            <a:bodyPr anchor="ctr"/>
            <a:lstStyle/>
            <a:p>
              <a:pPr algn="ctr"/>
              <a:endParaRPr/>
            </a:p>
          </p:txBody>
        </p:sp>
        <p:sp>
          <p:nvSpPr>
            <p:cNvPr id="18" name="TextBox 17">
              <a:extLst>
                <a:ext uri="{FF2B5EF4-FFF2-40B4-BE49-F238E27FC236}">
                  <a16:creationId xmlns:a16="http://schemas.microsoft.com/office/drawing/2014/main" id="{6828BC49-F5CF-480C-8E01-5F9F0243C5CD}"/>
                </a:ext>
              </a:extLst>
            </p:cNvPr>
            <p:cNvSpPr txBox="1"/>
            <p:nvPr/>
          </p:nvSpPr>
          <p:spPr>
            <a:xfrm>
              <a:off x="1573324" y="3730094"/>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00" dirty="0">
                  <a:solidFill>
                    <a:schemeClr val="bg1"/>
                  </a:solidFill>
                </a:rPr>
                <a:t>请替换文字内容复制你的内容到此 </a:t>
              </a:r>
            </a:p>
          </p:txBody>
        </p:sp>
        <p:sp>
          <p:nvSpPr>
            <p:cNvPr id="19" name="Rectangle 18">
              <a:extLst>
                <a:ext uri="{FF2B5EF4-FFF2-40B4-BE49-F238E27FC236}">
                  <a16:creationId xmlns:a16="http://schemas.microsoft.com/office/drawing/2014/main" id="{08500BF0-1714-4602-95F5-5702581D0191}"/>
                </a:ext>
              </a:extLst>
            </p:cNvPr>
            <p:cNvSpPr/>
            <p:nvPr/>
          </p:nvSpPr>
          <p:spPr>
            <a:xfrm>
              <a:off x="1573323" y="3429000"/>
              <a:ext cx="2020976" cy="325410"/>
            </a:xfrm>
            <a:prstGeom prst="rect">
              <a:avLst/>
            </a:prstGeom>
          </p:spPr>
          <p:txBody>
            <a:bodyPr wrap="none" lIns="0" tIns="0" rIns="0" bIns="0" anchor="ctr" anchorCtr="1">
              <a:normAutofit/>
            </a:bodyPr>
            <a:lstStyle/>
            <a:p>
              <a:pPr lvl="0" algn="ctr" defTabSz="914378">
                <a:spcBef>
                  <a:spcPct val="0"/>
                </a:spcBef>
                <a:defRPr/>
              </a:pPr>
              <a:r>
                <a:rPr lang="zh-CN" altLang="en-US" b="1" dirty="0">
                  <a:solidFill>
                    <a:schemeClr val="bg1"/>
                  </a:solidFill>
                </a:rPr>
                <a:t>输入标题文本</a:t>
              </a:r>
            </a:p>
          </p:txBody>
        </p:sp>
      </p:grpSp>
      <p:grpSp>
        <p:nvGrpSpPr>
          <p:cNvPr id="21" name="千图设计师MC：ID 29795607库_组合 20">
            <a:extLst>
              <a:ext uri="{FF2B5EF4-FFF2-40B4-BE49-F238E27FC236}">
                <a16:creationId xmlns:a16="http://schemas.microsoft.com/office/drawing/2014/main" id="{6AED797D-88BA-4A5D-8B4A-9D9F18190D4F}"/>
              </a:ext>
            </a:extLst>
          </p:cNvPr>
          <p:cNvGrpSpPr/>
          <p:nvPr>
            <p:custDataLst>
              <p:tags r:id="rId4"/>
            </p:custDataLst>
          </p:nvPr>
        </p:nvGrpSpPr>
        <p:grpSpPr>
          <a:xfrm>
            <a:off x="1840663" y="4975488"/>
            <a:ext cx="2213143" cy="857260"/>
            <a:chOff x="1732858" y="5001250"/>
            <a:chExt cx="2213143" cy="857260"/>
          </a:xfrm>
        </p:grpSpPr>
        <p:sp>
          <p:nvSpPr>
            <p:cNvPr id="28" name="TextBox 27">
              <a:extLst>
                <a:ext uri="{FF2B5EF4-FFF2-40B4-BE49-F238E27FC236}">
                  <a16:creationId xmlns:a16="http://schemas.microsoft.com/office/drawing/2014/main" id="{DAE68E19-0104-4A45-8592-DA1F4B9E4AC1}"/>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输入标题文本</a:t>
              </a:r>
            </a:p>
          </p:txBody>
        </p:sp>
        <p:sp>
          <p:nvSpPr>
            <p:cNvPr id="29" name="TextBox 28">
              <a:extLst>
                <a:ext uri="{FF2B5EF4-FFF2-40B4-BE49-F238E27FC236}">
                  <a16:creationId xmlns:a16="http://schemas.microsoft.com/office/drawing/2014/main" id="{F7DD3305-3E33-42FB-BD36-FE4BABF21F42}"/>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22" name="千图设计师MC：ID 29795607库_组合 21">
            <a:extLst>
              <a:ext uri="{FF2B5EF4-FFF2-40B4-BE49-F238E27FC236}">
                <a16:creationId xmlns:a16="http://schemas.microsoft.com/office/drawing/2014/main" id="{4DBB54EE-9BC0-4E52-A844-DBB13BFCDB93}"/>
              </a:ext>
            </a:extLst>
          </p:cNvPr>
          <p:cNvGrpSpPr/>
          <p:nvPr>
            <p:custDataLst>
              <p:tags r:id="rId5"/>
            </p:custDataLst>
          </p:nvPr>
        </p:nvGrpSpPr>
        <p:grpSpPr>
          <a:xfrm>
            <a:off x="4989428" y="4952042"/>
            <a:ext cx="2213143" cy="857260"/>
            <a:chOff x="1732858" y="5001250"/>
            <a:chExt cx="2213143" cy="857260"/>
          </a:xfrm>
        </p:grpSpPr>
        <p:sp>
          <p:nvSpPr>
            <p:cNvPr id="26" name="TextBox 25">
              <a:extLst>
                <a:ext uri="{FF2B5EF4-FFF2-40B4-BE49-F238E27FC236}">
                  <a16:creationId xmlns:a16="http://schemas.microsoft.com/office/drawing/2014/main" id="{05D89FB4-0B13-4050-AD34-4CF42F896FAC}"/>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输入标题文本</a:t>
              </a:r>
            </a:p>
          </p:txBody>
        </p:sp>
        <p:sp>
          <p:nvSpPr>
            <p:cNvPr id="27" name="TextBox 26">
              <a:extLst>
                <a:ext uri="{FF2B5EF4-FFF2-40B4-BE49-F238E27FC236}">
                  <a16:creationId xmlns:a16="http://schemas.microsoft.com/office/drawing/2014/main" id="{24A57654-0C9E-4514-9648-4D0CF429F92D}"/>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grpSp>
        <p:nvGrpSpPr>
          <p:cNvPr id="23" name="千图设计师MC：ID 29795607库_组合 22">
            <a:extLst>
              <a:ext uri="{FF2B5EF4-FFF2-40B4-BE49-F238E27FC236}">
                <a16:creationId xmlns:a16="http://schemas.microsoft.com/office/drawing/2014/main" id="{4025286A-822A-416E-839B-8E294358E425}"/>
              </a:ext>
            </a:extLst>
          </p:cNvPr>
          <p:cNvGrpSpPr/>
          <p:nvPr>
            <p:custDataLst>
              <p:tags r:id="rId6"/>
            </p:custDataLst>
          </p:nvPr>
        </p:nvGrpSpPr>
        <p:grpSpPr>
          <a:xfrm>
            <a:off x="8208532" y="4952042"/>
            <a:ext cx="2213143" cy="857260"/>
            <a:chOff x="1732858" y="5001250"/>
            <a:chExt cx="2213143" cy="857260"/>
          </a:xfrm>
        </p:grpSpPr>
        <p:sp>
          <p:nvSpPr>
            <p:cNvPr id="24" name="TextBox 23">
              <a:extLst>
                <a:ext uri="{FF2B5EF4-FFF2-40B4-BE49-F238E27FC236}">
                  <a16:creationId xmlns:a16="http://schemas.microsoft.com/office/drawing/2014/main" id="{AE3E5843-A6FA-4F2E-A44B-800E127FCBE5}"/>
                </a:ext>
              </a:extLst>
            </p:cNvPr>
            <p:cNvSpPr txBox="1">
              <a:spLocks/>
            </p:cNvSpPr>
            <p:nvPr/>
          </p:nvSpPr>
          <p:spPr bwMode="auto">
            <a:xfrm>
              <a:off x="1732858" y="5001250"/>
              <a:ext cx="2213143" cy="283030"/>
            </a:xfrm>
            <a:prstGeom prst="rect">
              <a:avLst/>
            </a:prstGeom>
            <a:noFill/>
            <a:ln w="9525">
              <a:noFill/>
              <a:miter lim="800000"/>
              <a:headEnd/>
              <a:tailEnd/>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4"/>
                  </a:solidFill>
                </a:rPr>
                <a:t>输入标题文本</a:t>
              </a:r>
            </a:p>
          </p:txBody>
        </p:sp>
        <p:sp>
          <p:nvSpPr>
            <p:cNvPr id="25" name="TextBox 24">
              <a:extLst>
                <a:ext uri="{FF2B5EF4-FFF2-40B4-BE49-F238E27FC236}">
                  <a16:creationId xmlns:a16="http://schemas.microsoft.com/office/drawing/2014/main" id="{D4A8EDA8-9FD3-42CF-9772-4B343983DA89}"/>
                </a:ext>
              </a:extLst>
            </p:cNvPr>
            <p:cNvSpPr txBox="1">
              <a:spLocks/>
            </p:cNvSpPr>
            <p:nvPr/>
          </p:nvSpPr>
          <p:spPr bwMode="auto">
            <a:xfrm>
              <a:off x="1732858" y="5284280"/>
              <a:ext cx="2213143"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请替换文字内容复制你的内容到此 </a:t>
              </a:r>
              <a:br>
                <a:rPr lang="zh-CN" altLang="en-US" sz="1000" dirty="0"/>
              </a:br>
              <a:endParaRPr lang="zh-CN" altLang="en-US" sz="1000" dirty="0"/>
            </a:p>
          </p:txBody>
        </p:sp>
      </p:grpSp>
    </p:spTree>
    <p:extLst>
      <p:ext uri="{BB962C8B-B14F-4D97-AF65-F5344CB8AC3E}">
        <p14:creationId xmlns:p14="http://schemas.microsoft.com/office/powerpoint/2010/main" val="2358814758"/>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a:extLst>
              <a:ext uri="{FF2B5EF4-FFF2-40B4-BE49-F238E27FC236}">
                <a16:creationId xmlns:a16="http://schemas.microsoft.com/office/drawing/2014/main" id="{E4C6BE2A-37EB-45ED-9E3B-C8B33ABC35C7}"/>
              </a:ext>
            </a:extLst>
          </p:cNvPr>
          <p:cNvGrpSpPr/>
          <p:nvPr>
            <p:custDataLst>
              <p:tags r:id="rId1"/>
            </p:custDataLst>
          </p:nvPr>
        </p:nvGrpSpPr>
        <p:grpSpPr>
          <a:xfrm>
            <a:off x="757590" y="1628800"/>
            <a:ext cx="3051040" cy="4131635"/>
            <a:chOff x="757590" y="1628800"/>
            <a:chExt cx="3051040" cy="4131635"/>
          </a:xfrm>
        </p:grpSpPr>
        <p:sp>
          <p:nvSpPr>
            <p:cNvPr id="4" name="Partial Circle 23">
              <a:extLst>
                <a:ext uri="{FF2B5EF4-FFF2-40B4-BE49-F238E27FC236}">
                  <a16:creationId xmlns:a16="http://schemas.microsoft.com/office/drawing/2014/main" id="{4097C077-1323-43DD-BD69-67157DDFBD47}"/>
                </a:ext>
              </a:extLst>
            </p:cNvPr>
            <p:cNvSpPr>
              <a:spLocks/>
            </p:cNvSpPr>
            <p:nvPr/>
          </p:nvSpPr>
          <p:spPr>
            <a:xfrm>
              <a:off x="1416441" y="2307625"/>
              <a:ext cx="1923214" cy="1923210"/>
            </a:xfrm>
            <a:prstGeom prst="pie">
              <a:avLst>
                <a:gd name="adj1" fmla="val 10766470"/>
                <a:gd name="adj2" fmla="val 16200000"/>
              </a:avLst>
            </a:prstGeom>
            <a:solidFill>
              <a:schemeClr val="accent1"/>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Freeform: Shape 24">
              <a:extLst>
                <a:ext uri="{FF2B5EF4-FFF2-40B4-BE49-F238E27FC236}">
                  <a16:creationId xmlns:a16="http://schemas.microsoft.com/office/drawing/2014/main" id="{5BDE83DD-FA1B-4AF5-A021-AB2CB14ED90E}"/>
                </a:ext>
              </a:extLst>
            </p:cNvPr>
            <p:cNvSpPr>
              <a:spLocks/>
            </p:cNvSpPr>
            <p:nvPr/>
          </p:nvSpPr>
          <p:spPr bwMode="auto">
            <a:xfrm>
              <a:off x="757590" y="1628800"/>
              <a:ext cx="3051040" cy="3034465"/>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1">
                <a:lumMod val="20000"/>
                <a:lumOff val="80000"/>
              </a:schemeClr>
            </a:solidFill>
            <a:ln>
              <a:noFill/>
            </a:ln>
          </p:spPr>
          <p:txBody>
            <a:bodyPr anchor="ctr"/>
            <a:lstStyle/>
            <a:p>
              <a:pPr algn="ctr"/>
              <a:endParaRPr/>
            </a:p>
          </p:txBody>
        </p:sp>
        <p:sp>
          <p:nvSpPr>
            <p:cNvPr id="6" name="TextBox 25">
              <a:extLst>
                <a:ext uri="{FF2B5EF4-FFF2-40B4-BE49-F238E27FC236}">
                  <a16:creationId xmlns:a16="http://schemas.microsoft.com/office/drawing/2014/main" id="{437ABEBE-5B32-45D9-BD4A-D8F1A21EFE08}"/>
                </a:ext>
              </a:extLst>
            </p:cNvPr>
            <p:cNvSpPr txBox="1"/>
            <p:nvPr/>
          </p:nvSpPr>
          <p:spPr>
            <a:xfrm>
              <a:off x="1814654" y="2708920"/>
              <a:ext cx="1080000" cy="1080000"/>
            </a:xfrm>
            <a:prstGeom prst="ellipse">
              <a:avLst/>
            </a:prstGeom>
            <a:solidFill>
              <a:schemeClr val="bg1"/>
            </a:solidFill>
            <a:effectLst>
              <a:outerShdw blurRad="63500" sx="102000" sy="102000" algn="ctr" rotWithShape="0">
                <a:prstClr val="black">
                  <a:alpha val="40000"/>
                </a:prstClr>
              </a:outerShdw>
            </a:effectLst>
          </p:spPr>
          <p:txBody>
            <a:bodyPr wrap="none" lIns="0" tIns="0" rIns="0" bIns="0" anchor="ctr">
              <a:normAutofit/>
            </a:bodyPr>
            <a:lstStyle/>
            <a:p>
              <a:pPr algn="ctr"/>
              <a:r>
                <a:rPr lang="nb-NO" sz="3200" b="1">
                  <a:solidFill>
                    <a:schemeClr val="tx2"/>
                  </a:solidFill>
                </a:rPr>
                <a:t>25%</a:t>
              </a:r>
            </a:p>
          </p:txBody>
        </p:sp>
        <p:grpSp>
          <p:nvGrpSpPr>
            <p:cNvPr id="13" name="Group 17">
              <a:extLst>
                <a:ext uri="{FF2B5EF4-FFF2-40B4-BE49-F238E27FC236}">
                  <a16:creationId xmlns:a16="http://schemas.microsoft.com/office/drawing/2014/main" id="{36387697-9817-4D2D-92BC-A32A1D5BAAEE}"/>
                </a:ext>
              </a:extLst>
            </p:cNvPr>
            <p:cNvGrpSpPr/>
            <p:nvPr/>
          </p:nvGrpSpPr>
          <p:grpSpPr>
            <a:xfrm>
              <a:off x="1153208" y="5110257"/>
              <a:ext cx="2171131" cy="650178"/>
              <a:chOff x="810691" y="4795941"/>
              <a:chExt cx="1544952" cy="650178"/>
            </a:xfrm>
          </p:grpSpPr>
          <p:sp>
            <p:nvSpPr>
              <p:cNvPr id="20" name="TextBox 18">
                <a:extLst>
                  <a:ext uri="{FF2B5EF4-FFF2-40B4-BE49-F238E27FC236}">
                    <a16:creationId xmlns:a16="http://schemas.microsoft.com/office/drawing/2014/main" id="{470CB1AE-D4D1-4B14-A7F4-83F04F921F28}"/>
                  </a:ext>
                </a:extLst>
              </p:cNvPr>
              <p:cNvSpPr txBox="1">
                <a:spLocks/>
              </p:cNvSpPr>
              <p:nvPr/>
            </p:nvSpPr>
            <p:spPr>
              <a:xfrm>
                <a:off x="1100039" y="4795941"/>
                <a:ext cx="973474" cy="215444"/>
              </a:xfrm>
              <a:prstGeom prst="rect">
                <a:avLst/>
              </a:prstGeom>
            </p:spPr>
            <p:txBody>
              <a:bodyPr vert="horz" wrap="none" lIns="144000" tIns="0" rIns="144000" bIns="0" anchor="ctr">
                <a:normAutofit/>
              </a:bodyPr>
              <a:lstStyle/>
              <a:p>
                <a:pPr algn="ctr">
                  <a:spcBef>
                    <a:spcPct val="0"/>
                  </a:spcBef>
                </a:pPr>
                <a:r>
                  <a:rPr lang="zh-CN" altLang="en-US" sz="1400" b="1" dirty="0">
                    <a:solidFill>
                      <a:schemeClr val="accent1"/>
                    </a:solidFill>
                  </a:rPr>
                  <a:t>输入标题文本</a:t>
                </a:r>
              </a:p>
            </p:txBody>
          </p:sp>
          <p:sp>
            <p:nvSpPr>
              <p:cNvPr id="21" name="TextBox 19">
                <a:extLst>
                  <a:ext uri="{FF2B5EF4-FFF2-40B4-BE49-F238E27FC236}">
                    <a16:creationId xmlns:a16="http://schemas.microsoft.com/office/drawing/2014/main" id="{6A93F61C-B02E-42D5-AA9A-8DBDF43AC6A6}"/>
                  </a:ext>
                </a:extLst>
              </p:cNvPr>
              <p:cNvSpPr txBox="1">
                <a:spLocks/>
              </p:cNvSpPr>
              <p:nvPr/>
            </p:nvSpPr>
            <p:spPr>
              <a:xfrm>
                <a:off x="810691" y="5030621"/>
                <a:ext cx="1544952" cy="415498"/>
              </a:xfrm>
              <a:prstGeom prst="rect">
                <a:avLst/>
              </a:prstGeom>
            </p:spPr>
            <p:txBody>
              <a:bodyPr vert="horz" wrap="square" lIns="144000" tIns="0" rIns="144000" bIns="0" anchor="ctr">
                <a:normAutofit/>
              </a:bodyPr>
              <a:lstStyle/>
              <a:p>
                <a:pPr algn="ctr">
                  <a:lnSpc>
                    <a:spcPct val="120000"/>
                  </a:lnSpc>
                  <a:spcBef>
                    <a:spcPct val="0"/>
                  </a:spcBef>
                </a:pPr>
                <a:r>
                  <a:rPr lang="zh-CN" altLang="en-US" sz="900" dirty="0">
                    <a:solidFill>
                      <a:schemeClr val="tx1"/>
                    </a:solidFill>
                  </a:rPr>
                  <a:t>请替换文字内容复制你的内容到此</a:t>
                </a:r>
                <a:br>
                  <a:rPr lang="zh-CN" altLang="en-US" sz="900" dirty="0">
                    <a:solidFill>
                      <a:schemeClr val="tx1"/>
                    </a:solidFill>
                  </a:rPr>
                </a:br>
                <a:endParaRPr lang="zh-CN" altLang="en-US" sz="900" dirty="0">
                  <a:solidFill>
                    <a:schemeClr val="tx1"/>
                  </a:solidFill>
                </a:endParaRPr>
              </a:p>
            </p:txBody>
          </p:sp>
        </p:grpSp>
      </p:grpSp>
      <p:grpSp>
        <p:nvGrpSpPr>
          <p:cNvPr id="22" name="千图设计师MC：ID 29795607库_组合 21">
            <a:extLst>
              <a:ext uri="{FF2B5EF4-FFF2-40B4-BE49-F238E27FC236}">
                <a16:creationId xmlns:a16="http://schemas.microsoft.com/office/drawing/2014/main" id="{BA751984-6442-4F32-9EE1-BD13BF9FE414}"/>
              </a:ext>
            </a:extLst>
          </p:cNvPr>
          <p:cNvGrpSpPr/>
          <p:nvPr>
            <p:custDataLst>
              <p:tags r:id="rId2"/>
            </p:custDataLst>
          </p:nvPr>
        </p:nvGrpSpPr>
        <p:grpSpPr>
          <a:xfrm>
            <a:off x="4534880" y="1628800"/>
            <a:ext cx="3051040" cy="4131635"/>
            <a:chOff x="4534880" y="1628800"/>
            <a:chExt cx="3051040" cy="4131635"/>
          </a:xfrm>
        </p:grpSpPr>
        <p:sp>
          <p:nvSpPr>
            <p:cNvPr id="7" name="Partial Circle 27">
              <a:extLst>
                <a:ext uri="{FF2B5EF4-FFF2-40B4-BE49-F238E27FC236}">
                  <a16:creationId xmlns:a16="http://schemas.microsoft.com/office/drawing/2014/main" id="{FF164F82-676E-4DB7-95C6-86294C7B6E10}"/>
                </a:ext>
              </a:extLst>
            </p:cNvPr>
            <p:cNvSpPr>
              <a:spLocks/>
            </p:cNvSpPr>
            <p:nvPr/>
          </p:nvSpPr>
          <p:spPr>
            <a:xfrm>
              <a:off x="5203105" y="2316998"/>
              <a:ext cx="1923214" cy="1923210"/>
            </a:xfrm>
            <a:prstGeom prst="pie">
              <a:avLst>
                <a:gd name="adj1" fmla="val 10766470"/>
                <a:gd name="adj2" fmla="val 20396907"/>
              </a:avLst>
            </a:prstGeom>
            <a:solidFill>
              <a:schemeClr val="accent2"/>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Freeform: Shape 28">
              <a:extLst>
                <a:ext uri="{FF2B5EF4-FFF2-40B4-BE49-F238E27FC236}">
                  <a16:creationId xmlns:a16="http://schemas.microsoft.com/office/drawing/2014/main" id="{5BC57B38-5274-4434-ACA2-ED7005C77B4E}"/>
                </a:ext>
              </a:extLst>
            </p:cNvPr>
            <p:cNvSpPr>
              <a:spLocks/>
            </p:cNvSpPr>
            <p:nvPr/>
          </p:nvSpPr>
          <p:spPr bwMode="auto">
            <a:xfrm>
              <a:off x="4534880" y="1628800"/>
              <a:ext cx="3051040" cy="3034465"/>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2">
                <a:lumMod val="20000"/>
                <a:lumOff val="80000"/>
              </a:schemeClr>
            </a:solidFill>
            <a:ln>
              <a:noFill/>
            </a:ln>
          </p:spPr>
          <p:txBody>
            <a:bodyPr anchor="ctr"/>
            <a:lstStyle/>
            <a:p>
              <a:pPr algn="ctr"/>
              <a:endParaRPr/>
            </a:p>
          </p:txBody>
        </p:sp>
        <p:sp>
          <p:nvSpPr>
            <p:cNvPr id="9" name="TextBox 29">
              <a:extLst>
                <a:ext uri="{FF2B5EF4-FFF2-40B4-BE49-F238E27FC236}">
                  <a16:creationId xmlns:a16="http://schemas.microsoft.com/office/drawing/2014/main" id="{5954DD98-7618-4021-8209-E0B6529F20B9}"/>
                </a:ext>
              </a:extLst>
            </p:cNvPr>
            <p:cNvSpPr txBox="1"/>
            <p:nvPr/>
          </p:nvSpPr>
          <p:spPr>
            <a:xfrm>
              <a:off x="5624712" y="2708920"/>
              <a:ext cx="1080000" cy="1080000"/>
            </a:xfrm>
            <a:prstGeom prst="ellipse">
              <a:avLst/>
            </a:prstGeom>
            <a:solidFill>
              <a:schemeClr val="bg1"/>
            </a:solidFill>
            <a:effectLst>
              <a:outerShdw blurRad="63500" sx="102000" sy="102000" algn="ctr" rotWithShape="0">
                <a:prstClr val="black">
                  <a:alpha val="40000"/>
                </a:prstClr>
              </a:outerShdw>
            </a:effectLst>
          </p:spPr>
          <p:txBody>
            <a:bodyPr wrap="none" lIns="0" tIns="0" rIns="0" bIns="0" anchor="ctr">
              <a:normAutofit/>
            </a:bodyPr>
            <a:lstStyle/>
            <a:p>
              <a:pPr algn="ctr"/>
              <a:r>
                <a:rPr lang="nb-NO" sz="3200" b="1">
                  <a:solidFill>
                    <a:schemeClr val="tx2"/>
                  </a:solidFill>
                </a:rPr>
                <a:t>43%</a:t>
              </a:r>
            </a:p>
          </p:txBody>
        </p:sp>
        <p:grpSp>
          <p:nvGrpSpPr>
            <p:cNvPr id="14" name="Group 20">
              <a:extLst>
                <a:ext uri="{FF2B5EF4-FFF2-40B4-BE49-F238E27FC236}">
                  <a16:creationId xmlns:a16="http://schemas.microsoft.com/office/drawing/2014/main" id="{72FB4B24-79CF-4C4B-8E77-EAE4290DDA81}"/>
                </a:ext>
              </a:extLst>
            </p:cNvPr>
            <p:cNvGrpSpPr/>
            <p:nvPr/>
          </p:nvGrpSpPr>
          <p:grpSpPr>
            <a:xfrm>
              <a:off x="5009163" y="5110257"/>
              <a:ext cx="2171131" cy="650178"/>
              <a:chOff x="810691" y="4795941"/>
              <a:chExt cx="1544952" cy="650178"/>
            </a:xfrm>
          </p:grpSpPr>
          <p:sp>
            <p:nvSpPr>
              <p:cNvPr id="18" name="TextBox 21">
                <a:extLst>
                  <a:ext uri="{FF2B5EF4-FFF2-40B4-BE49-F238E27FC236}">
                    <a16:creationId xmlns:a16="http://schemas.microsoft.com/office/drawing/2014/main" id="{79A44C96-AD49-4482-B57E-E3F41FF256AF}"/>
                  </a:ext>
                </a:extLst>
              </p:cNvPr>
              <p:cNvSpPr txBox="1">
                <a:spLocks/>
              </p:cNvSpPr>
              <p:nvPr/>
            </p:nvSpPr>
            <p:spPr>
              <a:xfrm>
                <a:off x="1100039" y="4795941"/>
                <a:ext cx="973474" cy="215444"/>
              </a:xfrm>
              <a:prstGeom prst="rect">
                <a:avLst/>
              </a:prstGeom>
            </p:spPr>
            <p:txBody>
              <a:bodyPr vert="horz" wrap="none" lIns="144000" tIns="0" rIns="144000" bIns="0" anchor="ctr">
                <a:normAutofit/>
              </a:bodyPr>
              <a:lstStyle/>
              <a:p>
                <a:pPr algn="ctr">
                  <a:spcBef>
                    <a:spcPct val="0"/>
                  </a:spcBef>
                </a:pPr>
                <a:r>
                  <a:rPr lang="zh-CN" altLang="en-US" sz="1400" b="1" dirty="0">
                    <a:solidFill>
                      <a:schemeClr val="accent2"/>
                    </a:solidFill>
                  </a:rPr>
                  <a:t>输入标题文本</a:t>
                </a:r>
              </a:p>
            </p:txBody>
          </p:sp>
          <p:sp>
            <p:nvSpPr>
              <p:cNvPr id="19" name="TextBox 37">
                <a:extLst>
                  <a:ext uri="{FF2B5EF4-FFF2-40B4-BE49-F238E27FC236}">
                    <a16:creationId xmlns:a16="http://schemas.microsoft.com/office/drawing/2014/main" id="{AB44E915-6F24-4283-A0B3-90DA243DB7E7}"/>
                  </a:ext>
                </a:extLst>
              </p:cNvPr>
              <p:cNvSpPr txBox="1">
                <a:spLocks/>
              </p:cNvSpPr>
              <p:nvPr/>
            </p:nvSpPr>
            <p:spPr>
              <a:xfrm>
                <a:off x="810691" y="5030621"/>
                <a:ext cx="1544952" cy="415498"/>
              </a:xfrm>
              <a:prstGeom prst="rect">
                <a:avLst/>
              </a:prstGeom>
            </p:spPr>
            <p:txBody>
              <a:bodyPr vert="horz" wrap="square" lIns="144000" tIns="0" rIns="144000" bIns="0" anchor="ctr">
                <a:normAutofit/>
              </a:bodyPr>
              <a:lstStyle/>
              <a:p>
                <a:pPr algn="ctr">
                  <a:lnSpc>
                    <a:spcPct val="120000"/>
                  </a:lnSpc>
                  <a:spcBef>
                    <a:spcPct val="0"/>
                  </a:spcBef>
                </a:pPr>
                <a:r>
                  <a:rPr lang="zh-CN" altLang="en-US" sz="900" dirty="0">
                    <a:solidFill>
                      <a:schemeClr val="tx1"/>
                    </a:solidFill>
                  </a:rPr>
                  <a:t>请替换文字内容复制你的内容到此</a:t>
                </a:r>
                <a:br>
                  <a:rPr lang="zh-CN" altLang="en-US" sz="900" dirty="0">
                    <a:solidFill>
                      <a:schemeClr val="tx1"/>
                    </a:solidFill>
                  </a:rPr>
                </a:br>
                <a:endParaRPr lang="zh-CN" altLang="en-US" sz="900" dirty="0">
                  <a:solidFill>
                    <a:schemeClr val="tx1"/>
                  </a:solidFill>
                </a:endParaRPr>
              </a:p>
            </p:txBody>
          </p:sp>
        </p:grpSp>
      </p:grpSp>
      <p:grpSp>
        <p:nvGrpSpPr>
          <p:cNvPr id="23" name="千图设计师MC：ID 29795607库_组合 22">
            <a:extLst>
              <a:ext uri="{FF2B5EF4-FFF2-40B4-BE49-F238E27FC236}">
                <a16:creationId xmlns:a16="http://schemas.microsoft.com/office/drawing/2014/main" id="{6AD166B0-1CAF-43D8-9F5F-EFC9F5D35DD8}"/>
              </a:ext>
            </a:extLst>
          </p:cNvPr>
          <p:cNvGrpSpPr/>
          <p:nvPr>
            <p:custDataLst>
              <p:tags r:id="rId3"/>
            </p:custDataLst>
          </p:nvPr>
        </p:nvGrpSpPr>
        <p:grpSpPr>
          <a:xfrm>
            <a:off x="8227813" y="1628800"/>
            <a:ext cx="3051040" cy="4131635"/>
            <a:chOff x="8227813" y="1628800"/>
            <a:chExt cx="3051040" cy="4131635"/>
          </a:xfrm>
        </p:grpSpPr>
        <p:sp>
          <p:nvSpPr>
            <p:cNvPr id="10" name="Partial Circle 31">
              <a:extLst>
                <a:ext uri="{FF2B5EF4-FFF2-40B4-BE49-F238E27FC236}">
                  <a16:creationId xmlns:a16="http://schemas.microsoft.com/office/drawing/2014/main" id="{535C8EB8-CD15-41B8-A822-6A5C0EB3AA69}"/>
                </a:ext>
              </a:extLst>
            </p:cNvPr>
            <p:cNvSpPr>
              <a:spLocks/>
            </p:cNvSpPr>
            <p:nvPr/>
          </p:nvSpPr>
          <p:spPr>
            <a:xfrm>
              <a:off x="8924158" y="2279505"/>
              <a:ext cx="1923214" cy="1923210"/>
            </a:xfrm>
            <a:prstGeom prst="pie">
              <a:avLst>
                <a:gd name="adj1" fmla="val 10766470"/>
                <a:gd name="adj2" fmla="val 6709358"/>
              </a:avLst>
            </a:prstGeom>
            <a:solidFill>
              <a:schemeClr val="accent3"/>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Freeform: Shape 32">
              <a:extLst>
                <a:ext uri="{FF2B5EF4-FFF2-40B4-BE49-F238E27FC236}">
                  <a16:creationId xmlns:a16="http://schemas.microsoft.com/office/drawing/2014/main" id="{73BD2B2D-5993-4E9E-9566-E9660BC59B6A}"/>
                </a:ext>
              </a:extLst>
            </p:cNvPr>
            <p:cNvSpPr>
              <a:spLocks/>
            </p:cNvSpPr>
            <p:nvPr/>
          </p:nvSpPr>
          <p:spPr bwMode="auto">
            <a:xfrm>
              <a:off x="8227813" y="1628800"/>
              <a:ext cx="3051040" cy="3034465"/>
            </a:xfrm>
            <a:custGeom>
              <a:avLst/>
              <a:gdLst>
                <a:gd name="T0" fmla="*/ 1120 w 1244"/>
                <a:gd name="T1" fmla="*/ 304 h 1238"/>
                <a:gd name="T2" fmla="*/ 1175 w 1244"/>
                <a:gd name="T3" fmla="*/ 249 h 1238"/>
                <a:gd name="T4" fmla="*/ 1080 w 1244"/>
                <a:gd name="T5" fmla="*/ 154 h 1238"/>
                <a:gd name="T6" fmla="*/ 1025 w 1244"/>
                <a:gd name="T7" fmla="*/ 209 h 1238"/>
                <a:gd name="T8" fmla="*/ 752 w 1244"/>
                <a:gd name="T9" fmla="*/ 91 h 1238"/>
                <a:gd name="T10" fmla="*/ 752 w 1244"/>
                <a:gd name="T11" fmla="*/ 0 h 1238"/>
                <a:gd name="T12" fmla="*/ 583 w 1244"/>
                <a:gd name="T13" fmla="*/ 0 h 1238"/>
                <a:gd name="T14" fmla="*/ 583 w 1244"/>
                <a:gd name="T15" fmla="*/ 91 h 1238"/>
                <a:gd name="T16" fmla="*/ 176 w 1244"/>
                <a:gd name="T17" fmla="*/ 360 h 1238"/>
                <a:gd name="T18" fmla="*/ 257 w 1244"/>
                <a:gd name="T19" fmla="*/ 476 h 1238"/>
                <a:gd name="T20" fmla="*/ 667 w 1244"/>
                <a:gd name="T21" fmla="*/ 211 h 1238"/>
                <a:gd name="T22" fmla="*/ 1118 w 1244"/>
                <a:gd name="T23" fmla="*/ 661 h 1238"/>
                <a:gd name="T24" fmla="*/ 667 w 1244"/>
                <a:gd name="T25" fmla="*/ 1112 h 1238"/>
                <a:gd name="T26" fmla="*/ 217 w 1244"/>
                <a:gd name="T27" fmla="*/ 661 h 1238"/>
                <a:gd name="T28" fmla="*/ 219 w 1244"/>
                <a:gd name="T29" fmla="*/ 614 h 1238"/>
                <a:gd name="T30" fmla="*/ 314 w 1244"/>
                <a:gd name="T31" fmla="*/ 614 h 1238"/>
                <a:gd name="T32" fmla="*/ 242 w 1244"/>
                <a:gd name="T33" fmla="*/ 512 h 1238"/>
                <a:gd name="T34" fmla="*/ 243 w 1244"/>
                <a:gd name="T35" fmla="*/ 510 h 1238"/>
                <a:gd name="T36" fmla="*/ 159 w 1244"/>
                <a:gd name="T37" fmla="*/ 390 h 1238"/>
                <a:gd name="T38" fmla="*/ 158 w 1244"/>
                <a:gd name="T39" fmla="*/ 391 h 1238"/>
                <a:gd name="T40" fmla="*/ 157 w 1244"/>
                <a:gd name="T41" fmla="*/ 390 h 1238"/>
                <a:gd name="T42" fmla="*/ 0 w 1244"/>
                <a:gd name="T43" fmla="*/ 614 h 1238"/>
                <a:gd name="T44" fmla="*/ 93 w 1244"/>
                <a:gd name="T45" fmla="*/ 614 h 1238"/>
                <a:gd name="T46" fmla="*/ 91 w 1244"/>
                <a:gd name="T47" fmla="*/ 661 h 1238"/>
                <a:gd name="T48" fmla="*/ 667 w 1244"/>
                <a:gd name="T49" fmla="*/ 1238 h 1238"/>
                <a:gd name="T50" fmla="*/ 1244 w 1244"/>
                <a:gd name="T51" fmla="*/ 661 h 1238"/>
                <a:gd name="T52" fmla="*/ 1120 w 1244"/>
                <a:gd name="T53" fmla="*/ 304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44" h="1238">
                  <a:moveTo>
                    <a:pt x="1120" y="304"/>
                  </a:moveTo>
                  <a:cubicBezTo>
                    <a:pt x="1175" y="249"/>
                    <a:pt x="1175" y="249"/>
                    <a:pt x="1175" y="249"/>
                  </a:cubicBezTo>
                  <a:cubicBezTo>
                    <a:pt x="1080" y="154"/>
                    <a:pt x="1080" y="154"/>
                    <a:pt x="1080" y="154"/>
                  </a:cubicBezTo>
                  <a:cubicBezTo>
                    <a:pt x="1025" y="209"/>
                    <a:pt x="1025" y="209"/>
                    <a:pt x="1025" y="209"/>
                  </a:cubicBezTo>
                  <a:cubicBezTo>
                    <a:pt x="947" y="147"/>
                    <a:pt x="854" y="106"/>
                    <a:pt x="752" y="91"/>
                  </a:cubicBezTo>
                  <a:cubicBezTo>
                    <a:pt x="752" y="0"/>
                    <a:pt x="752" y="0"/>
                    <a:pt x="752" y="0"/>
                  </a:cubicBezTo>
                  <a:cubicBezTo>
                    <a:pt x="583" y="0"/>
                    <a:pt x="583" y="0"/>
                    <a:pt x="583" y="0"/>
                  </a:cubicBezTo>
                  <a:cubicBezTo>
                    <a:pt x="583" y="91"/>
                    <a:pt x="583" y="91"/>
                    <a:pt x="583" y="91"/>
                  </a:cubicBezTo>
                  <a:cubicBezTo>
                    <a:pt x="411" y="116"/>
                    <a:pt x="263" y="218"/>
                    <a:pt x="176" y="360"/>
                  </a:cubicBezTo>
                  <a:cubicBezTo>
                    <a:pt x="257" y="476"/>
                    <a:pt x="257" y="476"/>
                    <a:pt x="257" y="476"/>
                  </a:cubicBezTo>
                  <a:cubicBezTo>
                    <a:pt x="327" y="319"/>
                    <a:pt x="485" y="211"/>
                    <a:pt x="667" y="211"/>
                  </a:cubicBezTo>
                  <a:cubicBezTo>
                    <a:pt x="916" y="211"/>
                    <a:pt x="1118" y="412"/>
                    <a:pt x="1118" y="661"/>
                  </a:cubicBezTo>
                  <a:cubicBezTo>
                    <a:pt x="1118" y="910"/>
                    <a:pt x="916" y="1112"/>
                    <a:pt x="667" y="1112"/>
                  </a:cubicBezTo>
                  <a:cubicBezTo>
                    <a:pt x="419" y="1112"/>
                    <a:pt x="217" y="910"/>
                    <a:pt x="217" y="661"/>
                  </a:cubicBezTo>
                  <a:cubicBezTo>
                    <a:pt x="217" y="645"/>
                    <a:pt x="218" y="630"/>
                    <a:pt x="219" y="614"/>
                  </a:cubicBezTo>
                  <a:cubicBezTo>
                    <a:pt x="314" y="614"/>
                    <a:pt x="314" y="614"/>
                    <a:pt x="314" y="614"/>
                  </a:cubicBezTo>
                  <a:cubicBezTo>
                    <a:pt x="242" y="512"/>
                    <a:pt x="242" y="512"/>
                    <a:pt x="242" y="512"/>
                  </a:cubicBezTo>
                  <a:cubicBezTo>
                    <a:pt x="243" y="511"/>
                    <a:pt x="243" y="511"/>
                    <a:pt x="243" y="510"/>
                  </a:cubicBezTo>
                  <a:cubicBezTo>
                    <a:pt x="159" y="390"/>
                    <a:pt x="159" y="390"/>
                    <a:pt x="159" y="390"/>
                  </a:cubicBezTo>
                  <a:cubicBezTo>
                    <a:pt x="158" y="390"/>
                    <a:pt x="158" y="391"/>
                    <a:pt x="158" y="391"/>
                  </a:cubicBezTo>
                  <a:cubicBezTo>
                    <a:pt x="157" y="390"/>
                    <a:pt x="157" y="390"/>
                    <a:pt x="157" y="390"/>
                  </a:cubicBezTo>
                  <a:cubicBezTo>
                    <a:pt x="0" y="614"/>
                    <a:pt x="0" y="614"/>
                    <a:pt x="0" y="614"/>
                  </a:cubicBezTo>
                  <a:cubicBezTo>
                    <a:pt x="93" y="614"/>
                    <a:pt x="93" y="614"/>
                    <a:pt x="93" y="614"/>
                  </a:cubicBezTo>
                  <a:cubicBezTo>
                    <a:pt x="91" y="630"/>
                    <a:pt x="91" y="645"/>
                    <a:pt x="91" y="661"/>
                  </a:cubicBezTo>
                  <a:cubicBezTo>
                    <a:pt x="91" y="980"/>
                    <a:pt x="349" y="1238"/>
                    <a:pt x="667" y="1238"/>
                  </a:cubicBezTo>
                  <a:cubicBezTo>
                    <a:pt x="986" y="1238"/>
                    <a:pt x="1244" y="980"/>
                    <a:pt x="1244" y="661"/>
                  </a:cubicBezTo>
                  <a:cubicBezTo>
                    <a:pt x="1244" y="526"/>
                    <a:pt x="1198" y="402"/>
                    <a:pt x="1120" y="304"/>
                  </a:cubicBezTo>
                  <a:close/>
                </a:path>
              </a:pathLst>
            </a:custGeom>
            <a:solidFill>
              <a:schemeClr val="accent3">
                <a:lumMod val="20000"/>
                <a:lumOff val="80000"/>
              </a:schemeClr>
            </a:solidFill>
            <a:ln>
              <a:noFill/>
            </a:ln>
          </p:spPr>
          <p:txBody>
            <a:bodyPr anchor="ctr"/>
            <a:lstStyle/>
            <a:p>
              <a:pPr algn="ctr"/>
              <a:endParaRPr/>
            </a:p>
          </p:txBody>
        </p:sp>
        <p:sp>
          <p:nvSpPr>
            <p:cNvPr id="12" name="TextBox 33">
              <a:extLst>
                <a:ext uri="{FF2B5EF4-FFF2-40B4-BE49-F238E27FC236}">
                  <a16:creationId xmlns:a16="http://schemas.microsoft.com/office/drawing/2014/main" id="{E42A67C7-A447-4487-B50C-AC2EAF07F08D}"/>
                </a:ext>
              </a:extLst>
            </p:cNvPr>
            <p:cNvSpPr txBox="1"/>
            <p:nvPr/>
          </p:nvSpPr>
          <p:spPr>
            <a:xfrm>
              <a:off x="9333124" y="2708920"/>
              <a:ext cx="1080000" cy="1080000"/>
            </a:xfrm>
            <a:prstGeom prst="ellipse">
              <a:avLst/>
            </a:prstGeom>
            <a:solidFill>
              <a:schemeClr val="bg1"/>
            </a:solidFill>
            <a:effectLst>
              <a:outerShdw blurRad="63500" sx="102000" sy="102000" algn="ctr" rotWithShape="0">
                <a:prstClr val="black">
                  <a:alpha val="40000"/>
                </a:prstClr>
              </a:outerShdw>
            </a:effectLst>
          </p:spPr>
          <p:txBody>
            <a:bodyPr wrap="none" lIns="0" tIns="0" rIns="0" bIns="0" anchor="ctr">
              <a:normAutofit/>
            </a:bodyPr>
            <a:lstStyle/>
            <a:p>
              <a:pPr algn="ctr"/>
              <a:r>
                <a:rPr lang="nb-NO" sz="3200" b="1">
                  <a:solidFill>
                    <a:schemeClr val="tx2"/>
                  </a:solidFill>
                </a:rPr>
                <a:t>79%</a:t>
              </a:r>
            </a:p>
          </p:txBody>
        </p:sp>
        <p:grpSp>
          <p:nvGrpSpPr>
            <p:cNvPr id="15" name="Group 38">
              <a:extLst>
                <a:ext uri="{FF2B5EF4-FFF2-40B4-BE49-F238E27FC236}">
                  <a16:creationId xmlns:a16="http://schemas.microsoft.com/office/drawing/2014/main" id="{C118C7AB-C3ED-4972-8548-D542B091CFFE}"/>
                </a:ext>
              </a:extLst>
            </p:cNvPr>
            <p:cNvGrpSpPr/>
            <p:nvPr/>
          </p:nvGrpSpPr>
          <p:grpSpPr>
            <a:xfrm>
              <a:off x="8797663" y="5110257"/>
              <a:ext cx="2171131" cy="650178"/>
              <a:chOff x="810691" y="4795941"/>
              <a:chExt cx="1544952" cy="650178"/>
            </a:xfrm>
          </p:grpSpPr>
          <p:sp>
            <p:nvSpPr>
              <p:cNvPr id="16" name="TextBox 39">
                <a:extLst>
                  <a:ext uri="{FF2B5EF4-FFF2-40B4-BE49-F238E27FC236}">
                    <a16:creationId xmlns:a16="http://schemas.microsoft.com/office/drawing/2014/main" id="{3A04CB84-4968-4FC5-9136-879E9ED1081C}"/>
                  </a:ext>
                </a:extLst>
              </p:cNvPr>
              <p:cNvSpPr txBox="1">
                <a:spLocks/>
              </p:cNvSpPr>
              <p:nvPr/>
            </p:nvSpPr>
            <p:spPr>
              <a:xfrm>
                <a:off x="1100039" y="4795941"/>
                <a:ext cx="973474" cy="215444"/>
              </a:xfrm>
              <a:prstGeom prst="rect">
                <a:avLst/>
              </a:prstGeom>
            </p:spPr>
            <p:txBody>
              <a:bodyPr vert="horz" wrap="none" lIns="144000" tIns="0" rIns="144000" bIns="0" anchor="ctr">
                <a:normAutofit/>
              </a:bodyPr>
              <a:lstStyle/>
              <a:p>
                <a:pPr algn="ctr">
                  <a:spcBef>
                    <a:spcPct val="0"/>
                  </a:spcBef>
                </a:pPr>
                <a:r>
                  <a:rPr lang="zh-CN" altLang="en-US" sz="1400" b="1" dirty="0">
                    <a:solidFill>
                      <a:schemeClr val="accent3"/>
                    </a:solidFill>
                  </a:rPr>
                  <a:t>输入标题文本</a:t>
                </a:r>
              </a:p>
            </p:txBody>
          </p:sp>
          <p:sp>
            <p:nvSpPr>
              <p:cNvPr id="17" name="TextBox 40">
                <a:extLst>
                  <a:ext uri="{FF2B5EF4-FFF2-40B4-BE49-F238E27FC236}">
                    <a16:creationId xmlns:a16="http://schemas.microsoft.com/office/drawing/2014/main" id="{A6CDC5D5-D916-4C90-BE4E-0ACA5E27CD0F}"/>
                  </a:ext>
                </a:extLst>
              </p:cNvPr>
              <p:cNvSpPr txBox="1">
                <a:spLocks/>
              </p:cNvSpPr>
              <p:nvPr/>
            </p:nvSpPr>
            <p:spPr>
              <a:xfrm>
                <a:off x="810691" y="5030621"/>
                <a:ext cx="1544952" cy="415498"/>
              </a:xfrm>
              <a:prstGeom prst="rect">
                <a:avLst/>
              </a:prstGeom>
            </p:spPr>
            <p:txBody>
              <a:bodyPr vert="horz" wrap="square" lIns="144000" tIns="0" rIns="144000" bIns="0" anchor="ctr">
                <a:normAutofit/>
              </a:bodyPr>
              <a:lstStyle/>
              <a:p>
                <a:pPr algn="ctr">
                  <a:lnSpc>
                    <a:spcPct val="120000"/>
                  </a:lnSpc>
                  <a:spcBef>
                    <a:spcPct val="0"/>
                  </a:spcBef>
                </a:pPr>
                <a:r>
                  <a:rPr lang="zh-CN" altLang="en-US" sz="900" dirty="0">
                    <a:solidFill>
                      <a:schemeClr val="tx1"/>
                    </a:solidFill>
                  </a:rPr>
                  <a:t>请替换文字内容复制你的内容到此</a:t>
                </a:r>
                <a:br>
                  <a:rPr lang="zh-CN" altLang="en-US" sz="900" dirty="0">
                    <a:solidFill>
                      <a:schemeClr val="tx1"/>
                    </a:solidFill>
                  </a:rPr>
                </a:br>
                <a:endParaRPr lang="zh-CN" altLang="en-US" sz="900" dirty="0">
                  <a:solidFill>
                    <a:schemeClr val="tx1"/>
                  </a:solidFill>
                </a:endParaRPr>
              </a:p>
            </p:txBody>
          </p:sp>
        </p:grpSp>
      </p:grpSp>
    </p:spTree>
    <p:extLst>
      <p:ext uri="{BB962C8B-B14F-4D97-AF65-F5344CB8AC3E}">
        <p14:creationId xmlns:p14="http://schemas.microsoft.com/office/powerpoint/2010/main" val="3085861194"/>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900" decel="100000" fill="hold"/>
                                        <p:tgtEl>
                                          <p:spTgt spid="2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设计师MC：ID 29795607库_组合 2">
            <a:extLst>
              <a:ext uri="{FF2B5EF4-FFF2-40B4-BE49-F238E27FC236}">
                <a16:creationId xmlns:a16="http://schemas.microsoft.com/office/drawing/2014/main" id="{B675DE57-7534-4407-9168-1109C5545A23}"/>
              </a:ext>
            </a:extLst>
          </p:cNvPr>
          <p:cNvGrpSpPr/>
          <p:nvPr>
            <p:custDataLst>
              <p:tags r:id="rId1"/>
            </p:custDataLst>
          </p:nvPr>
        </p:nvGrpSpPr>
        <p:grpSpPr>
          <a:xfrm>
            <a:off x="4043772" y="2412397"/>
            <a:ext cx="4087375" cy="3648439"/>
            <a:chOff x="4052312" y="2372849"/>
            <a:chExt cx="4087375" cy="3648439"/>
          </a:xfrm>
        </p:grpSpPr>
        <p:sp>
          <p:nvSpPr>
            <p:cNvPr id="14" name="Freeform: Shape 65">
              <a:extLst>
                <a:ext uri="{FF2B5EF4-FFF2-40B4-BE49-F238E27FC236}">
                  <a16:creationId xmlns:a16="http://schemas.microsoft.com/office/drawing/2014/main" id="{1847B4E6-3CEC-4536-B566-E86B184E316C}"/>
                </a:ext>
              </a:extLst>
            </p:cNvPr>
            <p:cNvSpPr>
              <a:spLocks/>
            </p:cNvSpPr>
            <p:nvPr/>
          </p:nvSpPr>
          <p:spPr bwMode="auto">
            <a:xfrm>
              <a:off x="5506048" y="3858802"/>
              <a:ext cx="2633639" cy="2162486"/>
            </a:xfrm>
            <a:custGeom>
              <a:avLst/>
              <a:gdLst/>
              <a:ahLst/>
              <a:cxnLst>
                <a:cxn ang="0">
                  <a:pos x="392" y="0"/>
                </a:cxn>
                <a:cxn ang="0">
                  <a:pos x="514" y="321"/>
                </a:cxn>
                <a:cxn ang="0">
                  <a:pos x="0" y="425"/>
                </a:cxn>
                <a:cxn ang="0">
                  <a:pos x="328" y="275"/>
                </a:cxn>
                <a:cxn ang="0">
                  <a:pos x="392" y="0"/>
                </a:cxn>
              </a:cxnLst>
              <a:rect l="0" t="0" r="r" b="b"/>
              <a:pathLst>
                <a:path w="617" h="507">
                  <a:moveTo>
                    <a:pt x="392" y="0"/>
                  </a:moveTo>
                  <a:cubicBezTo>
                    <a:pt x="392" y="0"/>
                    <a:pt x="617" y="168"/>
                    <a:pt x="514" y="321"/>
                  </a:cubicBezTo>
                  <a:cubicBezTo>
                    <a:pt x="388" y="507"/>
                    <a:pt x="0" y="425"/>
                    <a:pt x="0" y="425"/>
                  </a:cubicBezTo>
                  <a:cubicBezTo>
                    <a:pt x="0" y="425"/>
                    <a:pt x="203" y="411"/>
                    <a:pt x="328" y="275"/>
                  </a:cubicBezTo>
                  <a:cubicBezTo>
                    <a:pt x="414" y="180"/>
                    <a:pt x="392" y="0"/>
                    <a:pt x="392" y="0"/>
                  </a:cubicBezTo>
                  <a:close/>
                </a:path>
              </a:pathLst>
            </a:custGeom>
            <a:solidFill>
              <a:schemeClr val="accent3"/>
            </a:solidFill>
            <a:ln w="9525">
              <a:noFill/>
              <a:round/>
              <a:headEnd/>
              <a:tailEnd/>
            </a:ln>
          </p:spPr>
          <p:txBody>
            <a:bodyPr anchor="ctr"/>
            <a:lstStyle/>
            <a:p>
              <a:pPr algn="ctr"/>
              <a:endParaRPr/>
            </a:p>
          </p:txBody>
        </p:sp>
        <p:sp>
          <p:nvSpPr>
            <p:cNvPr id="15" name="Freeform: Shape 66">
              <a:extLst>
                <a:ext uri="{FF2B5EF4-FFF2-40B4-BE49-F238E27FC236}">
                  <a16:creationId xmlns:a16="http://schemas.microsoft.com/office/drawing/2014/main" id="{69EF531C-7F79-468F-966C-6349EDB0BE63}"/>
                </a:ext>
              </a:extLst>
            </p:cNvPr>
            <p:cNvSpPr>
              <a:spLocks/>
            </p:cNvSpPr>
            <p:nvPr/>
          </p:nvSpPr>
          <p:spPr bwMode="auto">
            <a:xfrm>
              <a:off x="4052312" y="3097703"/>
              <a:ext cx="1864489" cy="2822909"/>
            </a:xfrm>
            <a:custGeom>
              <a:avLst/>
              <a:gdLst/>
              <a:ahLst/>
              <a:cxnLst>
                <a:cxn ang="0">
                  <a:pos x="437" y="552"/>
                </a:cxn>
                <a:cxn ang="0">
                  <a:pos x="99" y="497"/>
                </a:cxn>
                <a:cxn ang="0">
                  <a:pos x="265" y="0"/>
                </a:cxn>
                <a:cxn ang="0">
                  <a:pos x="232" y="359"/>
                </a:cxn>
                <a:cxn ang="0">
                  <a:pos x="437" y="552"/>
                </a:cxn>
              </a:cxnLst>
              <a:rect l="0" t="0" r="r" b="b"/>
              <a:pathLst>
                <a:path w="437" h="662">
                  <a:moveTo>
                    <a:pt x="437" y="552"/>
                  </a:moveTo>
                  <a:cubicBezTo>
                    <a:pt x="437" y="552"/>
                    <a:pt x="179" y="662"/>
                    <a:pt x="99" y="497"/>
                  </a:cubicBezTo>
                  <a:cubicBezTo>
                    <a:pt x="0" y="294"/>
                    <a:pt x="265" y="0"/>
                    <a:pt x="265" y="0"/>
                  </a:cubicBezTo>
                  <a:cubicBezTo>
                    <a:pt x="265" y="0"/>
                    <a:pt x="176" y="183"/>
                    <a:pt x="232" y="359"/>
                  </a:cubicBezTo>
                  <a:cubicBezTo>
                    <a:pt x="271" y="481"/>
                    <a:pt x="437" y="552"/>
                    <a:pt x="437" y="552"/>
                  </a:cubicBezTo>
                  <a:close/>
                </a:path>
              </a:pathLst>
            </a:custGeom>
            <a:solidFill>
              <a:schemeClr val="accent1"/>
            </a:solidFill>
            <a:ln w="9525">
              <a:noFill/>
              <a:round/>
              <a:headEnd/>
              <a:tailEnd/>
            </a:ln>
          </p:spPr>
          <p:txBody>
            <a:bodyPr anchor="ctr"/>
            <a:lstStyle/>
            <a:p>
              <a:pPr algn="ctr"/>
              <a:endParaRPr/>
            </a:p>
          </p:txBody>
        </p:sp>
        <p:sp>
          <p:nvSpPr>
            <p:cNvPr id="16" name="Freeform: Shape 67">
              <a:extLst>
                <a:ext uri="{FF2B5EF4-FFF2-40B4-BE49-F238E27FC236}">
                  <a16:creationId xmlns:a16="http://schemas.microsoft.com/office/drawing/2014/main" id="{A21C842D-5F5D-4A77-B148-C4D52500BAB8}"/>
                </a:ext>
              </a:extLst>
            </p:cNvPr>
            <p:cNvSpPr>
              <a:spLocks/>
            </p:cNvSpPr>
            <p:nvPr/>
          </p:nvSpPr>
          <p:spPr bwMode="auto">
            <a:xfrm>
              <a:off x="5175836" y="2372849"/>
              <a:ext cx="2404104" cy="1731598"/>
            </a:xfrm>
            <a:custGeom>
              <a:avLst/>
              <a:gdLst/>
              <a:ahLst/>
              <a:cxnLst>
                <a:cxn ang="0">
                  <a:pos x="0" y="279"/>
                </a:cxn>
                <a:cxn ang="0">
                  <a:pos x="216" y="14"/>
                </a:cxn>
                <a:cxn ang="0">
                  <a:pos x="564" y="406"/>
                </a:cxn>
                <a:cxn ang="0">
                  <a:pos x="269" y="198"/>
                </a:cxn>
                <a:cxn ang="0">
                  <a:pos x="0" y="279"/>
                </a:cxn>
              </a:cxnLst>
              <a:rect l="0" t="0" r="r" b="b"/>
              <a:pathLst>
                <a:path w="564" h="406">
                  <a:moveTo>
                    <a:pt x="0" y="279"/>
                  </a:moveTo>
                  <a:cubicBezTo>
                    <a:pt x="0" y="279"/>
                    <a:pt x="33" y="0"/>
                    <a:pt x="216" y="14"/>
                  </a:cubicBezTo>
                  <a:cubicBezTo>
                    <a:pt x="441" y="29"/>
                    <a:pt x="564" y="406"/>
                    <a:pt x="564" y="406"/>
                  </a:cubicBezTo>
                  <a:cubicBezTo>
                    <a:pt x="564" y="406"/>
                    <a:pt x="449" y="237"/>
                    <a:pt x="269" y="198"/>
                  </a:cubicBezTo>
                  <a:cubicBezTo>
                    <a:pt x="144" y="170"/>
                    <a:pt x="0" y="279"/>
                    <a:pt x="0" y="279"/>
                  </a:cubicBezTo>
                  <a:close/>
                </a:path>
              </a:pathLst>
            </a:custGeom>
            <a:solidFill>
              <a:schemeClr val="accent2"/>
            </a:solidFill>
            <a:ln w="9525">
              <a:noFill/>
              <a:round/>
              <a:headEnd/>
              <a:tailEnd/>
            </a:ln>
          </p:spPr>
          <p:txBody>
            <a:bodyPr anchor="ctr"/>
            <a:lstStyle/>
            <a:p>
              <a:pPr algn="ctr"/>
              <a:endParaRPr/>
            </a:p>
          </p:txBody>
        </p:sp>
        <p:grpSp>
          <p:nvGrpSpPr>
            <p:cNvPr id="17" name="Group 68">
              <a:extLst>
                <a:ext uri="{FF2B5EF4-FFF2-40B4-BE49-F238E27FC236}">
                  <a16:creationId xmlns:a16="http://schemas.microsoft.com/office/drawing/2014/main" id="{BF20B669-48B4-4035-9F4B-7E2422DBB3D5}"/>
                </a:ext>
              </a:extLst>
            </p:cNvPr>
            <p:cNvGrpSpPr/>
            <p:nvPr/>
          </p:nvGrpSpPr>
          <p:grpSpPr>
            <a:xfrm>
              <a:off x="4671116" y="4917324"/>
              <a:ext cx="456432" cy="459762"/>
              <a:chOff x="1905000" y="3457575"/>
              <a:chExt cx="217488" cy="219075"/>
            </a:xfrm>
            <a:solidFill>
              <a:schemeClr val="bg1"/>
            </a:solidFill>
          </p:grpSpPr>
          <p:sp>
            <p:nvSpPr>
              <p:cNvPr id="26" name="Freeform: Shape 69">
                <a:extLst>
                  <a:ext uri="{FF2B5EF4-FFF2-40B4-BE49-F238E27FC236}">
                    <a16:creationId xmlns:a16="http://schemas.microsoft.com/office/drawing/2014/main" id="{3F4D4B36-6911-42DD-B496-90A11197644A}"/>
                  </a:ext>
                </a:extLst>
              </p:cNvPr>
              <p:cNvSpPr>
                <a:spLocks/>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headEnd/>
                <a:tailEnd/>
              </a:ln>
            </p:spPr>
            <p:txBody>
              <a:bodyPr anchor="ctr"/>
              <a:lstStyle/>
              <a:p>
                <a:pPr algn="ctr"/>
                <a:endParaRPr/>
              </a:p>
            </p:txBody>
          </p:sp>
          <p:sp>
            <p:nvSpPr>
              <p:cNvPr id="27" name="Freeform: Shape 70">
                <a:extLst>
                  <a:ext uri="{FF2B5EF4-FFF2-40B4-BE49-F238E27FC236}">
                    <a16:creationId xmlns:a16="http://schemas.microsoft.com/office/drawing/2014/main" id="{978AE3B6-6CB7-4B5A-B2E0-65873AEEBD9B}"/>
                  </a:ext>
                </a:extLst>
              </p:cNvPr>
              <p:cNvSpPr>
                <a:spLocks/>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headEnd/>
                <a:tailEnd/>
              </a:ln>
            </p:spPr>
            <p:txBody>
              <a:bodyPr anchor="ctr"/>
              <a:lstStyle/>
              <a:p>
                <a:pPr algn="ctr"/>
                <a:endParaRPr/>
              </a:p>
            </p:txBody>
          </p:sp>
          <p:sp>
            <p:nvSpPr>
              <p:cNvPr id="28" name="Freeform: Shape 71">
                <a:extLst>
                  <a:ext uri="{FF2B5EF4-FFF2-40B4-BE49-F238E27FC236}">
                    <a16:creationId xmlns:a16="http://schemas.microsoft.com/office/drawing/2014/main" id="{78A0FD32-9F12-4B9E-AD18-9A0FCDCF8C57}"/>
                  </a:ext>
                </a:extLst>
              </p:cNvPr>
              <p:cNvSpPr>
                <a:spLocks/>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headEnd/>
                <a:tailEnd/>
              </a:ln>
            </p:spPr>
            <p:txBody>
              <a:bodyPr anchor="ctr"/>
              <a:lstStyle/>
              <a:p>
                <a:pPr algn="ctr"/>
                <a:endParaRPr/>
              </a:p>
            </p:txBody>
          </p:sp>
          <p:sp>
            <p:nvSpPr>
              <p:cNvPr id="29" name="Freeform: Shape 72">
                <a:extLst>
                  <a:ext uri="{FF2B5EF4-FFF2-40B4-BE49-F238E27FC236}">
                    <a16:creationId xmlns:a16="http://schemas.microsoft.com/office/drawing/2014/main" id="{E3D14677-354B-48D5-920A-A38981CE6A24}"/>
                  </a:ext>
                </a:extLst>
              </p:cNvPr>
              <p:cNvSpPr>
                <a:spLocks/>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headEnd/>
                <a:tailEnd/>
              </a:ln>
            </p:spPr>
            <p:txBody>
              <a:bodyPr anchor="ctr"/>
              <a:lstStyle/>
              <a:p>
                <a:pPr algn="ctr"/>
                <a:endParaRPr/>
              </a:p>
            </p:txBody>
          </p:sp>
          <p:sp>
            <p:nvSpPr>
              <p:cNvPr id="30" name="Freeform: Shape 73">
                <a:extLst>
                  <a:ext uri="{FF2B5EF4-FFF2-40B4-BE49-F238E27FC236}">
                    <a16:creationId xmlns:a16="http://schemas.microsoft.com/office/drawing/2014/main" id="{DBB610CD-5C95-4C13-B121-7E20E474A91A}"/>
                  </a:ext>
                </a:extLst>
              </p:cNvPr>
              <p:cNvSpPr>
                <a:spLocks/>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headEnd/>
                <a:tailEnd/>
              </a:ln>
            </p:spPr>
            <p:txBody>
              <a:bodyPr anchor="ctr"/>
              <a:lstStyle/>
              <a:p>
                <a:pPr algn="ctr"/>
                <a:endParaRPr/>
              </a:p>
            </p:txBody>
          </p:sp>
        </p:grpSp>
        <p:grpSp>
          <p:nvGrpSpPr>
            <p:cNvPr id="18" name="Group 74">
              <a:extLst>
                <a:ext uri="{FF2B5EF4-FFF2-40B4-BE49-F238E27FC236}">
                  <a16:creationId xmlns:a16="http://schemas.microsoft.com/office/drawing/2014/main" id="{E00813BD-AE91-4035-A505-80AFC7FE33F5}"/>
                </a:ext>
              </a:extLst>
            </p:cNvPr>
            <p:cNvGrpSpPr/>
            <p:nvPr/>
          </p:nvGrpSpPr>
          <p:grpSpPr>
            <a:xfrm>
              <a:off x="5762273" y="2593866"/>
              <a:ext cx="459763" cy="449769"/>
              <a:chOff x="6516688" y="1757363"/>
              <a:chExt cx="219075" cy="214313"/>
            </a:xfrm>
            <a:solidFill>
              <a:schemeClr val="bg1"/>
            </a:solidFill>
          </p:grpSpPr>
          <p:sp>
            <p:nvSpPr>
              <p:cNvPr id="22" name="Freeform: Shape 75">
                <a:extLst>
                  <a:ext uri="{FF2B5EF4-FFF2-40B4-BE49-F238E27FC236}">
                    <a16:creationId xmlns:a16="http://schemas.microsoft.com/office/drawing/2014/main" id="{B251B14D-B923-4276-A5E9-E2EBB2ED35A4}"/>
                  </a:ext>
                </a:extLst>
              </p:cNvPr>
              <p:cNvSpPr>
                <a:spLocks/>
              </p:cNvSpPr>
              <p:nvPr/>
            </p:nvSpPr>
            <p:spPr bwMode="auto">
              <a:xfrm>
                <a:off x="6583363" y="1822450"/>
                <a:ext cx="87313" cy="87313"/>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grpFill/>
              <a:ln w="9525">
                <a:noFill/>
                <a:round/>
                <a:headEnd/>
                <a:tailEnd/>
              </a:ln>
            </p:spPr>
            <p:txBody>
              <a:bodyPr anchor="ctr"/>
              <a:lstStyle/>
              <a:p>
                <a:pPr algn="ctr"/>
                <a:endParaRPr/>
              </a:p>
            </p:txBody>
          </p:sp>
          <p:sp>
            <p:nvSpPr>
              <p:cNvPr id="23" name="Freeform: Shape 76">
                <a:extLst>
                  <a:ext uri="{FF2B5EF4-FFF2-40B4-BE49-F238E27FC236}">
                    <a16:creationId xmlns:a16="http://schemas.microsoft.com/office/drawing/2014/main" id="{30D1E412-D1C2-4741-AB6E-16EE57B8E1C5}"/>
                  </a:ext>
                </a:extLst>
              </p:cNvPr>
              <p:cNvSpPr>
                <a:spLocks/>
              </p:cNvSpPr>
              <p:nvPr/>
            </p:nvSpPr>
            <p:spPr bwMode="auto">
              <a:xfrm>
                <a:off x="6516688" y="1757363"/>
                <a:ext cx="219075" cy="214313"/>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grpFill/>
              <a:ln w="9525">
                <a:noFill/>
                <a:round/>
                <a:headEnd/>
                <a:tailEnd/>
              </a:ln>
            </p:spPr>
            <p:txBody>
              <a:bodyPr anchor="ctr"/>
              <a:lstStyle/>
              <a:p>
                <a:pPr algn="ctr"/>
                <a:endParaRPr/>
              </a:p>
            </p:txBody>
          </p:sp>
          <p:sp>
            <p:nvSpPr>
              <p:cNvPr id="24" name="Freeform: Shape 134">
                <a:extLst>
                  <a:ext uri="{FF2B5EF4-FFF2-40B4-BE49-F238E27FC236}">
                    <a16:creationId xmlns:a16="http://schemas.microsoft.com/office/drawing/2014/main" id="{4A057433-6331-4E1E-B888-812E5D2EF709}"/>
                  </a:ext>
                </a:extLst>
              </p:cNvPr>
              <p:cNvSpPr>
                <a:spLocks/>
              </p:cNvSpPr>
              <p:nvPr/>
            </p:nvSpPr>
            <p:spPr bwMode="auto">
              <a:xfrm>
                <a:off x="6562725" y="1804988"/>
                <a:ext cx="87313" cy="101600"/>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grpFill/>
              <a:ln w="9525">
                <a:noFill/>
                <a:round/>
                <a:headEnd/>
                <a:tailEnd/>
              </a:ln>
            </p:spPr>
            <p:txBody>
              <a:bodyPr anchor="ctr"/>
              <a:lstStyle/>
              <a:p>
                <a:pPr algn="ctr"/>
                <a:endParaRPr/>
              </a:p>
            </p:txBody>
          </p:sp>
          <p:sp>
            <p:nvSpPr>
              <p:cNvPr id="25" name="Freeform: Shape 135">
                <a:extLst>
                  <a:ext uri="{FF2B5EF4-FFF2-40B4-BE49-F238E27FC236}">
                    <a16:creationId xmlns:a16="http://schemas.microsoft.com/office/drawing/2014/main" id="{EB25FECF-8E53-422A-9A95-A5822762FDC8}"/>
                  </a:ext>
                </a:extLst>
              </p:cNvPr>
              <p:cNvSpPr>
                <a:spLocks/>
              </p:cNvSpPr>
              <p:nvPr/>
            </p:nvSpPr>
            <p:spPr bwMode="auto">
              <a:xfrm>
                <a:off x="6594475" y="1822450"/>
                <a:ext cx="96838" cy="107950"/>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grpFill/>
              <a:ln w="9525">
                <a:noFill/>
                <a:round/>
                <a:headEnd/>
                <a:tailEnd/>
              </a:ln>
            </p:spPr>
            <p:txBody>
              <a:bodyPr anchor="ctr"/>
              <a:lstStyle/>
              <a:p>
                <a:pPr algn="ctr"/>
                <a:endParaRPr/>
              </a:p>
            </p:txBody>
          </p:sp>
        </p:grpSp>
        <p:grpSp>
          <p:nvGrpSpPr>
            <p:cNvPr id="19" name="Group 136">
              <a:extLst>
                <a:ext uri="{FF2B5EF4-FFF2-40B4-BE49-F238E27FC236}">
                  <a16:creationId xmlns:a16="http://schemas.microsoft.com/office/drawing/2014/main" id="{447E8A88-0012-49F7-8C0C-2C7B50A014DD}"/>
                </a:ext>
              </a:extLst>
            </p:cNvPr>
            <p:cNvGrpSpPr/>
            <p:nvPr/>
          </p:nvGrpSpPr>
          <p:grpSpPr>
            <a:xfrm>
              <a:off x="7264147" y="4776120"/>
              <a:ext cx="333161" cy="453099"/>
              <a:chOff x="6548438" y="2333625"/>
              <a:chExt cx="158750" cy="215900"/>
            </a:xfrm>
            <a:solidFill>
              <a:schemeClr val="bg1"/>
            </a:solidFill>
          </p:grpSpPr>
          <p:sp>
            <p:nvSpPr>
              <p:cNvPr id="20" name="Freeform: Shape 137">
                <a:extLst>
                  <a:ext uri="{FF2B5EF4-FFF2-40B4-BE49-F238E27FC236}">
                    <a16:creationId xmlns:a16="http://schemas.microsoft.com/office/drawing/2014/main" id="{4C7603E4-A451-4E09-A557-D8A3090FE6CD}"/>
                  </a:ext>
                </a:extLst>
              </p:cNvPr>
              <p:cNvSpPr>
                <a:spLocks/>
              </p:cNvSpPr>
              <p:nvPr/>
            </p:nvSpPr>
            <p:spPr bwMode="auto">
              <a:xfrm>
                <a:off x="6548438" y="2333625"/>
                <a:ext cx="158750" cy="215900"/>
              </a:xfrm>
              <a:custGeom>
                <a:avLst/>
                <a:gdLst/>
                <a:ahLst/>
                <a:cxnLst>
                  <a:cxn ang="0">
                    <a:pos x="57" y="0"/>
                  </a:cxn>
                  <a:cxn ang="0">
                    <a:pos x="5" y="0"/>
                  </a:cxn>
                  <a:cxn ang="0">
                    <a:pos x="0" y="5"/>
                  </a:cxn>
                  <a:cxn ang="0">
                    <a:pos x="0" y="22"/>
                  </a:cxn>
                  <a:cxn ang="0">
                    <a:pos x="2" y="26"/>
                  </a:cxn>
                  <a:cxn ang="0">
                    <a:pos x="19" y="37"/>
                  </a:cxn>
                  <a:cxn ang="0">
                    <a:pos x="6" y="59"/>
                  </a:cxn>
                  <a:cxn ang="0">
                    <a:pos x="31" y="84"/>
                  </a:cxn>
                  <a:cxn ang="0">
                    <a:pos x="56" y="59"/>
                  </a:cxn>
                  <a:cxn ang="0">
                    <a:pos x="43" y="37"/>
                  </a:cxn>
                  <a:cxn ang="0">
                    <a:pos x="59" y="26"/>
                  </a:cxn>
                  <a:cxn ang="0">
                    <a:pos x="62" y="22"/>
                  </a:cxn>
                  <a:cxn ang="0">
                    <a:pos x="62" y="5"/>
                  </a:cxn>
                  <a:cxn ang="0">
                    <a:pos x="57" y="0"/>
                  </a:cxn>
                  <a:cxn ang="0">
                    <a:pos x="50" y="59"/>
                  </a:cxn>
                  <a:cxn ang="0">
                    <a:pos x="31" y="79"/>
                  </a:cxn>
                  <a:cxn ang="0">
                    <a:pos x="11" y="59"/>
                  </a:cxn>
                  <a:cxn ang="0">
                    <a:pos x="31" y="40"/>
                  </a:cxn>
                  <a:cxn ang="0">
                    <a:pos x="50" y="59"/>
                  </a:cxn>
                  <a:cxn ang="0">
                    <a:pos x="57" y="22"/>
                  </a:cxn>
                  <a:cxn ang="0">
                    <a:pos x="46" y="29"/>
                  </a:cxn>
                  <a:cxn ang="0">
                    <a:pos x="46" y="19"/>
                  </a:cxn>
                  <a:cxn ang="0">
                    <a:pos x="45" y="17"/>
                  </a:cxn>
                  <a:cxn ang="0">
                    <a:pos x="43" y="19"/>
                  </a:cxn>
                  <a:cxn ang="0">
                    <a:pos x="43" y="31"/>
                  </a:cxn>
                  <a:cxn ang="0">
                    <a:pos x="37" y="35"/>
                  </a:cxn>
                  <a:cxn ang="0">
                    <a:pos x="31" y="35"/>
                  </a:cxn>
                  <a:cxn ang="0">
                    <a:pos x="25" y="35"/>
                  </a:cxn>
                  <a:cxn ang="0">
                    <a:pos x="19" y="31"/>
                  </a:cxn>
                  <a:cxn ang="0">
                    <a:pos x="19" y="19"/>
                  </a:cxn>
                  <a:cxn ang="0">
                    <a:pos x="17" y="17"/>
                  </a:cxn>
                  <a:cxn ang="0">
                    <a:pos x="15" y="19"/>
                  </a:cxn>
                  <a:cxn ang="0">
                    <a:pos x="15" y="29"/>
                  </a:cxn>
                  <a:cxn ang="0">
                    <a:pos x="5" y="22"/>
                  </a:cxn>
                  <a:cxn ang="0">
                    <a:pos x="5" y="5"/>
                  </a:cxn>
                  <a:cxn ang="0">
                    <a:pos x="15" y="5"/>
                  </a:cxn>
                  <a:cxn ang="0">
                    <a:pos x="15" y="10"/>
                  </a:cxn>
                  <a:cxn ang="0">
                    <a:pos x="17" y="11"/>
                  </a:cxn>
                  <a:cxn ang="0">
                    <a:pos x="19" y="10"/>
                  </a:cxn>
                  <a:cxn ang="0">
                    <a:pos x="19" y="5"/>
                  </a:cxn>
                  <a:cxn ang="0">
                    <a:pos x="43" y="5"/>
                  </a:cxn>
                  <a:cxn ang="0">
                    <a:pos x="43" y="10"/>
                  </a:cxn>
                  <a:cxn ang="0">
                    <a:pos x="45" y="11"/>
                  </a:cxn>
                  <a:cxn ang="0">
                    <a:pos x="46" y="10"/>
                  </a:cxn>
                  <a:cxn ang="0">
                    <a:pos x="46" y="5"/>
                  </a:cxn>
                  <a:cxn ang="0">
                    <a:pos x="57" y="5"/>
                  </a:cxn>
                  <a:cxn ang="0">
                    <a:pos x="57" y="22"/>
                  </a:cxn>
                </a:cxnLst>
                <a:rect l="0" t="0" r="r" b="b"/>
                <a:pathLst>
                  <a:path w="62" h="84">
                    <a:moveTo>
                      <a:pt x="57" y="0"/>
                    </a:moveTo>
                    <a:cubicBezTo>
                      <a:pt x="5" y="0"/>
                      <a:pt x="5" y="0"/>
                      <a:pt x="5" y="0"/>
                    </a:cubicBezTo>
                    <a:cubicBezTo>
                      <a:pt x="2" y="0"/>
                      <a:pt x="0" y="2"/>
                      <a:pt x="0" y="5"/>
                    </a:cubicBezTo>
                    <a:cubicBezTo>
                      <a:pt x="0" y="22"/>
                      <a:pt x="0" y="22"/>
                      <a:pt x="0" y="22"/>
                    </a:cubicBezTo>
                    <a:cubicBezTo>
                      <a:pt x="0" y="24"/>
                      <a:pt x="1" y="25"/>
                      <a:pt x="2" y="26"/>
                    </a:cubicBezTo>
                    <a:cubicBezTo>
                      <a:pt x="19" y="37"/>
                      <a:pt x="19" y="37"/>
                      <a:pt x="19" y="37"/>
                    </a:cubicBezTo>
                    <a:cubicBezTo>
                      <a:pt x="11" y="42"/>
                      <a:pt x="6" y="50"/>
                      <a:pt x="6" y="59"/>
                    </a:cubicBezTo>
                    <a:cubicBezTo>
                      <a:pt x="6" y="73"/>
                      <a:pt x="17" y="84"/>
                      <a:pt x="31" y="84"/>
                    </a:cubicBezTo>
                    <a:cubicBezTo>
                      <a:pt x="45" y="84"/>
                      <a:pt x="56" y="73"/>
                      <a:pt x="56" y="59"/>
                    </a:cubicBezTo>
                    <a:cubicBezTo>
                      <a:pt x="56" y="50"/>
                      <a:pt x="50" y="42"/>
                      <a:pt x="43" y="37"/>
                    </a:cubicBezTo>
                    <a:cubicBezTo>
                      <a:pt x="59" y="26"/>
                      <a:pt x="59" y="26"/>
                      <a:pt x="59" y="26"/>
                    </a:cubicBezTo>
                    <a:cubicBezTo>
                      <a:pt x="61" y="25"/>
                      <a:pt x="62" y="24"/>
                      <a:pt x="62" y="22"/>
                    </a:cubicBezTo>
                    <a:cubicBezTo>
                      <a:pt x="62" y="5"/>
                      <a:pt x="62" y="5"/>
                      <a:pt x="62" y="5"/>
                    </a:cubicBezTo>
                    <a:cubicBezTo>
                      <a:pt x="62" y="2"/>
                      <a:pt x="59" y="0"/>
                      <a:pt x="57" y="0"/>
                    </a:cubicBezTo>
                    <a:close/>
                    <a:moveTo>
                      <a:pt x="50" y="59"/>
                    </a:moveTo>
                    <a:cubicBezTo>
                      <a:pt x="50" y="70"/>
                      <a:pt x="42" y="79"/>
                      <a:pt x="31" y="79"/>
                    </a:cubicBezTo>
                    <a:cubicBezTo>
                      <a:pt x="20" y="79"/>
                      <a:pt x="11" y="70"/>
                      <a:pt x="11" y="59"/>
                    </a:cubicBezTo>
                    <a:cubicBezTo>
                      <a:pt x="11" y="49"/>
                      <a:pt x="20" y="40"/>
                      <a:pt x="31" y="40"/>
                    </a:cubicBezTo>
                    <a:cubicBezTo>
                      <a:pt x="42" y="40"/>
                      <a:pt x="50" y="49"/>
                      <a:pt x="50" y="59"/>
                    </a:cubicBezTo>
                    <a:close/>
                    <a:moveTo>
                      <a:pt x="57" y="22"/>
                    </a:moveTo>
                    <a:cubicBezTo>
                      <a:pt x="46" y="29"/>
                      <a:pt x="46" y="29"/>
                      <a:pt x="46" y="29"/>
                    </a:cubicBezTo>
                    <a:cubicBezTo>
                      <a:pt x="46" y="19"/>
                      <a:pt x="46" y="19"/>
                      <a:pt x="46" y="19"/>
                    </a:cubicBezTo>
                    <a:cubicBezTo>
                      <a:pt x="46" y="18"/>
                      <a:pt x="46" y="17"/>
                      <a:pt x="45" y="17"/>
                    </a:cubicBezTo>
                    <a:cubicBezTo>
                      <a:pt x="44" y="17"/>
                      <a:pt x="43" y="18"/>
                      <a:pt x="43" y="19"/>
                    </a:cubicBezTo>
                    <a:cubicBezTo>
                      <a:pt x="43" y="31"/>
                      <a:pt x="43" y="31"/>
                      <a:pt x="43" y="31"/>
                    </a:cubicBezTo>
                    <a:cubicBezTo>
                      <a:pt x="37" y="35"/>
                      <a:pt x="37" y="35"/>
                      <a:pt x="37" y="35"/>
                    </a:cubicBezTo>
                    <a:cubicBezTo>
                      <a:pt x="35" y="35"/>
                      <a:pt x="33" y="35"/>
                      <a:pt x="31" y="35"/>
                    </a:cubicBezTo>
                    <a:cubicBezTo>
                      <a:pt x="29" y="35"/>
                      <a:pt x="27" y="35"/>
                      <a:pt x="25" y="35"/>
                    </a:cubicBezTo>
                    <a:cubicBezTo>
                      <a:pt x="19" y="31"/>
                      <a:pt x="19" y="31"/>
                      <a:pt x="19" y="31"/>
                    </a:cubicBezTo>
                    <a:cubicBezTo>
                      <a:pt x="19" y="19"/>
                      <a:pt x="19" y="19"/>
                      <a:pt x="19" y="19"/>
                    </a:cubicBezTo>
                    <a:cubicBezTo>
                      <a:pt x="19" y="18"/>
                      <a:pt x="18" y="17"/>
                      <a:pt x="17" y="17"/>
                    </a:cubicBezTo>
                    <a:cubicBezTo>
                      <a:pt x="16" y="17"/>
                      <a:pt x="15" y="18"/>
                      <a:pt x="15" y="19"/>
                    </a:cubicBezTo>
                    <a:cubicBezTo>
                      <a:pt x="15" y="29"/>
                      <a:pt x="15" y="29"/>
                      <a:pt x="15" y="29"/>
                    </a:cubicBezTo>
                    <a:cubicBezTo>
                      <a:pt x="5" y="22"/>
                      <a:pt x="5" y="22"/>
                      <a:pt x="5" y="22"/>
                    </a:cubicBezTo>
                    <a:cubicBezTo>
                      <a:pt x="5" y="5"/>
                      <a:pt x="5" y="5"/>
                      <a:pt x="5" y="5"/>
                    </a:cubicBezTo>
                    <a:cubicBezTo>
                      <a:pt x="15" y="5"/>
                      <a:pt x="15" y="5"/>
                      <a:pt x="15" y="5"/>
                    </a:cubicBezTo>
                    <a:cubicBezTo>
                      <a:pt x="15" y="10"/>
                      <a:pt x="15" y="10"/>
                      <a:pt x="15" y="10"/>
                    </a:cubicBezTo>
                    <a:cubicBezTo>
                      <a:pt x="15" y="11"/>
                      <a:pt x="16" y="11"/>
                      <a:pt x="17" y="11"/>
                    </a:cubicBezTo>
                    <a:cubicBezTo>
                      <a:pt x="18" y="11"/>
                      <a:pt x="19" y="11"/>
                      <a:pt x="19" y="10"/>
                    </a:cubicBezTo>
                    <a:cubicBezTo>
                      <a:pt x="19" y="5"/>
                      <a:pt x="19" y="5"/>
                      <a:pt x="19" y="5"/>
                    </a:cubicBezTo>
                    <a:cubicBezTo>
                      <a:pt x="43" y="5"/>
                      <a:pt x="43" y="5"/>
                      <a:pt x="43" y="5"/>
                    </a:cubicBezTo>
                    <a:cubicBezTo>
                      <a:pt x="43" y="10"/>
                      <a:pt x="43" y="10"/>
                      <a:pt x="43" y="10"/>
                    </a:cubicBezTo>
                    <a:cubicBezTo>
                      <a:pt x="43" y="11"/>
                      <a:pt x="44" y="11"/>
                      <a:pt x="45" y="11"/>
                    </a:cubicBezTo>
                    <a:cubicBezTo>
                      <a:pt x="46" y="11"/>
                      <a:pt x="46" y="11"/>
                      <a:pt x="46" y="10"/>
                    </a:cubicBezTo>
                    <a:cubicBezTo>
                      <a:pt x="46" y="5"/>
                      <a:pt x="46" y="5"/>
                      <a:pt x="46" y="5"/>
                    </a:cubicBezTo>
                    <a:cubicBezTo>
                      <a:pt x="57" y="5"/>
                      <a:pt x="57" y="5"/>
                      <a:pt x="57" y="5"/>
                    </a:cubicBezTo>
                    <a:lnTo>
                      <a:pt x="57" y="22"/>
                    </a:lnTo>
                    <a:close/>
                  </a:path>
                </a:pathLst>
              </a:custGeom>
              <a:grpFill/>
              <a:ln w="9525">
                <a:noFill/>
                <a:round/>
                <a:headEnd/>
                <a:tailEnd/>
              </a:ln>
            </p:spPr>
            <p:txBody>
              <a:bodyPr anchor="ctr"/>
              <a:lstStyle/>
              <a:p>
                <a:pPr algn="ctr"/>
                <a:endParaRPr/>
              </a:p>
            </p:txBody>
          </p:sp>
          <p:sp>
            <p:nvSpPr>
              <p:cNvPr id="21" name="Freeform: Shape 138">
                <a:extLst>
                  <a:ext uri="{FF2B5EF4-FFF2-40B4-BE49-F238E27FC236}">
                    <a16:creationId xmlns:a16="http://schemas.microsoft.com/office/drawing/2014/main" id="{1161E18B-936C-4B17-867F-796AECF1F370}"/>
                  </a:ext>
                </a:extLst>
              </p:cNvPr>
              <p:cNvSpPr>
                <a:spLocks/>
              </p:cNvSpPr>
              <p:nvPr/>
            </p:nvSpPr>
            <p:spPr bwMode="auto">
              <a:xfrm>
                <a:off x="6586538" y="2446338"/>
                <a:ext cx="82550" cy="76200"/>
              </a:xfrm>
              <a:custGeom>
                <a:avLst/>
                <a:gdLst/>
                <a:ahLst/>
                <a:cxnLst>
                  <a:cxn ang="0">
                    <a:pos x="13" y="2"/>
                  </a:cxn>
                  <a:cxn ang="0">
                    <a:pos x="10" y="8"/>
                  </a:cxn>
                  <a:cxn ang="0">
                    <a:pos x="3" y="9"/>
                  </a:cxn>
                  <a:cxn ang="0">
                    <a:pos x="0" y="11"/>
                  </a:cxn>
                  <a:cxn ang="0">
                    <a:pos x="1" y="15"/>
                  </a:cxn>
                  <a:cxn ang="0">
                    <a:pos x="6" y="19"/>
                  </a:cxn>
                  <a:cxn ang="0">
                    <a:pos x="5" y="26"/>
                  </a:cxn>
                  <a:cxn ang="0">
                    <a:pos x="6" y="29"/>
                  </a:cxn>
                  <a:cxn ang="0">
                    <a:pos x="8" y="30"/>
                  </a:cxn>
                  <a:cxn ang="0">
                    <a:pos x="10" y="29"/>
                  </a:cxn>
                  <a:cxn ang="0">
                    <a:pos x="16" y="26"/>
                  </a:cxn>
                  <a:cxn ang="0">
                    <a:pos x="22" y="29"/>
                  </a:cxn>
                  <a:cxn ang="0">
                    <a:pos x="23" y="30"/>
                  </a:cxn>
                  <a:cxn ang="0">
                    <a:pos x="25" y="29"/>
                  </a:cxn>
                  <a:cxn ang="0">
                    <a:pos x="27" y="26"/>
                  </a:cxn>
                  <a:cxn ang="0">
                    <a:pos x="26" y="19"/>
                  </a:cxn>
                  <a:cxn ang="0">
                    <a:pos x="30" y="14"/>
                  </a:cxn>
                  <a:cxn ang="0">
                    <a:pos x="31" y="11"/>
                  </a:cxn>
                  <a:cxn ang="0">
                    <a:pos x="28" y="9"/>
                  </a:cxn>
                  <a:cxn ang="0">
                    <a:pos x="22" y="8"/>
                  </a:cxn>
                  <a:cxn ang="0">
                    <a:pos x="19" y="2"/>
                  </a:cxn>
                  <a:cxn ang="0">
                    <a:pos x="16" y="0"/>
                  </a:cxn>
                  <a:cxn ang="0">
                    <a:pos x="13" y="2"/>
                  </a:cxn>
                  <a:cxn ang="0">
                    <a:pos x="20" y="11"/>
                  </a:cxn>
                  <a:cxn ang="0">
                    <a:pos x="28" y="12"/>
                  </a:cxn>
                  <a:cxn ang="0">
                    <a:pos x="22" y="18"/>
                  </a:cxn>
                  <a:cxn ang="0">
                    <a:pos x="23" y="26"/>
                  </a:cxn>
                  <a:cxn ang="0">
                    <a:pos x="16" y="22"/>
                  </a:cxn>
                  <a:cxn ang="0">
                    <a:pos x="8" y="26"/>
                  </a:cxn>
                  <a:cxn ang="0">
                    <a:pos x="10" y="18"/>
                  </a:cxn>
                  <a:cxn ang="0">
                    <a:pos x="4" y="12"/>
                  </a:cxn>
                  <a:cxn ang="0">
                    <a:pos x="12" y="11"/>
                  </a:cxn>
                  <a:cxn ang="0">
                    <a:pos x="16" y="3"/>
                  </a:cxn>
                  <a:cxn ang="0">
                    <a:pos x="20" y="11"/>
                  </a:cxn>
                </a:cxnLst>
                <a:rect l="0" t="0" r="r" b="b"/>
                <a:pathLst>
                  <a:path w="32" h="30">
                    <a:moveTo>
                      <a:pt x="13" y="2"/>
                    </a:moveTo>
                    <a:cubicBezTo>
                      <a:pt x="10" y="8"/>
                      <a:pt x="10" y="8"/>
                      <a:pt x="10" y="8"/>
                    </a:cubicBezTo>
                    <a:cubicBezTo>
                      <a:pt x="3" y="9"/>
                      <a:pt x="3" y="9"/>
                      <a:pt x="3" y="9"/>
                    </a:cubicBezTo>
                    <a:cubicBezTo>
                      <a:pt x="2" y="9"/>
                      <a:pt x="1" y="10"/>
                      <a:pt x="0" y="11"/>
                    </a:cubicBezTo>
                    <a:cubicBezTo>
                      <a:pt x="0" y="12"/>
                      <a:pt x="0" y="14"/>
                      <a:pt x="1" y="15"/>
                    </a:cubicBezTo>
                    <a:cubicBezTo>
                      <a:pt x="6" y="19"/>
                      <a:pt x="6" y="19"/>
                      <a:pt x="6" y="19"/>
                    </a:cubicBezTo>
                    <a:cubicBezTo>
                      <a:pt x="5" y="26"/>
                      <a:pt x="5" y="26"/>
                      <a:pt x="5" y="26"/>
                    </a:cubicBezTo>
                    <a:cubicBezTo>
                      <a:pt x="5" y="27"/>
                      <a:pt x="5" y="28"/>
                      <a:pt x="6" y="29"/>
                    </a:cubicBezTo>
                    <a:cubicBezTo>
                      <a:pt x="7" y="30"/>
                      <a:pt x="8" y="30"/>
                      <a:pt x="8" y="30"/>
                    </a:cubicBezTo>
                    <a:cubicBezTo>
                      <a:pt x="9" y="30"/>
                      <a:pt x="9" y="30"/>
                      <a:pt x="10" y="29"/>
                    </a:cubicBezTo>
                    <a:cubicBezTo>
                      <a:pt x="16" y="26"/>
                      <a:pt x="16" y="26"/>
                      <a:pt x="16" y="26"/>
                    </a:cubicBezTo>
                    <a:cubicBezTo>
                      <a:pt x="22" y="29"/>
                      <a:pt x="22" y="29"/>
                      <a:pt x="22" y="29"/>
                    </a:cubicBezTo>
                    <a:cubicBezTo>
                      <a:pt x="22" y="30"/>
                      <a:pt x="23" y="30"/>
                      <a:pt x="23" y="30"/>
                    </a:cubicBezTo>
                    <a:cubicBezTo>
                      <a:pt x="24" y="30"/>
                      <a:pt x="25" y="30"/>
                      <a:pt x="25" y="29"/>
                    </a:cubicBezTo>
                    <a:cubicBezTo>
                      <a:pt x="26" y="28"/>
                      <a:pt x="27" y="27"/>
                      <a:pt x="27" y="26"/>
                    </a:cubicBezTo>
                    <a:cubicBezTo>
                      <a:pt x="26" y="19"/>
                      <a:pt x="26" y="19"/>
                      <a:pt x="26" y="19"/>
                    </a:cubicBezTo>
                    <a:cubicBezTo>
                      <a:pt x="30" y="14"/>
                      <a:pt x="30" y="14"/>
                      <a:pt x="30" y="14"/>
                    </a:cubicBezTo>
                    <a:cubicBezTo>
                      <a:pt x="31" y="14"/>
                      <a:pt x="32" y="12"/>
                      <a:pt x="31" y="11"/>
                    </a:cubicBezTo>
                    <a:cubicBezTo>
                      <a:pt x="31" y="10"/>
                      <a:pt x="30" y="9"/>
                      <a:pt x="28" y="9"/>
                    </a:cubicBezTo>
                    <a:cubicBezTo>
                      <a:pt x="22" y="8"/>
                      <a:pt x="22" y="8"/>
                      <a:pt x="22" y="8"/>
                    </a:cubicBezTo>
                    <a:cubicBezTo>
                      <a:pt x="19" y="2"/>
                      <a:pt x="19" y="2"/>
                      <a:pt x="19" y="2"/>
                    </a:cubicBezTo>
                    <a:cubicBezTo>
                      <a:pt x="18" y="0"/>
                      <a:pt x="17" y="0"/>
                      <a:pt x="16" y="0"/>
                    </a:cubicBezTo>
                    <a:cubicBezTo>
                      <a:pt x="14" y="0"/>
                      <a:pt x="13" y="0"/>
                      <a:pt x="13" y="2"/>
                    </a:cubicBezTo>
                    <a:close/>
                    <a:moveTo>
                      <a:pt x="20" y="11"/>
                    </a:moveTo>
                    <a:cubicBezTo>
                      <a:pt x="28" y="12"/>
                      <a:pt x="28" y="12"/>
                      <a:pt x="28" y="12"/>
                    </a:cubicBezTo>
                    <a:cubicBezTo>
                      <a:pt x="22" y="18"/>
                      <a:pt x="22" y="18"/>
                      <a:pt x="22" y="18"/>
                    </a:cubicBezTo>
                    <a:cubicBezTo>
                      <a:pt x="23" y="26"/>
                      <a:pt x="23" y="26"/>
                      <a:pt x="23" y="26"/>
                    </a:cubicBezTo>
                    <a:cubicBezTo>
                      <a:pt x="16" y="22"/>
                      <a:pt x="16" y="22"/>
                      <a:pt x="16" y="22"/>
                    </a:cubicBezTo>
                    <a:cubicBezTo>
                      <a:pt x="8" y="26"/>
                      <a:pt x="8" y="26"/>
                      <a:pt x="8" y="26"/>
                    </a:cubicBezTo>
                    <a:cubicBezTo>
                      <a:pt x="10" y="18"/>
                      <a:pt x="10" y="18"/>
                      <a:pt x="10" y="18"/>
                    </a:cubicBezTo>
                    <a:cubicBezTo>
                      <a:pt x="4" y="12"/>
                      <a:pt x="4" y="12"/>
                      <a:pt x="4" y="12"/>
                    </a:cubicBezTo>
                    <a:cubicBezTo>
                      <a:pt x="12" y="11"/>
                      <a:pt x="12" y="11"/>
                      <a:pt x="12" y="11"/>
                    </a:cubicBezTo>
                    <a:cubicBezTo>
                      <a:pt x="16" y="3"/>
                      <a:pt x="16" y="3"/>
                      <a:pt x="16" y="3"/>
                    </a:cubicBezTo>
                    <a:lnTo>
                      <a:pt x="20" y="11"/>
                    </a:lnTo>
                    <a:close/>
                  </a:path>
                </a:pathLst>
              </a:custGeom>
              <a:grpFill/>
              <a:ln w="9525">
                <a:noFill/>
                <a:round/>
                <a:headEnd/>
                <a:tailEnd/>
              </a:ln>
            </p:spPr>
            <p:txBody>
              <a:bodyPr anchor="ctr"/>
              <a:lstStyle/>
              <a:p>
                <a:pPr algn="ctr"/>
                <a:endParaRPr/>
              </a:p>
            </p:txBody>
          </p:sp>
        </p:grpSp>
      </p:grpSp>
      <p:grpSp>
        <p:nvGrpSpPr>
          <p:cNvPr id="5" name="千图设计师MC：ID 29795607库_组合 30">
            <a:extLst>
              <a:ext uri="{FF2B5EF4-FFF2-40B4-BE49-F238E27FC236}">
                <a16:creationId xmlns:a16="http://schemas.microsoft.com/office/drawing/2014/main" id="{DD831529-717F-465C-A52E-E1C8018EA59F}"/>
              </a:ext>
            </a:extLst>
          </p:cNvPr>
          <p:cNvGrpSpPr/>
          <p:nvPr>
            <p:custDataLst>
              <p:tags r:id="rId2"/>
            </p:custDataLst>
          </p:nvPr>
        </p:nvGrpSpPr>
        <p:grpSpPr>
          <a:xfrm>
            <a:off x="4740263" y="1448780"/>
            <a:ext cx="2619115" cy="963617"/>
            <a:chOff x="4818760" y="1367017"/>
            <a:chExt cx="2619115" cy="963617"/>
          </a:xfrm>
        </p:grpSpPr>
        <p:sp>
          <p:nvSpPr>
            <p:cNvPr id="12" name="TextBox 31">
              <a:extLst>
                <a:ext uri="{FF2B5EF4-FFF2-40B4-BE49-F238E27FC236}">
                  <a16:creationId xmlns:a16="http://schemas.microsoft.com/office/drawing/2014/main" id="{EA866A64-0892-4455-A8C1-A6AC69ED8D54}"/>
                </a:ext>
              </a:extLst>
            </p:cNvPr>
            <p:cNvSpPr txBox="1">
              <a:spLocks/>
            </p:cNvSpPr>
            <p:nvPr/>
          </p:nvSpPr>
          <p:spPr bwMode="auto">
            <a:xfrm>
              <a:off x="4818760" y="1367017"/>
              <a:ext cx="2619115" cy="309958"/>
            </a:xfrm>
            <a:prstGeom prst="rect">
              <a:avLst/>
            </a:prstGeom>
            <a:noFill/>
            <a:extLst/>
          </p:spPr>
          <p:txBody>
            <a:bodyPr wrap="none" lIns="0" tIns="0" rIns="0" bIns="0" anchor="t" anchorCtr="1">
              <a:normAutofit/>
            </a:bodyPr>
            <a:lstStyle/>
            <a:p>
              <a:pPr latinLnBrk="0"/>
              <a:r>
                <a:rPr lang="zh-CN" altLang="en-US" sz="1400" dirty="0">
                  <a:solidFill>
                    <a:schemeClr val="accent2">
                      <a:lumMod val="100000"/>
                    </a:schemeClr>
                  </a:solidFill>
                  <a:effectLst/>
                </a:rPr>
                <a:t>输入标题文本</a:t>
              </a:r>
            </a:p>
          </p:txBody>
        </p:sp>
        <p:sp>
          <p:nvSpPr>
            <p:cNvPr id="13" name="TextBox 32">
              <a:extLst>
                <a:ext uri="{FF2B5EF4-FFF2-40B4-BE49-F238E27FC236}">
                  <a16:creationId xmlns:a16="http://schemas.microsoft.com/office/drawing/2014/main" id="{EE7F25A0-6A49-45C5-BB31-B4B9D34267D3}"/>
                </a:ext>
              </a:extLst>
            </p:cNvPr>
            <p:cNvSpPr txBox="1">
              <a:spLocks/>
            </p:cNvSpPr>
            <p:nvPr/>
          </p:nvSpPr>
          <p:spPr bwMode="auto">
            <a:xfrm>
              <a:off x="4818760" y="1676976"/>
              <a:ext cx="2619115" cy="653658"/>
            </a:xfrm>
            <a:prstGeom prst="rect">
              <a:avLst/>
            </a:prstGeom>
            <a:noFill/>
            <a:extLst/>
          </p:spPr>
          <p:txBody>
            <a:bodyPr wrap="square" lIns="0" tIns="0" rIns="0" bIns="0" anchor="t" anchorCtr="1">
              <a:normAutofit/>
            </a:bodyPr>
            <a:lstStyle/>
            <a:p>
              <a:pP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6" name="千图设计师MC：ID 29795607库_组合 33">
            <a:extLst>
              <a:ext uri="{FF2B5EF4-FFF2-40B4-BE49-F238E27FC236}">
                <a16:creationId xmlns:a16="http://schemas.microsoft.com/office/drawing/2014/main" id="{049D34B4-A651-4AC5-A628-A56A642829CD}"/>
              </a:ext>
            </a:extLst>
          </p:cNvPr>
          <p:cNvGrpSpPr/>
          <p:nvPr>
            <p:custDataLst>
              <p:tags r:id="rId3"/>
            </p:custDataLst>
          </p:nvPr>
        </p:nvGrpSpPr>
        <p:grpSpPr>
          <a:xfrm>
            <a:off x="1744532" y="4703517"/>
            <a:ext cx="2299240" cy="866137"/>
            <a:chOff x="793990" y="1227225"/>
            <a:chExt cx="2299240" cy="866137"/>
          </a:xfrm>
        </p:grpSpPr>
        <p:sp>
          <p:nvSpPr>
            <p:cNvPr id="10" name="TextBox 34">
              <a:extLst>
                <a:ext uri="{FF2B5EF4-FFF2-40B4-BE49-F238E27FC236}">
                  <a16:creationId xmlns:a16="http://schemas.microsoft.com/office/drawing/2014/main" id="{6B2623D1-45F9-4904-8C25-42CAE0883FDB}"/>
                </a:ext>
              </a:extLst>
            </p:cNvPr>
            <p:cNvSpPr txBox="1">
              <a:spLocks/>
            </p:cNvSpPr>
            <p:nvPr/>
          </p:nvSpPr>
          <p:spPr bwMode="auto">
            <a:xfrm>
              <a:off x="793990" y="1227225"/>
              <a:ext cx="2299240" cy="309958"/>
            </a:xfrm>
            <a:prstGeom prst="rect">
              <a:avLst/>
            </a:prstGeom>
            <a:noFill/>
            <a:extLst/>
          </p:spPr>
          <p:txBody>
            <a:bodyPr wrap="none" lIns="0" tIns="0" rIns="360000" bIns="0" anchor="ctr" anchorCtr="0">
              <a:normAutofit/>
            </a:bodyPr>
            <a:lstStyle/>
            <a:p>
              <a:pPr algn="r" latinLnBrk="0"/>
              <a:r>
                <a:rPr lang="zh-CN" altLang="en-US" sz="1400" dirty="0">
                  <a:solidFill>
                    <a:schemeClr val="accent1">
                      <a:lumMod val="100000"/>
                    </a:schemeClr>
                  </a:solidFill>
                  <a:effectLst/>
                </a:rPr>
                <a:t>输入标题文本</a:t>
              </a:r>
            </a:p>
          </p:txBody>
        </p:sp>
        <p:sp>
          <p:nvSpPr>
            <p:cNvPr id="11" name="TextBox 35">
              <a:extLst>
                <a:ext uri="{FF2B5EF4-FFF2-40B4-BE49-F238E27FC236}">
                  <a16:creationId xmlns:a16="http://schemas.microsoft.com/office/drawing/2014/main" id="{DEE78AFE-C93C-437C-A4C8-7F7A6B81E7FE}"/>
                </a:ext>
              </a:extLst>
            </p:cNvPr>
            <p:cNvSpPr txBox="1">
              <a:spLocks/>
            </p:cNvSpPr>
            <p:nvPr/>
          </p:nvSpPr>
          <p:spPr bwMode="auto">
            <a:xfrm>
              <a:off x="793990" y="1537183"/>
              <a:ext cx="2299240" cy="556179"/>
            </a:xfrm>
            <a:prstGeom prst="rect">
              <a:avLst/>
            </a:prstGeom>
            <a:noFill/>
            <a:extLst/>
          </p:spPr>
          <p:txBody>
            <a:bodyPr wrap="square" lIns="0" tIns="0" rIns="360000" bIns="0" anchor="ctr" anchorCtr="0">
              <a:normAutofit/>
            </a:bodyPr>
            <a:lstStyle/>
            <a:p>
              <a:pPr algn="r"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grpSp>
        <p:nvGrpSpPr>
          <p:cNvPr id="7" name="千图设计师MC：ID 29795607库_组合 36">
            <a:extLst>
              <a:ext uri="{FF2B5EF4-FFF2-40B4-BE49-F238E27FC236}">
                <a16:creationId xmlns:a16="http://schemas.microsoft.com/office/drawing/2014/main" id="{EB9CB489-22CA-44C1-8B0D-FFAD127D0BB6}"/>
              </a:ext>
            </a:extLst>
          </p:cNvPr>
          <p:cNvGrpSpPr/>
          <p:nvPr>
            <p:custDataLst>
              <p:tags r:id="rId4"/>
            </p:custDataLst>
          </p:nvPr>
        </p:nvGrpSpPr>
        <p:grpSpPr>
          <a:xfrm>
            <a:off x="8131147" y="4713017"/>
            <a:ext cx="2732266" cy="856637"/>
            <a:chOff x="1415480" y="1651350"/>
            <a:chExt cx="2913191" cy="856637"/>
          </a:xfrm>
        </p:grpSpPr>
        <p:sp>
          <p:nvSpPr>
            <p:cNvPr id="8" name="TextBox 37">
              <a:extLst>
                <a:ext uri="{FF2B5EF4-FFF2-40B4-BE49-F238E27FC236}">
                  <a16:creationId xmlns:a16="http://schemas.microsoft.com/office/drawing/2014/main" id="{24E8EB0A-E322-4905-99C9-24770A851AAE}"/>
                </a:ext>
              </a:extLst>
            </p:cNvPr>
            <p:cNvSpPr txBox="1">
              <a:spLocks/>
            </p:cNvSpPr>
            <p:nvPr/>
          </p:nvSpPr>
          <p:spPr bwMode="auto">
            <a:xfrm>
              <a:off x="1415480" y="1651350"/>
              <a:ext cx="2913191" cy="309958"/>
            </a:xfrm>
            <a:prstGeom prst="rect">
              <a:avLst/>
            </a:prstGeom>
            <a:noFill/>
            <a:extLst/>
          </p:spPr>
          <p:txBody>
            <a:bodyPr wrap="none" lIns="360000" tIns="0" rIns="0" bIns="0" anchor="ctr" anchorCtr="0">
              <a:normAutofit/>
            </a:bodyPr>
            <a:lstStyle/>
            <a:p>
              <a:pPr algn="l" latinLnBrk="0"/>
              <a:r>
                <a:rPr lang="zh-CN" altLang="en-US" sz="1400" dirty="0">
                  <a:solidFill>
                    <a:schemeClr val="accent3">
                      <a:lumMod val="100000"/>
                    </a:schemeClr>
                  </a:solidFill>
                  <a:effectLst/>
                </a:rPr>
                <a:t>输入标题文本</a:t>
              </a:r>
            </a:p>
          </p:txBody>
        </p:sp>
        <p:sp>
          <p:nvSpPr>
            <p:cNvPr id="9" name="TextBox 38">
              <a:extLst>
                <a:ext uri="{FF2B5EF4-FFF2-40B4-BE49-F238E27FC236}">
                  <a16:creationId xmlns:a16="http://schemas.microsoft.com/office/drawing/2014/main" id="{BCACAD05-8885-4A4B-B571-A4310D4F5F37}"/>
                </a:ext>
              </a:extLst>
            </p:cNvPr>
            <p:cNvSpPr txBox="1">
              <a:spLocks/>
            </p:cNvSpPr>
            <p:nvPr/>
          </p:nvSpPr>
          <p:spPr bwMode="auto">
            <a:xfrm>
              <a:off x="1415480" y="1951808"/>
              <a:ext cx="2913191" cy="556179"/>
            </a:xfrm>
            <a:prstGeom prst="rect">
              <a:avLst/>
            </a:prstGeom>
            <a:noFill/>
            <a:extLst/>
          </p:spPr>
          <p:txBody>
            <a:bodyPr wrap="square" lIns="360000" tIns="0" rIns="0" bIns="0" anchor="ctr" anchorCtr="0">
              <a:normAutofit/>
            </a:bodyPr>
            <a:lstStyle/>
            <a:p>
              <a:pPr algn="l" latinLnBrk="0">
                <a:lnSpc>
                  <a:spcPct val="120000"/>
                </a:lnSpc>
              </a:pPr>
              <a:r>
                <a:rPr lang="zh-CN" altLang="en-US" sz="1000" b="0" dirty="0">
                  <a:solidFill>
                    <a:schemeClr val="tx1"/>
                  </a:solidFill>
                  <a:effectLst/>
                </a:rPr>
                <a:t>请替换文字内容复制你的内容到此 </a:t>
              </a:r>
              <a:br>
                <a:rPr lang="zh-CN" altLang="en-US" sz="1000" b="0" dirty="0">
                  <a:solidFill>
                    <a:schemeClr val="tx1"/>
                  </a:solidFill>
                  <a:effectLst/>
                </a:rPr>
              </a:br>
              <a:endParaRPr lang="zh-CN" altLang="en-US" sz="1000" b="0" dirty="0">
                <a:solidFill>
                  <a:schemeClr val="tx1"/>
                </a:solidFill>
                <a:effectLst/>
              </a:endParaRPr>
            </a:p>
          </p:txBody>
        </p:sp>
      </p:grpSp>
    </p:spTree>
    <p:extLst>
      <p:ext uri="{BB962C8B-B14F-4D97-AF65-F5344CB8AC3E}">
        <p14:creationId xmlns:p14="http://schemas.microsoft.com/office/powerpoint/2010/main" val="3951655361"/>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transform.rotation_z</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53" presetClass="entr" presetSubtype="52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anim calcmode="lin" valueType="num">
                                      <p:cBhvr>
                                        <p:cTn id="17" dur="500" fill="hold"/>
                                        <p:tgtEl>
                                          <p:spTgt spid="5"/>
                                        </p:tgtEl>
                                        <p:attrNameLst>
                                          <p:attrName>ppt_x</p:attrName>
                                        </p:attrNameLst>
                                      </p:cBhvr>
                                      <p:tavLst>
                                        <p:tav tm="0">
                                          <p:val>
                                            <p:fltVal val="0.5"/>
                                          </p:val>
                                        </p:tav>
                                        <p:tav tm="100000">
                                          <p:val>
                                            <p:strVal val="#ppt_x"/>
                                          </p:val>
                                        </p:tav>
                                      </p:tavLst>
                                    </p:anim>
                                    <p:anim calcmode="lin" valueType="num">
                                      <p:cBhvr>
                                        <p:cTn id="18" dur="500" fill="hold"/>
                                        <p:tgtEl>
                                          <p:spTgt spid="5"/>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anim calcmode="lin" valueType="num">
                                      <p:cBhvr>
                                        <p:cTn id="25" dur="500" fill="hold"/>
                                        <p:tgtEl>
                                          <p:spTgt spid="6"/>
                                        </p:tgtEl>
                                        <p:attrNameLst>
                                          <p:attrName>ppt_x</p:attrName>
                                        </p:attrNameLst>
                                      </p:cBhvr>
                                      <p:tavLst>
                                        <p:tav tm="0">
                                          <p:val>
                                            <p:fltVal val="0.5"/>
                                          </p:val>
                                        </p:tav>
                                        <p:tav tm="100000">
                                          <p:val>
                                            <p:strVal val="#ppt_x"/>
                                          </p:val>
                                        </p:tav>
                                      </p:tavLst>
                                    </p:anim>
                                    <p:anim calcmode="lin" valueType="num">
                                      <p:cBhvr>
                                        <p:cTn id="26" dur="500" fill="hold"/>
                                        <p:tgtEl>
                                          <p:spTgt spid="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anim calcmode="lin" valueType="num">
                                      <p:cBhvr>
                                        <p:cTn id="33" dur="500" fill="hold"/>
                                        <p:tgtEl>
                                          <p:spTgt spid="7"/>
                                        </p:tgtEl>
                                        <p:attrNameLst>
                                          <p:attrName>ppt_x</p:attrName>
                                        </p:attrNameLst>
                                      </p:cBhvr>
                                      <p:tavLst>
                                        <p:tav tm="0">
                                          <p:val>
                                            <p:fltVal val="0.5"/>
                                          </p:val>
                                        </p:tav>
                                        <p:tav tm="100000">
                                          <p:val>
                                            <p:strVal val="#ppt_x"/>
                                          </p:val>
                                        </p:tav>
                                      </p:tavLst>
                                    </p:anim>
                                    <p:anim calcmode="lin" valueType="num">
                                      <p:cBhvr>
                                        <p:cTn id="34"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千图设计师MC：ID 29795607库_组合 1">
            <a:extLst>
              <a:ext uri="{FF2B5EF4-FFF2-40B4-BE49-F238E27FC236}">
                <a16:creationId xmlns:a16="http://schemas.microsoft.com/office/drawing/2014/main" id="{204D9EAA-2A92-4C41-A75C-AD3D76051D9A}"/>
              </a:ext>
            </a:extLst>
          </p:cNvPr>
          <p:cNvGrpSpPr/>
          <p:nvPr>
            <p:custDataLst>
              <p:tags r:id="rId1"/>
            </p:custDataLst>
          </p:nvPr>
        </p:nvGrpSpPr>
        <p:grpSpPr>
          <a:xfrm>
            <a:off x="4094580" y="1389063"/>
            <a:ext cx="4002841" cy="4079875"/>
            <a:chOff x="4094580" y="1787525"/>
            <a:chExt cx="4002841" cy="4079875"/>
          </a:xfrm>
        </p:grpSpPr>
        <p:sp>
          <p:nvSpPr>
            <p:cNvPr id="39" name="Freeform: Shape 2">
              <a:extLst>
                <a:ext uri="{FF2B5EF4-FFF2-40B4-BE49-F238E27FC236}">
                  <a16:creationId xmlns:a16="http://schemas.microsoft.com/office/drawing/2014/main" id="{FE999CFA-FE84-4DC0-92E7-FCDAE121184A}"/>
                </a:ext>
              </a:extLst>
            </p:cNvPr>
            <p:cNvSpPr>
              <a:spLocks/>
            </p:cNvSpPr>
            <p:nvPr/>
          </p:nvSpPr>
          <p:spPr bwMode="auto">
            <a:xfrm>
              <a:off x="4094580" y="4135692"/>
              <a:ext cx="4002841" cy="1731708"/>
            </a:xfrm>
            <a:custGeom>
              <a:avLst/>
              <a:gdLst>
                <a:gd name="T0" fmla="*/ 3035 w 3035"/>
                <a:gd name="T1" fmla="*/ 1069 h 1313"/>
                <a:gd name="T2" fmla="*/ 1130 w 3035"/>
                <a:gd name="T3" fmla="*/ 1069 h 1313"/>
                <a:gd name="T4" fmla="*/ 1130 w 3035"/>
                <a:gd name="T5" fmla="*/ 1313 h 1313"/>
                <a:gd name="T6" fmla="*/ 708 w 3035"/>
                <a:gd name="T7" fmla="*/ 1069 h 1313"/>
                <a:gd name="T8" fmla="*/ 0 w 3035"/>
                <a:gd name="T9" fmla="*/ 661 h 1313"/>
                <a:gd name="T10" fmla="*/ 7 w 3035"/>
                <a:gd name="T11" fmla="*/ 647 h 1313"/>
                <a:gd name="T12" fmla="*/ 1130 w 3035"/>
                <a:gd name="T13" fmla="*/ 0 h 1313"/>
                <a:gd name="T14" fmla="*/ 1130 w 3035"/>
                <a:gd name="T15" fmla="*/ 270 h 1313"/>
                <a:gd name="T16" fmla="*/ 1130 w 3035"/>
                <a:gd name="T17" fmla="*/ 270 h 1313"/>
                <a:gd name="T18" fmla="*/ 2145 w 3035"/>
                <a:gd name="T19" fmla="*/ 270 h 1313"/>
                <a:gd name="T20" fmla="*/ 1899 w 3035"/>
                <a:gd name="T21" fmla="*/ 413 h 1313"/>
                <a:gd name="T22" fmla="*/ 3035 w 3035"/>
                <a:gd name="T23" fmla="*/ 1069 h 13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035" h="1313">
                  <a:moveTo>
                    <a:pt x="3035" y="1069"/>
                  </a:moveTo>
                  <a:lnTo>
                    <a:pt x="1130" y="1069"/>
                  </a:lnTo>
                  <a:lnTo>
                    <a:pt x="1130" y="1313"/>
                  </a:lnTo>
                  <a:lnTo>
                    <a:pt x="708" y="1069"/>
                  </a:lnTo>
                  <a:lnTo>
                    <a:pt x="0" y="661"/>
                  </a:lnTo>
                  <a:lnTo>
                    <a:pt x="7" y="647"/>
                  </a:lnTo>
                  <a:lnTo>
                    <a:pt x="1130" y="0"/>
                  </a:lnTo>
                  <a:lnTo>
                    <a:pt x="1130" y="270"/>
                  </a:lnTo>
                  <a:lnTo>
                    <a:pt x="2145" y="270"/>
                  </a:lnTo>
                  <a:lnTo>
                    <a:pt x="1899" y="413"/>
                  </a:lnTo>
                  <a:lnTo>
                    <a:pt x="3035" y="1069"/>
                  </a:lnTo>
                  <a:close/>
                </a:path>
              </a:pathLst>
            </a:custGeom>
            <a:solidFill>
              <a:schemeClr val="accent3"/>
            </a:solidFill>
            <a:ln w="9525" cap="flat" cmpd="sng" algn="ctr">
              <a:solidFill>
                <a:schemeClr val="bg1"/>
              </a:solidFill>
              <a:prstDash val="solid"/>
              <a:round/>
              <a:headEnd type="none" w="med" len="med"/>
              <a:tailEnd type="none" w="med" len="med"/>
            </a:ln>
          </p:spPr>
          <p:txBody>
            <a:bodyPr anchor="ctr"/>
            <a:lstStyle/>
            <a:p>
              <a:pPr algn="ctr"/>
              <a:endParaRPr/>
            </a:p>
          </p:txBody>
        </p:sp>
        <p:sp>
          <p:nvSpPr>
            <p:cNvPr id="40" name="Freeform: Shape 3">
              <a:extLst>
                <a:ext uri="{FF2B5EF4-FFF2-40B4-BE49-F238E27FC236}">
                  <a16:creationId xmlns:a16="http://schemas.microsoft.com/office/drawing/2014/main" id="{C67C452B-8BEB-4B8F-A7A8-A21434101E81}"/>
                </a:ext>
              </a:extLst>
            </p:cNvPr>
            <p:cNvSpPr>
              <a:spLocks/>
            </p:cNvSpPr>
            <p:nvPr/>
          </p:nvSpPr>
          <p:spPr bwMode="auto">
            <a:xfrm>
              <a:off x="4094580" y="4135692"/>
              <a:ext cx="3066427" cy="871789"/>
            </a:xfrm>
            <a:custGeom>
              <a:avLst/>
              <a:gdLst/>
              <a:ahLst/>
              <a:cxnLst>
                <a:cxn ang="0">
                  <a:pos x="2325" y="661"/>
                </a:cxn>
                <a:cxn ang="0">
                  <a:pos x="0" y="661"/>
                </a:cxn>
                <a:cxn ang="0">
                  <a:pos x="7" y="647"/>
                </a:cxn>
                <a:cxn ang="0">
                  <a:pos x="1130" y="0"/>
                </a:cxn>
                <a:cxn ang="0">
                  <a:pos x="1130" y="270"/>
                </a:cxn>
                <a:cxn ang="0">
                  <a:pos x="1130" y="270"/>
                </a:cxn>
                <a:cxn ang="0">
                  <a:pos x="2145" y="270"/>
                </a:cxn>
                <a:cxn ang="0">
                  <a:pos x="1899" y="413"/>
                </a:cxn>
                <a:cxn ang="0">
                  <a:pos x="2325" y="661"/>
                </a:cxn>
              </a:cxnLst>
              <a:rect l="0" t="0" r="r" b="b"/>
              <a:pathLst>
                <a:path w="2325" h="661">
                  <a:moveTo>
                    <a:pt x="2325" y="661"/>
                  </a:moveTo>
                  <a:lnTo>
                    <a:pt x="0" y="661"/>
                  </a:lnTo>
                  <a:lnTo>
                    <a:pt x="7" y="647"/>
                  </a:lnTo>
                  <a:lnTo>
                    <a:pt x="1130" y="0"/>
                  </a:lnTo>
                  <a:lnTo>
                    <a:pt x="1130" y="270"/>
                  </a:lnTo>
                  <a:lnTo>
                    <a:pt x="1130" y="270"/>
                  </a:lnTo>
                  <a:lnTo>
                    <a:pt x="2145" y="270"/>
                  </a:lnTo>
                  <a:lnTo>
                    <a:pt x="1899" y="413"/>
                  </a:lnTo>
                  <a:lnTo>
                    <a:pt x="2325" y="661"/>
                  </a:lnTo>
                  <a:close/>
                </a:path>
              </a:pathLst>
            </a:custGeom>
            <a:solidFill>
              <a:schemeClr val="tx1">
                <a:alpha val="20000"/>
              </a:schemeClr>
            </a:solidFill>
            <a:ln>
              <a:noFill/>
            </a:ln>
          </p:spPr>
          <p:txBody>
            <a:bodyPr anchor="ctr"/>
            <a:lstStyle/>
            <a:p>
              <a:pPr algn="ctr"/>
              <a:endParaRPr/>
            </a:p>
          </p:txBody>
        </p:sp>
        <p:sp>
          <p:nvSpPr>
            <p:cNvPr id="41" name="Freeform: Shape 4">
              <a:extLst>
                <a:ext uri="{FF2B5EF4-FFF2-40B4-BE49-F238E27FC236}">
                  <a16:creationId xmlns:a16="http://schemas.microsoft.com/office/drawing/2014/main" id="{F3032178-EB5B-4A16-8589-71B5BD1D799C}"/>
                </a:ext>
              </a:extLst>
            </p:cNvPr>
            <p:cNvSpPr>
              <a:spLocks/>
            </p:cNvSpPr>
            <p:nvPr/>
          </p:nvSpPr>
          <p:spPr bwMode="auto">
            <a:xfrm>
              <a:off x="4103811" y="1791023"/>
              <a:ext cx="2486114" cy="3197994"/>
            </a:xfrm>
            <a:custGeom>
              <a:avLst/>
              <a:gdLst>
                <a:gd name="T0" fmla="*/ 1885 w 1885"/>
                <a:gd name="T1" fmla="*/ 0 h 2425"/>
                <a:gd name="T2" fmla="*/ 1885 w 1885"/>
                <a:gd name="T3" fmla="*/ 31 h 2425"/>
                <a:gd name="T4" fmla="*/ 1885 w 1885"/>
                <a:gd name="T5" fmla="*/ 1314 h 2425"/>
                <a:gd name="T6" fmla="*/ 1638 w 1885"/>
                <a:gd name="T7" fmla="*/ 1171 h 2425"/>
                <a:gd name="T8" fmla="*/ 1634 w 1885"/>
                <a:gd name="T9" fmla="*/ 1161 h 2425"/>
                <a:gd name="T10" fmla="*/ 1631 w 1885"/>
                <a:gd name="T11" fmla="*/ 1166 h 2425"/>
                <a:gd name="T12" fmla="*/ 1123 w 1885"/>
                <a:gd name="T13" fmla="*/ 2048 h 2425"/>
                <a:gd name="T14" fmla="*/ 1123 w 1885"/>
                <a:gd name="T15" fmla="*/ 1778 h 2425"/>
                <a:gd name="T16" fmla="*/ 0 w 1885"/>
                <a:gd name="T17" fmla="*/ 2425 h 2425"/>
                <a:gd name="T18" fmla="*/ 952 w 1885"/>
                <a:gd name="T19" fmla="*/ 774 h 2425"/>
                <a:gd name="T20" fmla="*/ 748 w 1885"/>
                <a:gd name="T21" fmla="*/ 657 h 2425"/>
                <a:gd name="T22" fmla="*/ 1158 w 1885"/>
                <a:gd name="T23" fmla="*/ 420 h 2425"/>
                <a:gd name="T24" fmla="*/ 1870 w 1885"/>
                <a:gd name="T25" fmla="*/ 7 h 2425"/>
                <a:gd name="T26" fmla="*/ 1885 w 1885"/>
                <a:gd name="T27" fmla="*/ 0 h 24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5" h="2425">
                  <a:moveTo>
                    <a:pt x="1885" y="0"/>
                  </a:moveTo>
                  <a:lnTo>
                    <a:pt x="1885" y="31"/>
                  </a:lnTo>
                  <a:lnTo>
                    <a:pt x="1885" y="1314"/>
                  </a:lnTo>
                  <a:lnTo>
                    <a:pt x="1638" y="1171"/>
                  </a:lnTo>
                  <a:lnTo>
                    <a:pt x="1634" y="1161"/>
                  </a:lnTo>
                  <a:lnTo>
                    <a:pt x="1631" y="1166"/>
                  </a:lnTo>
                  <a:lnTo>
                    <a:pt x="1123" y="2048"/>
                  </a:lnTo>
                  <a:lnTo>
                    <a:pt x="1123" y="1778"/>
                  </a:lnTo>
                  <a:lnTo>
                    <a:pt x="0" y="2425"/>
                  </a:lnTo>
                  <a:lnTo>
                    <a:pt x="952" y="774"/>
                  </a:lnTo>
                  <a:lnTo>
                    <a:pt x="748" y="657"/>
                  </a:lnTo>
                  <a:lnTo>
                    <a:pt x="1158" y="420"/>
                  </a:lnTo>
                  <a:lnTo>
                    <a:pt x="1870" y="7"/>
                  </a:lnTo>
                  <a:lnTo>
                    <a:pt x="1885" y="0"/>
                  </a:lnTo>
                  <a:close/>
                </a:path>
              </a:pathLst>
            </a:custGeom>
            <a:solidFill>
              <a:schemeClr val="accent1"/>
            </a:solidFill>
            <a:ln w="9525" cap="flat" cmpd="sng" algn="ctr">
              <a:solidFill>
                <a:schemeClr val="bg1"/>
              </a:solidFill>
              <a:prstDash val="solid"/>
              <a:round/>
              <a:headEnd type="none" w="med" len="med"/>
              <a:tailEnd type="none" w="med" len="med"/>
            </a:ln>
            <a:effectLst/>
          </p:spPr>
          <p:txBody>
            <a:bodyPr anchor="ctr"/>
            <a:lstStyle/>
            <a:p>
              <a:pPr algn="ctr"/>
              <a:endParaRPr/>
            </a:p>
          </p:txBody>
        </p:sp>
        <p:sp>
          <p:nvSpPr>
            <p:cNvPr id="42" name="Freeform: Shape 5">
              <a:extLst>
                <a:ext uri="{FF2B5EF4-FFF2-40B4-BE49-F238E27FC236}">
                  <a16:creationId xmlns:a16="http://schemas.microsoft.com/office/drawing/2014/main" id="{9A41779F-D6CA-433A-A711-AC8D9DA3ED07}"/>
                </a:ext>
              </a:extLst>
            </p:cNvPr>
            <p:cNvSpPr>
              <a:spLocks/>
            </p:cNvSpPr>
            <p:nvPr/>
          </p:nvSpPr>
          <p:spPr bwMode="auto">
            <a:xfrm>
              <a:off x="5067922" y="1790700"/>
              <a:ext cx="1522003" cy="2696865"/>
            </a:xfrm>
            <a:custGeom>
              <a:avLst/>
              <a:gdLst>
                <a:gd name="T0" fmla="*/ 1154 w 1154"/>
                <a:gd name="T1" fmla="*/ 0 h 2045"/>
                <a:gd name="T2" fmla="*/ 1154 w 1154"/>
                <a:gd name="T3" fmla="*/ 28 h 2045"/>
                <a:gd name="T4" fmla="*/ 1154 w 1154"/>
                <a:gd name="T5" fmla="*/ 1311 h 2045"/>
                <a:gd name="T6" fmla="*/ 907 w 1154"/>
                <a:gd name="T7" fmla="*/ 1168 h 2045"/>
                <a:gd name="T8" fmla="*/ 903 w 1154"/>
                <a:gd name="T9" fmla="*/ 1158 h 2045"/>
                <a:gd name="T10" fmla="*/ 900 w 1154"/>
                <a:gd name="T11" fmla="*/ 1163 h 2045"/>
                <a:gd name="T12" fmla="*/ 392 w 1154"/>
                <a:gd name="T13" fmla="*/ 2045 h 2045"/>
                <a:gd name="T14" fmla="*/ 392 w 1154"/>
                <a:gd name="T15" fmla="*/ 1775 h 2045"/>
                <a:gd name="T16" fmla="*/ 0 w 1154"/>
                <a:gd name="T17" fmla="*/ 2000 h 2045"/>
                <a:gd name="T18" fmla="*/ 1154 w 1154"/>
                <a:gd name="T19" fmla="*/ 0 h 20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2045">
                  <a:moveTo>
                    <a:pt x="1154" y="0"/>
                  </a:moveTo>
                  <a:lnTo>
                    <a:pt x="1154" y="28"/>
                  </a:lnTo>
                  <a:lnTo>
                    <a:pt x="1154" y="1311"/>
                  </a:lnTo>
                  <a:lnTo>
                    <a:pt x="907" y="1168"/>
                  </a:lnTo>
                  <a:lnTo>
                    <a:pt x="903" y="1158"/>
                  </a:lnTo>
                  <a:lnTo>
                    <a:pt x="900" y="1163"/>
                  </a:lnTo>
                  <a:lnTo>
                    <a:pt x="392" y="2045"/>
                  </a:lnTo>
                  <a:lnTo>
                    <a:pt x="392" y="1775"/>
                  </a:lnTo>
                  <a:lnTo>
                    <a:pt x="0" y="2000"/>
                  </a:lnTo>
                  <a:lnTo>
                    <a:pt x="1154" y="0"/>
                  </a:lnTo>
                  <a:close/>
                </a:path>
              </a:pathLst>
            </a:custGeom>
            <a:solidFill>
              <a:schemeClr val="tx1">
                <a:alpha val="20000"/>
              </a:schemeClr>
            </a:solidFill>
            <a:ln>
              <a:noFill/>
            </a:ln>
          </p:spPr>
          <p:txBody>
            <a:bodyPr anchor="ctr"/>
            <a:lstStyle/>
            <a:p>
              <a:pPr algn="ctr"/>
              <a:endParaRPr/>
            </a:p>
          </p:txBody>
        </p:sp>
        <p:sp>
          <p:nvSpPr>
            <p:cNvPr id="43" name="Freeform: Shape 6">
              <a:extLst>
                <a:ext uri="{FF2B5EF4-FFF2-40B4-BE49-F238E27FC236}">
                  <a16:creationId xmlns:a16="http://schemas.microsoft.com/office/drawing/2014/main" id="{665E6BFD-8BA7-48BB-8BA6-A7C516D8644A}"/>
                </a:ext>
              </a:extLst>
            </p:cNvPr>
            <p:cNvSpPr>
              <a:spLocks/>
            </p:cNvSpPr>
            <p:nvPr/>
          </p:nvSpPr>
          <p:spPr bwMode="auto">
            <a:xfrm>
              <a:off x="6264159" y="1831586"/>
              <a:ext cx="1833262" cy="3714004"/>
            </a:xfrm>
            <a:custGeom>
              <a:avLst/>
              <a:gdLst>
                <a:gd name="T0" fmla="*/ 1390 w 1390"/>
                <a:gd name="T1" fmla="*/ 1503 h 2816"/>
                <a:gd name="T2" fmla="*/ 1390 w 1390"/>
                <a:gd name="T3" fmla="*/ 1981 h 2816"/>
                <a:gd name="T4" fmla="*/ 1390 w 1390"/>
                <a:gd name="T5" fmla="*/ 2816 h 2816"/>
                <a:gd name="T6" fmla="*/ 254 w 1390"/>
                <a:gd name="T7" fmla="*/ 2160 h 2816"/>
                <a:gd name="T8" fmla="*/ 500 w 1390"/>
                <a:gd name="T9" fmla="*/ 2017 h 2816"/>
                <a:gd name="T10" fmla="*/ 507 w 1390"/>
                <a:gd name="T11" fmla="*/ 2017 h 2816"/>
                <a:gd name="T12" fmla="*/ 504 w 1390"/>
                <a:gd name="T13" fmla="*/ 2014 h 2816"/>
                <a:gd name="T14" fmla="*/ 0 w 1390"/>
                <a:gd name="T15" fmla="*/ 1140 h 2816"/>
                <a:gd name="T16" fmla="*/ 247 w 1390"/>
                <a:gd name="T17" fmla="*/ 1283 h 2816"/>
                <a:gd name="T18" fmla="*/ 247 w 1390"/>
                <a:gd name="T19" fmla="*/ 0 h 2816"/>
                <a:gd name="T20" fmla="*/ 1184 w 1390"/>
                <a:gd name="T21" fmla="*/ 1623 h 2816"/>
                <a:gd name="T22" fmla="*/ 1390 w 1390"/>
                <a:gd name="T23" fmla="*/ 1503 h 28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90" h="2816">
                  <a:moveTo>
                    <a:pt x="1390" y="1503"/>
                  </a:moveTo>
                  <a:lnTo>
                    <a:pt x="1390" y="1981"/>
                  </a:lnTo>
                  <a:lnTo>
                    <a:pt x="1390" y="2816"/>
                  </a:lnTo>
                  <a:lnTo>
                    <a:pt x="254" y="2160"/>
                  </a:lnTo>
                  <a:lnTo>
                    <a:pt x="500" y="2017"/>
                  </a:lnTo>
                  <a:lnTo>
                    <a:pt x="507" y="2017"/>
                  </a:lnTo>
                  <a:lnTo>
                    <a:pt x="504" y="2014"/>
                  </a:lnTo>
                  <a:lnTo>
                    <a:pt x="0" y="1140"/>
                  </a:lnTo>
                  <a:lnTo>
                    <a:pt x="247" y="1283"/>
                  </a:lnTo>
                  <a:lnTo>
                    <a:pt x="247" y="0"/>
                  </a:lnTo>
                  <a:lnTo>
                    <a:pt x="1184" y="1623"/>
                  </a:lnTo>
                  <a:lnTo>
                    <a:pt x="1390" y="1503"/>
                  </a:lnTo>
                  <a:close/>
                </a:path>
              </a:pathLst>
            </a:custGeom>
            <a:solidFill>
              <a:schemeClr val="accent4"/>
            </a:solidFill>
            <a:ln w="9525" cap="flat" cmpd="sng" algn="ctr">
              <a:solidFill>
                <a:schemeClr val="bg1"/>
              </a:solidFill>
              <a:prstDash val="solid"/>
              <a:round/>
              <a:headEnd type="none" w="med" len="med"/>
              <a:tailEnd type="none" w="med" len="med"/>
            </a:ln>
          </p:spPr>
          <p:txBody>
            <a:bodyPr anchor="ctr"/>
            <a:lstStyle/>
            <a:p>
              <a:pPr algn="ctr"/>
              <a:endParaRPr/>
            </a:p>
          </p:txBody>
        </p:sp>
        <p:sp>
          <p:nvSpPr>
            <p:cNvPr id="44" name="Freeform: Shape 7">
              <a:extLst>
                <a:ext uri="{FF2B5EF4-FFF2-40B4-BE49-F238E27FC236}">
                  <a16:creationId xmlns:a16="http://schemas.microsoft.com/office/drawing/2014/main" id="{CDF35ACC-E3AD-4B20-B55C-7239FAA9FCC9}"/>
                </a:ext>
              </a:extLst>
            </p:cNvPr>
            <p:cNvSpPr>
              <a:spLocks/>
            </p:cNvSpPr>
            <p:nvPr/>
          </p:nvSpPr>
          <p:spPr bwMode="auto">
            <a:xfrm>
              <a:off x="6264159" y="2935499"/>
              <a:ext cx="1833262" cy="2610090"/>
            </a:xfrm>
            <a:custGeom>
              <a:avLst/>
              <a:gdLst>
                <a:gd name="T0" fmla="*/ 1390 w 1390"/>
                <a:gd name="T1" fmla="*/ 1979 h 1979"/>
                <a:gd name="T2" fmla="*/ 1390 w 1390"/>
                <a:gd name="T3" fmla="*/ 1979 h 1979"/>
                <a:gd name="T4" fmla="*/ 254 w 1390"/>
                <a:gd name="T5" fmla="*/ 1323 h 1979"/>
                <a:gd name="T6" fmla="*/ 500 w 1390"/>
                <a:gd name="T7" fmla="*/ 1180 h 1979"/>
                <a:gd name="T8" fmla="*/ 507 w 1390"/>
                <a:gd name="T9" fmla="*/ 1180 h 1979"/>
                <a:gd name="T10" fmla="*/ 504 w 1390"/>
                <a:gd name="T11" fmla="*/ 1177 h 1979"/>
                <a:gd name="T12" fmla="*/ 0 w 1390"/>
                <a:gd name="T13" fmla="*/ 303 h 1979"/>
                <a:gd name="T14" fmla="*/ 247 w 1390"/>
                <a:gd name="T15" fmla="*/ 446 h 1979"/>
                <a:gd name="T16" fmla="*/ 247 w 1390"/>
                <a:gd name="T17" fmla="*/ 0 h 1979"/>
                <a:gd name="T18" fmla="*/ 1390 w 1390"/>
                <a:gd name="T19" fmla="*/ 1979 h 19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90" h="1979">
                  <a:moveTo>
                    <a:pt x="1390" y="1979"/>
                  </a:moveTo>
                  <a:lnTo>
                    <a:pt x="1390" y="1979"/>
                  </a:lnTo>
                  <a:lnTo>
                    <a:pt x="254" y="1323"/>
                  </a:lnTo>
                  <a:lnTo>
                    <a:pt x="500" y="1180"/>
                  </a:lnTo>
                  <a:lnTo>
                    <a:pt x="507" y="1180"/>
                  </a:lnTo>
                  <a:lnTo>
                    <a:pt x="504" y="1177"/>
                  </a:lnTo>
                  <a:lnTo>
                    <a:pt x="0" y="303"/>
                  </a:lnTo>
                  <a:lnTo>
                    <a:pt x="247" y="446"/>
                  </a:lnTo>
                  <a:lnTo>
                    <a:pt x="247" y="0"/>
                  </a:lnTo>
                  <a:lnTo>
                    <a:pt x="1390" y="1979"/>
                  </a:lnTo>
                  <a:close/>
                </a:path>
              </a:pathLst>
            </a:custGeom>
            <a:solidFill>
              <a:schemeClr val="tx1">
                <a:alpha val="20000"/>
              </a:schemeClr>
            </a:solidFill>
            <a:ln>
              <a:noFill/>
            </a:ln>
          </p:spPr>
          <p:txBody>
            <a:bodyPr anchor="ctr"/>
            <a:lstStyle/>
            <a:p>
              <a:pPr algn="ctr"/>
              <a:endParaRPr/>
            </a:p>
          </p:txBody>
        </p:sp>
        <p:sp>
          <p:nvSpPr>
            <p:cNvPr id="45" name="Freeform: Shape 8">
              <a:extLst>
                <a:ext uri="{FF2B5EF4-FFF2-40B4-BE49-F238E27FC236}">
                  <a16:creationId xmlns:a16="http://schemas.microsoft.com/office/drawing/2014/main" id="{2E0B1B18-BAEB-4608-AB01-F265445DFC4F}"/>
                </a:ext>
              </a:extLst>
            </p:cNvPr>
            <p:cNvSpPr/>
            <p:nvPr/>
          </p:nvSpPr>
          <p:spPr>
            <a:xfrm>
              <a:off x="6595509" y="4677219"/>
              <a:ext cx="1495868" cy="862344"/>
            </a:xfrm>
            <a:custGeom>
              <a:avLst/>
              <a:gdLst>
                <a:gd name="connsiteX0" fmla="*/ 1488558 w 1488558"/>
                <a:gd name="connsiteY0" fmla="*/ 871869 h 871869"/>
                <a:gd name="connsiteX1" fmla="*/ 0 w 1488558"/>
                <a:gd name="connsiteY1" fmla="*/ 148855 h 871869"/>
                <a:gd name="connsiteX2" fmla="*/ 21265 w 1488558"/>
                <a:gd name="connsiteY2" fmla="*/ 0 h 871869"/>
                <a:gd name="connsiteX3" fmla="*/ 1488558 w 1488558"/>
                <a:gd name="connsiteY3" fmla="*/ 871869 h 871869"/>
                <a:gd name="connsiteX0" fmla="*/ 1491105 w 1491105"/>
                <a:gd name="connsiteY0" fmla="*/ 871869 h 871869"/>
                <a:gd name="connsiteX1" fmla="*/ 2547 w 1491105"/>
                <a:gd name="connsiteY1" fmla="*/ 148855 h 871869"/>
                <a:gd name="connsiteX2" fmla="*/ 0 w 1491105"/>
                <a:gd name="connsiteY2" fmla="*/ 0 h 871869"/>
                <a:gd name="connsiteX3" fmla="*/ 1491105 w 1491105"/>
                <a:gd name="connsiteY3" fmla="*/ 871869 h 871869"/>
                <a:gd name="connsiteX0" fmla="*/ 1510155 w 1510155"/>
                <a:gd name="connsiteY0" fmla="*/ 862344 h 862344"/>
                <a:gd name="connsiteX1" fmla="*/ 21597 w 1510155"/>
                <a:gd name="connsiteY1" fmla="*/ 139330 h 862344"/>
                <a:gd name="connsiteX2" fmla="*/ 0 w 1510155"/>
                <a:gd name="connsiteY2" fmla="*/ 0 h 862344"/>
                <a:gd name="connsiteX3" fmla="*/ 1510155 w 1510155"/>
                <a:gd name="connsiteY3" fmla="*/ 862344 h 862344"/>
                <a:gd name="connsiteX0" fmla="*/ 1495868 w 1495868"/>
                <a:gd name="connsiteY0" fmla="*/ 862344 h 862344"/>
                <a:gd name="connsiteX1" fmla="*/ 7310 w 1495868"/>
                <a:gd name="connsiteY1" fmla="*/ 139330 h 862344"/>
                <a:gd name="connsiteX2" fmla="*/ 0 w 1495868"/>
                <a:gd name="connsiteY2" fmla="*/ 0 h 862344"/>
                <a:gd name="connsiteX3" fmla="*/ 1495868 w 1495868"/>
                <a:gd name="connsiteY3" fmla="*/ 862344 h 862344"/>
              </a:gdLst>
              <a:ahLst/>
              <a:cxnLst>
                <a:cxn ang="0">
                  <a:pos x="connsiteX0" y="connsiteY0"/>
                </a:cxn>
                <a:cxn ang="0">
                  <a:pos x="connsiteX1" y="connsiteY1"/>
                </a:cxn>
                <a:cxn ang="0">
                  <a:pos x="connsiteX2" y="connsiteY2"/>
                </a:cxn>
                <a:cxn ang="0">
                  <a:pos x="connsiteX3" y="connsiteY3"/>
                </a:cxn>
              </a:cxnLst>
              <a:rect l="l" t="t" r="r" b="b"/>
              <a:pathLst>
                <a:path w="1495868" h="862344">
                  <a:moveTo>
                    <a:pt x="1495868" y="862344"/>
                  </a:moveTo>
                  <a:lnTo>
                    <a:pt x="7310" y="139330"/>
                  </a:lnTo>
                  <a:lnTo>
                    <a:pt x="0" y="0"/>
                  </a:lnTo>
                  <a:lnTo>
                    <a:pt x="1495868" y="862344"/>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6" name="Freeform: Shape 9">
              <a:extLst>
                <a:ext uri="{FF2B5EF4-FFF2-40B4-BE49-F238E27FC236}">
                  <a16:creationId xmlns:a16="http://schemas.microsoft.com/office/drawing/2014/main" id="{B2962C47-42E3-41C5-8FFE-AF7B4F89BB20}"/>
                </a:ext>
              </a:extLst>
            </p:cNvPr>
            <p:cNvSpPr/>
            <p:nvPr/>
          </p:nvSpPr>
          <p:spPr>
            <a:xfrm>
              <a:off x="4101786" y="4080521"/>
              <a:ext cx="1483795" cy="915508"/>
            </a:xfrm>
            <a:custGeom>
              <a:avLst/>
              <a:gdLst>
                <a:gd name="connsiteX0" fmla="*/ 0 w 1488558"/>
                <a:gd name="connsiteY0" fmla="*/ 925033 h 925033"/>
                <a:gd name="connsiteX1" fmla="*/ 1371600 w 1488558"/>
                <a:gd name="connsiteY1" fmla="*/ 0 h 925033"/>
                <a:gd name="connsiteX2" fmla="*/ 1488558 w 1488558"/>
                <a:gd name="connsiteY2" fmla="*/ 53163 h 925033"/>
                <a:gd name="connsiteX3" fmla="*/ 0 w 1488558"/>
                <a:gd name="connsiteY3" fmla="*/ 925033 h 925033"/>
                <a:gd name="connsiteX0" fmla="*/ 0 w 1488558"/>
                <a:gd name="connsiteY0" fmla="*/ 925033 h 925033"/>
                <a:gd name="connsiteX1" fmla="*/ 1371600 w 1488558"/>
                <a:gd name="connsiteY1" fmla="*/ 0 h 925033"/>
                <a:gd name="connsiteX2" fmla="*/ 1488558 w 1488558"/>
                <a:gd name="connsiteY2" fmla="*/ 53163 h 925033"/>
                <a:gd name="connsiteX3" fmla="*/ 0 w 1488558"/>
                <a:gd name="connsiteY3" fmla="*/ 925033 h 925033"/>
                <a:gd name="connsiteX0" fmla="*/ 0 w 1481414"/>
                <a:gd name="connsiteY0" fmla="*/ 925033 h 925033"/>
                <a:gd name="connsiteX1" fmla="*/ 1371600 w 1481414"/>
                <a:gd name="connsiteY1" fmla="*/ 0 h 925033"/>
                <a:gd name="connsiteX2" fmla="*/ 1481414 w 1481414"/>
                <a:gd name="connsiteY2" fmla="*/ 57926 h 925033"/>
                <a:gd name="connsiteX3" fmla="*/ 0 w 1481414"/>
                <a:gd name="connsiteY3" fmla="*/ 925033 h 925033"/>
                <a:gd name="connsiteX0" fmla="*/ 0 w 1476652"/>
                <a:gd name="connsiteY0" fmla="*/ 925033 h 925033"/>
                <a:gd name="connsiteX1" fmla="*/ 1371600 w 1476652"/>
                <a:gd name="connsiteY1" fmla="*/ 0 h 925033"/>
                <a:gd name="connsiteX2" fmla="*/ 1476652 w 1476652"/>
                <a:gd name="connsiteY2" fmla="*/ 60307 h 925033"/>
                <a:gd name="connsiteX3" fmla="*/ 0 w 1476652"/>
                <a:gd name="connsiteY3" fmla="*/ 925033 h 925033"/>
                <a:gd name="connsiteX0" fmla="*/ 0 w 1481414"/>
                <a:gd name="connsiteY0" fmla="*/ 925033 h 925033"/>
                <a:gd name="connsiteX1" fmla="*/ 1371600 w 1481414"/>
                <a:gd name="connsiteY1" fmla="*/ 0 h 925033"/>
                <a:gd name="connsiteX2" fmla="*/ 1481414 w 1481414"/>
                <a:gd name="connsiteY2" fmla="*/ 55545 h 925033"/>
                <a:gd name="connsiteX3" fmla="*/ 0 w 1481414"/>
                <a:gd name="connsiteY3" fmla="*/ 925033 h 925033"/>
                <a:gd name="connsiteX0" fmla="*/ 0 w 1476652"/>
                <a:gd name="connsiteY0" fmla="*/ 910746 h 910746"/>
                <a:gd name="connsiteX1" fmla="*/ 1366838 w 1476652"/>
                <a:gd name="connsiteY1" fmla="*/ 0 h 910746"/>
                <a:gd name="connsiteX2" fmla="*/ 1476652 w 1476652"/>
                <a:gd name="connsiteY2" fmla="*/ 55545 h 910746"/>
                <a:gd name="connsiteX3" fmla="*/ 0 w 1476652"/>
                <a:gd name="connsiteY3" fmla="*/ 910746 h 910746"/>
                <a:gd name="connsiteX0" fmla="*/ 0 w 1486177"/>
                <a:gd name="connsiteY0" fmla="*/ 922652 h 922652"/>
                <a:gd name="connsiteX1" fmla="*/ 1376363 w 1486177"/>
                <a:gd name="connsiteY1" fmla="*/ 0 h 922652"/>
                <a:gd name="connsiteX2" fmla="*/ 1486177 w 1486177"/>
                <a:gd name="connsiteY2" fmla="*/ 55545 h 922652"/>
                <a:gd name="connsiteX3" fmla="*/ 0 w 1486177"/>
                <a:gd name="connsiteY3" fmla="*/ 922652 h 922652"/>
                <a:gd name="connsiteX0" fmla="*/ 0 w 1490939"/>
                <a:gd name="connsiteY0" fmla="*/ 913127 h 913127"/>
                <a:gd name="connsiteX1" fmla="*/ 1381125 w 1490939"/>
                <a:gd name="connsiteY1" fmla="*/ 0 h 913127"/>
                <a:gd name="connsiteX2" fmla="*/ 1490939 w 1490939"/>
                <a:gd name="connsiteY2" fmla="*/ 55545 h 913127"/>
                <a:gd name="connsiteX3" fmla="*/ 0 w 1490939"/>
                <a:gd name="connsiteY3" fmla="*/ 913127 h 913127"/>
                <a:gd name="connsiteX0" fmla="*/ 0 w 1483795"/>
                <a:gd name="connsiteY0" fmla="*/ 915508 h 915508"/>
                <a:gd name="connsiteX1" fmla="*/ 1373981 w 1483795"/>
                <a:gd name="connsiteY1" fmla="*/ 0 h 915508"/>
                <a:gd name="connsiteX2" fmla="*/ 1483795 w 1483795"/>
                <a:gd name="connsiteY2" fmla="*/ 55545 h 915508"/>
                <a:gd name="connsiteX3" fmla="*/ 0 w 1483795"/>
                <a:gd name="connsiteY3" fmla="*/ 915508 h 915508"/>
              </a:gdLst>
              <a:ahLst/>
              <a:cxnLst>
                <a:cxn ang="0">
                  <a:pos x="connsiteX0" y="connsiteY0"/>
                </a:cxn>
                <a:cxn ang="0">
                  <a:pos x="connsiteX1" y="connsiteY1"/>
                </a:cxn>
                <a:cxn ang="0">
                  <a:pos x="connsiteX2" y="connsiteY2"/>
                </a:cxn>
                <a:cxn ang="0">
                  <a:pos x="connsiteX3" y="connsiteY3"/>
                </a:cxn>
              </a:cxnLst>
              <a:rect l="l" t="t" r="r" b="b"/>
              <a:pathLst>
                <a:path w="1483795" h="915508">
                  <a:moveTo>
                    <a:pt x="0" y="915508"/>
                  </a:moveTo>
                  <a:lnTo>
                    <a:pt x="1373981" y="0"/>
                  </a:lnTo>
                  <a:lnTo>
                    <a:pt x="1483795" y="55545"/>
                  </a:lnTo>
                  <a:lnTo>
                    <a:pt x="0" y="915508"/>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10">
              <a:extLst>
                <a:ext uri="{FF2B5EF4-FFF2-40B4-BE49-F238E27FC236}">
                  <a16:creationId xmlns:a16="http://schemas.microsoft.com/office/drawing/2014/main" id="{7AA4F160-DF3D-410D-8F33-F4185FEA03E6}"/>
                </a:ext>
              </a:extLst>
            </p:cNvPr>
            <p:cNvSpPr/>
            <p:nvPr/>
          </p:nvSpPr>
          <p:spPr>
            <a:xfrm>
              <a:off x="6581775" y="1787525"/>
              <a:ext cx="130175" cy="1730375"/>
            </a:xfrm>
            <a:custGeom>
              <a:avLst/>
              <a:gdLst>
                <a:gd name="connsiteX0" fmla="*/ 9525 w 130175"/>
                <a:gd name="connsiteY0" fmla="*/ 0 h 1730375"/>
                <a:gd name="connsiteX1" fmla="*/ 130175 w 130175"/>
                <a:gd name="connsiteY1" fmla="*/ 1689100 h 1730375"/>
                <a:gd name="connsiteX2" fmla="*/ 0 w 130175"/>
                <a:gd name="connsiteY2" fmla="*/ 1730375 h 1730375"/>
                <a:gd name="connsiteX3" fmla="*/ 9525 w 130175"/>
                <a:gd name="connsiteY3" fmla="*/ 0 h 1730375"/>
              </a:gdLst>
              <a:ahLst/>
              <a:cxnLst>
                <a:cxn ang="0">
                  <a:pos x="connsiteX0" y="connsiteY0"/>
                </a:cxn>
                <a:cxn ang="0">
                  <a:pos x="connsiteX1" y="connsiteY1"/>
                </a:cxn>
                <a:cxn ang="0">
                  <a:pos x="connsiteX2" y="connsiteY2"/>
                </a:cxn>
                <a:cxn ang="0">
                  <a:pos x="connsiteX3" y="connsiteY3"/>
                </a:cxn>
              </a:cxnLst>
              <a:rect l="l" t="t" r="r" b="b"/>
              <a:pathLst>
                <a:path w="130175" h="1730375">
                  <a:moveTo>
                    <a:pt x="9525" y="0"/>
                  </a:moveTo>
                  <a:lnTo>
                    <a:pt x="130175" y="1689100"/>
                  </a:lnTo>
                  <a:lnTo>
                    <a:pt x="0" y="1730375"/>
                  </a:lnTo>
                  <a:cubicBezTo>
                    <a:pt x="2117" y="1153583"/>
                    <a:pt x="4233" y="576792"/>
                    <a:pt x="9525"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千图设计师MC：ID 29795607库_组合 11">
            <a:extLst>
              <a:ext uri="{FF2B5EF4-FFF2-40B4-BE49-F238E27FC236}">
                <a16:creationId xmlns:a16="http://schemas.microsoft.com/office/drawing/2014/main" id="{8EFBDD39-0D9E-4DD3-938F-C9D4F5CE1859}"/>
              </a:ext>
            </a:extLst>
          </p:cNvPr>
          <p:cNvGrpSpPr/>
          <p:nvPr>
            <p:custDataLst>
              <p:tags r:id="rId2"/>
            </p:custDataLst>
          </p:nvPr>
        </p:nvGrpSpPr>
        <p:grpSpPr>
          <a:xfrm>
            <a:off x="858520" y="2443620"/>
            <a:ext cx="10474960" cy="2570769"/>
            <a:chOff x="858520" y="2443620"/>
            <a:chExt cx="10474960" cy="2570769"/>
          </a:xfrm>
        </p:grpSpPr>
        <p:grpSp>
          <p:nvGrpSpPr>
            <p:cNvPr id="6" name="Group 12">
              <a:extLst>
                <a:ext uri="{FF2B5EF4-FFF2-40B4-BE49-F238E27FC236}">
                  <a16:creationId xmlns:a16="http://schemas.microsoft.com/office/drawing/2014/main" id="{B1BD8ACE-2D4F-4321-B4AF-E73834962AB7}"/>
                </a:ext>
              </a:extLst>
            </p:cNvPr>
            <p:cNvGrpSpPr/>
            <p:nvPr/>
          </p:nvGrpSpPr>
          <p:grpSpPr>
            <a:xfrm>
              <a:off x="3562788" y="2466418"/>
              <a:ext cx="489858" cy="489858"/>
              <a:chOff x="1427243" y="1987229"/>
              <a:chExt cx="1016000" cy="1016000"/>
            </a:xfrm>
            <a:effectLst/>
          </p:grpSpPr>
          <p:sp>
            <p:nvSpPr>
              <p:cNvPr id="37" name="Oval 43">
                <a:extLst>
                  <a:ext uri="{FF2B5EF4-FFF2-40B4-BE49-F238E27FC236}">
                    <a16:creationId xmlns:a16="http://schemas.microsoft.com/office/drawing/2014/main" id="{7DF824AD-7F44-40E4-A3A8-323FA4938A0B}"/>
                  </a:ext>
                </a:extLst>
              </p:cNvPr>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8" name="Freeform: Shape 44">
                <a:extLst>
                  <a:ext uri="{FF2B5EF4-FFF2-40B4-BE49-F238E27FC236}">
                    <a16:creationId xmlns:a16="http://schemas.microsoft.com/office/drawing/2014/main" id="{867A02F8-338A-4011-852A-59EBE6366FED}"/>
                  </a:ext>
                </a:extLst>
              </p:cNvPr>
              <p:cNvSpPr>
                <a:spLocks/>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a:p>
            </p:txBody>
          </p:sp>
        </p:grpSp>
        <p:grpSp>
          <p:nvGrpSpPr>
            <p:cNvPr id="7" name="Group 13">
              <a:extLst>
                <a:ext uri="{FF2B5EF4-FFF2-40B4-BE49-F238E27FC236}">
                  <a16:creationId xmlns:a16="http://schemas.microsoft.com/office/drawing/2014/main" id="{09D002A7-214C-4FAB-8A61-B969BDA147F7}"/>
                </a:ext>
              </a:extLst>
            </p:cNvPr>
            <p:cNvGrpSpPr/>
            <p:nvPr/>
          </p:nvGrpSpPr>
          <p:grpSpPr>
            <a:xfrm>
              <a:off x="3562788" y="4205435"/>
              <a:ext cx="489858" cy="489858"/>
              <a:chOff x="1427243" y="3314803"/>
              <a:chExt cx="1016000" cy="1016000"/>
            </a:xfrm>
            <a:effectLst/>
          </p:grpSpPr>
          <p:sp>
            <p:nvSpPr>
              <p:cNvPr id="35" name="Oval 41">
                <a:extLst>
                  <a:ext uri="{FF2B5EF4-FFF2-40B4-BE49-F238E27FC236}">
                    <a16:creationId xmlns:a16="http://schemas.microsoft.com/office/drawing/2014/main" id="{83D518D6-2407-4503-AFEF-4D272C581BCE}"/>
                  </a:ext>
                </a:extLst>
              </p:cNvPr>
              <p:cNvSpPr/>
              <p:nvPr/>
            </p:nvSpPr>
            <p:spPr>
              <a:xfrm>
                <a:off x="1427243" y="331480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36" name="Freeform: Shape 42">
                <a:extLst>
                  <a:ext uri="{FF2B5EF4-FFF2-40B4-BE49-F238E27FC236}">
                    <a16:creationId xmlns:a16="http://schemas.microsoft.com/office/drawing/2014/main" id="{6A0A0EF1-EEFC-43CC-8CF1-91818059D381}"/>
                  </a:ext>
                </a:extLst>
              </p:cNvPr>
              <p:cNvSpPr>
                <a:spLocks/>
              </p:cNvSpPr>
              <p:nvPr/>
            </p:nvSpPr>
            <p:spPr bwMode="auto">
              <a:xfrm>
                <a:off x="1754561" y="3643499"/>
                <a:ext cx="327256" cy="373276"/>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rgbClr val="FFFFFF"/>
              </a:solidFill>
              <a:ln>
                <a:noFill/>
              </a:ln>
            </p:spPr>
            <p:txBody>
              <a:bodyPr anchor="ctr"/>
              <a:lstStyle/>
              <a:p>
                <a:pPr algn="ctr"/>
                <a:endParaRPr/>
              </a:p>
            </p:txBody>
          </p:sp>
        </p:grpSp>
        <p:sp>
          <p:nvSpPr>
            <p:cNvPr id="8" name="Rectangle 14">
              <a:extLst>
                <a:ext uri="{FF2B5EF4-FFF2-40B4-BE49-F238E27FC236}">
                  <a16:creationId xmlns:a16="http://schemas.microsoft.com/office/drawing/2014/main" id="{4D168327-9252-4D4C-9B8E-1FF9CFDD7BD9}"/>
                </a:ext>
              </a:extLst>
            </p:cNvPr>
            <p:cNvSpPr/>
            <p:nvPr/>
          </p:nvSpPr>
          <p:spPr>
            <a:xfrm>
              <a:off x="858520" y="2443620"/>
              <a:ext cx="2587220" cy="246221"/>
            </a:xfrm>
            <a:prstGeom prst="rect">
              <a:avLst/>
            </a:prstGeom>
          </p:spPr>
          <p:txBody>
            <a:bodyPr wrap="none" lIns="144000" tIns="0" rIns="144000" bIns="0">
              <a:normAutofit/>
            </a:bodyPr>
            <a:lstStyle/>
            <a:p>
              <a:pPr algn="r"/>
              <a:r>
                <a:rPr lang="zh-CN" altLang="en-US" sz="1600" b="1" dirty="0">
                  <a:solidFill>
                    <a:schemeClr val="accent1"/>
                  </a:solidFill>
                </a:rPr>
                <a:t>输入标题文本</a:t>
              </a:r>
            </a:p>
          </p:txBody>
        </p:sp>
        <p:sp>
          <p:nvSpPr>
            <p:cNvPr id="9" name="Rectangle 15">
              <a:extLst>
                <a:ext uri="{FF2B5EF4-FFF2-40B4-BE49-F238E27FC236}">
                  <a16:creationId xmlns:a16="http://schemas.microsoft.com/office/drawing/2014/main" id="{6C7BDEDA-5902-4107-869A-CA0C20EB0072}"/>
                </a:ext>
              </a:extLst>
            </p:cNvPr>
            <p:cNvSpPr/>
            <p:nvPr/>
          </p:nvSpPr>
          <p:spPr>
            <a:xfrm>
              <a:off x="858520" y="2689841"/>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0" name="Rectangle 16">
              <a:extLst>
                <a:ext uri="{FF2B5EF4-FFF2-40B4-BE49-F238E27FC236}">
                  <a16:creationId xmlns:a16="http://schemas.microsoft.com/office/drawing/2014/main" id="{EAC2E23E-E22C-4867-85DF-84F035D98C4F}"/>
                </a:ext>
              </a:extLst>
            </p:cNvPr>
            <p:cNvSpPr/>
            <p:nvPr/>
          </p:nvSpPr>
          <p:spPr>
            <a:xfrm>
              <a:off x="858520" y="4232157"/>
              <a:ext cx="2587220" cy="246221"/>
            </a:xfrm>
            <a:prstGeom prst="rect">
              <a:avLst/>
            </a:prstGeom>
          </p:spPr>
          <p:txBody>
            <a:bodyPr wrap="none" lIns="144000" tIns="0" rIns="144000" bIns="0">
              <a:normAutofit/>
            </a:bodyPr>
            <a:lstStyle/>
            <a:p>
              <a:pPr algn="r"/>
              <a:r>
                <a:rPr lang="zh-CN" altLang="en-US" sz="1600" b="1" dirty="0">
                  <a:solidFill>
                    <a:schemeClr val="accent3"/>
                  </a:solidFill>
                </a:rPr>
                <a:t>输入标题文本</a:t>
              </a:r>
            </a:p>
          </p:txBody>
        </p:sp>
        <p:sp>
          <p:nvSpPr>
            <p:cNvPr id="11" name="Rectangle 17">
              <a:extLst>
                <a:ext uri="{FF2B5EF4-FFF2-40B4-BE49-F238E27FC236}">
                  <a16:creationId xmlns:a16="http://schemas.microsoft.com/office/drawing/2014/main" id="{7E2B3462-0EDA-47FD-8385-F4E55E3F9360}"/>
                </a:ext>
              </a:extLst>
            </p:cNvPr>
            <p:cNvSpPr/>
            <p:nvPr/>
          </p:nvSpPr>
          <p:spPr>
            <a:xfrm>
              <a:off x="858520" y="4478378"/>
              <a:ext cx="2587220" cy="536011"/>
            </a:xfrm>
            <a:prstGeom prst="rect">
              <a:avLst/>
            </a:prstGeom>
          </p:spPr>
          <p:txBody>
            <a:bodyPr wrap="square" lIns="144000" tIns="0" rIns="144000" bIns="0">
              <a:normAutofit/>
            </a:bodyPr>
            <a:lstStyle/>
            <a:p>
              <a:pPr algn="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nvGrpSpPr>
            <p:cNvPr id="12" name="Group 18">
              <a:extLst>
                <a:ext uri="{FF2B5EF4-FFF2-40B4-BE49-F238E27FC236}">
                  <a16:creationId xmlns:a16="http://schemas.microsoft.com/office/drawing/2014/main" id="{52A1FF1A-81EA-420C-9159-1F4445E55AC1}"/>
                </a:ext>
              </a:extLst>
            </p:cNvPr>
            <p:cNvGrpSpPr/>
            <p:nvPr/>
          </p:nvGrpSpPr>
          <p:grpSpPr>
            <a:xfrm>
              <a:off x="8203336" y="4205435"/>
              <a:ext cx="489858" cy="489858"/>
              <a:chOff x="6262908" y="3314803"/>
              <a:chExt cx="1016000" cy="1016000"/>
            </a:xfrm>
            <a:effectLst/>
          </p:grpSpPr>
          <p:sp>
            <p:nvSpPr>
              <p:cNvPr id="28" name="Oval 34">
                <a:extLst>
                  <a:ext uri="{FF2B5EF4-FFF2-40B4-BE49-F238E27FC236}">
                    <a16:creationId xmlns:a16="http://schemas.microsoft.com/office/drawing/2014/main" id="{7F7908C9-128A-43DD-A232-B609C028DDE8}"/>
                  </a:ext>
                </a:extLst>
              </p:cNvPr>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29" name="Group 35">
                <a:extLst>
                  <a:ext uri="{FF2B5EF4-FFF2-40B4-BE49-F238E27FC236}">
                    <a16:creationId xmlns:a16="http://schemas.microsoft.com/office/drawing/2014/main" id="{69865793-E95D-4759-B77C-AE6C3051093E}"/>
                  </a:ext>
                </a:extLst>
              </p:cNvPr>
              <p:cNvGrpSpPr>
                <a:grpSpLocks/>
              </p:cNvGrpSpPr>
              <p:nvPr/>
            </p:nvGrpSpPr>
            <p:grpSpPr bwMode="auto">
              <a:xfrm>
                <a:off x="6582682" y="3643499"/>
                <a:ext cx="373277" cy="373278"/>
                <a:chOff x="0" y="0"/>
                <a:chExt cx="577" cy="574"/>
              </a:xfrm>
              <a:solidFill>
                <a:srgbClr val="FFFFFF"/>
              </a:solidFill>
            </p:grpSpPr>
            <p:sp>
              <p:nvSpPr>
                <p:cNvPr id="30" name="Freeform: Shape 36">
                  <a:extLst>
                    <a:ext uri="{FF2B5EF4-FFF2-40B4-BE49-F238E27FC236}">
                      <a16:creationId xmlns:a16="http://schemas.microsoft.com/office/drawing/2014/main" id="{DD481DF0-4B76-4933-9E8F-54A2EF37E851}"/>
                    </a:ext>
                  </a:extLst>
                </p:cNvPr>
                <p:cNvSpPr>
                  <a:spLocks/>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1" name="Freeform: Shape 37">
                  <a:extLst>
                    <a:ext uri="{FF2B5EF4-FFF2-40B4-BE49-F238E27FC236}">
                      <a16:creationId xmlns:a16="http://schemas.microsoft.com/office/drawing/2014/main" id="{89FBB2D0-FF85-4C5B-8B24-755695E9BA37}"/>
                    </a:ext>
                  </a:extLst>
                </p:cNvPr>
                <p:cNvSpPr>
                  <a:spLocks/>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2" name="Freeform: Shape 38">
                  <a:extLst>
                    <a:ext uri="{FF2B5EF4-FFF2-40B4-BE49-F238E27FC236}">
                      <a16:creationId xmlns:a16="http://schemas.microsoft.com/office/drawing/2014/main" id="{030B750B-D2CC-49E3-BCF6-A89D02D36510}"/>
                    </a:ext>
                  </a:extLst>
                </p:cNvPr>
                <p:cNvSpPr>
                  <a:spLocks/>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3" name="Freeform: Shape 39">
                  <a:extLst>
                    <a:ext uri="{FF2B5EF4-FFF2-40B4-BE49-F238E27FC236}">
                      <a16:creationId xmlns:a16="http://schemas.microsoft.com/office/drawing/2014/main" id="{C2F8838A-9D9B-41FD-9513-69F14D5205D3}"/>
                    </a:ext>
                  </a:extLst>
                </p:cNvPr>
                <p:cNvSpPr>
                  <a:spLocks/>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34" name="Freeform: Shape 40">
                  <a:extLst>
                    <a:ext uri="{FF2B5EF4-FFF2-40B4-BE49-F238E27FC236}">
                      <a16:creationId xmlns:a16="http://schemas.microsoft.com/office/drawing/2014/main" id="{750DED4C-9D8D-4D85-8244-841317EACE74}"/>
                    </a:ext>
                  </a:extLst>
                </p:cNvPr>
                <p:cNvSpPr>
                  <a:spLocks/>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grpSp>
          <p:nvGrpSpPr>
            <p:cNvPr id="13" name="Group 19">
              <a:extLst>
                <a:ext uri="{FF2B5EF4-FFF2-40B4-BE49-F238E27FC236}">
                  <a16:creationId xmlns:a16="http://schemas.microsoft.com/office/drawing/2014/main" id="{190A26B5-4753-46D5-AC8E-38ECCB5D8FBB}"/>
                </a:ext>
              </a:extLst>
            </p:cNvPr>
            <p:cNvGrpSpPr/>
            <p:nvPr/>
          </p:nvGrpSpPr>
          <p:grpSpPr>
            <a:xfrm>
              <a:off x="8203336" y="2466418"/>
              <a:ext cx="489858" cy="489858"/>
              <a:chOff x="6262908" y="1987229"/>
              <a:chExt cx="1016000" cy="1016000"/>
            </a:xfrm>
            <a:effectLst/>
          </p:grpSpPr>
          <p:sp>
            <p:nvSpPr>
              <p:cNvPr id="18" name="Oval 24">
                <a:extLst>
                  <a:ext uri="{FF2B5EF4-FFF2-40B4-BE49-F238E27FC236}">
                    <a16:creationId xmlns:a16="http://schemas.microsoft.com/office/drawing/2014/main" id="{CC4E9D65-954C-4FF2-86A4-DCDF996FA0D5}"/>
                  </a:ext>
                </a:extLst>
              </p:cNvPr>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19" name="Group 25">
                <a:extLst>
                  <a:ext uri="{FF2B5EF4-FFF2-40B4-BE49-F238E27FC236}">
                    <a16:creationId xmlns:a16="http://schemas.microsoft.com/office/drawing/2014/main" id="{D1EA58BB-7899-4BF1-B368-BDC53AAB3287}"/>
                  </a:ext>
                </a:extLst>
              </p:cNvPr>
              <p:cNvGrpSpPr>
                <a:grpSpLocks/>
              </p:cNvGrpSpPr>
              <p:nvPr/>
            </p:nvGrpSpPr>
            <p:grpSpPr bwMode="auto">
              <a:xfrm>
                <a:off x="6581713" y="2281761"/>
                <a:ext cx="378392" cy="370722"/>
                <a:chOff x="0" y="0"/>
                <a:chExt cx="581" cy="573"/>
              </a:xfrm>
              <a:solidFill>
                <a:srgbClr val="FFFFFF"/>
              </a:solidFill>
            </p:grpSpPr>
            <p:sp>
              <p:nvSpPr>
                <p:cNvPr id="20" name="Freeform: Shape 26">
                  <a:extLst>
                    <a:ext uri="{FF2B5EF4-FFF2-40B4-BE49-F238E27FC236}">
                      <a16:creationId xmlns:a16="http://schemas.microsoft.com/office/drawing/2014/main" id="{8A025CC3-47AF-4630-8E7D-1761B9A153EB}"/>
                    </a:ext>
                  </a:extLst>
                </p:cNvPr>
                <p:cNvSpPr>
                  <a:spLocks/>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1" name="Freeform: Shape 27">
                  <a:extLst>
                    <a:ext uri="{FF2B5EF4-FFF2-40B4-BE49-F238E27FC236}">
                      <a16:creationId xmlns:a16="http://schemas.microsoft.com/office/drawing/2014/main" id="{6C026308-B4EB-447E-8E14-0D748BC90884}"/>
                    </a:ext>
                  </a:extLst>
                </p:cNvPr>
                <p:cNvSpPr>
                  <a:spLocks/>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2" name="Freeform: Shape 28">
                  <a:extLst>
                    <a:ext uri="{FF2B5EF4-FFF2-40B4-BE49-F238E27FC236}">
                      <a16:creationId xmlns:a16="http://schemas.microsoft.com/office/drawing/2014/main" id="{BD9A032C-842F-4D0C-BF54-E3B109B6EEDE}"/>
                    </a:ext>
                  </a:extLst>
                </p:cNvPr>
                <p:cNvSpPr>
                  <a:spLocks/>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3" name="Freeform: Shape 29">
                  <a:extLst>
                    <a:ext uri="{FF2B5EF4-FFF2-40B4-BE49-F238E27FC236}">
                      <a16:creationId xmlns:a16="http://schemas.microsoft.com/office/drawing/2014/main" id="{04BD66C9-1497-4553-B13B-B9977673A0BF}"/>
                    </a:ext>
                  </a:extLst>
                </p:cNvPr>
                <p:cNvSpPr>
                  <a:spLocks/>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4" name="Freeform: Shape 30">
                  <a:extLst>
                    <a:ext uri="{FF2B5EF4-FFF2-40B4-BE49-F238E27FC236}">
                      <a16:creationId xmlns:a16="http://schemas.microsoft.com/office/drawing/2014/main" id="{A00767D6-870A-4FB7-9FD0-118BC964ECE3}"/>
                    </a:ext>
                  </a:extLst>
                </p:cNvPr>
                <p:cNvSpPr>
                  <a:spLocks/>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5" name="Freeform: Shape 31">
                  <a:extLst>
                    <a:ext uri="{FF2B5EF4-FFF2-40B4-BE49-F238E27FC236}">
                      <a16:creationId xmlns:a16="http://schemas.microsoft.com/office/drawing/2014/main" id="{763E3F69-3DF6-4D6F-8434-E831F1657F4A}"/>
                    </a:ext>
                  </a:extLst>
                </p:cNvPr>
                <p:cNvSpPr>
                  <a:spLocks/>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6" name="Freeform: Shape 32">
                  <a:extLst>
                    <a:ext uri="{FF2B5EF4-FFF2-40B4-BE49-F238E27FC236}">
                      <a16:creationId xmlns:a16="http://schemas.microsoft.com/office/drawing/2014/main" id="{F164FAB1-BC57-408D-8983-749402ABB85C}"/>
                    </a:ext>
                  </a:extLst>
                </p:cNvPr>
                <p:cNvSpPr>
                  <a:spLocks/>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sp>
              <p:nvSpPr>
                <p:cNvPr id="27" name="Freeform: Shape 33">
                  <a:extLst>
                    <a:ext uri="{FF2B5EF4-FFF2-40B4-BE49-F238E27FC236}">
                      <a16:creationId xmlns:a16="http://schemas.microsoft.com/office/drawing/2014/main" id="{28C28146-624C-4112-9902-9AD56BF88D34}"/>
                    </a:ext>
                  </a:extLst>
                </p:cNvPr>
                <p:cNvSpPr>
                  <a:spLocks/>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a:extLst>
                  <a:ext uri="{91240B29-F687-4f45-9708-019B960494DF}">
                    <a14:hiddenLine xmlns:a14="http://schemas.microsoft.com/office/drawing/2010/main" xmlns:p14="http://schemas.microsoft.com/office/powerpoint/2010/main" xmlns:lc="http://schemas.openxmlformats.org/drawingml/2006/lockedCanvas" xmlns="" w="25400" cap="flat">
                      <a:solidFill>
                        <a:schemeClr val="tx1"/>
                      </a:solidFill>
                      <a:miter lim="800000"/>
                      <a:headEnd type="none" w="med" len="med"/>
                      <a:tailEnd type="none" w="med" len="med"/>
                    </a14:hiddenLine>
                  </a:ext>
                </a:extLst>
              </p:spPr>
              <p:txBody>
                <a:bodyPr anchor="ctr"/>
                <a:lstStyle/>
                <a:p>
                  <a:pPr algn="ctr"/>
                  <a:endParaRPr/>
                </a:p>
              </p:txBody>
            </p:sp>
          </p:grpSp>
        </p:grpSp>
        <p:sp>
          <p:nvSpPr>
            <p:cNvPr id="14" name="Rectangle 20">
              <a:extLst>
                <a:ext uri="{FF2B5EF4-FFF2-40B4-BE49-F238E27FC236}">
                  <a16:creationId xmlns:a16="http://schemas.microsoft.com/office/drawing/2014/main" id="{2BF749AF-905E-417B-B98D-448E03B787FA}"/>
                </a:ext>
              </a:extLst>
            </p:cNvPr>
            <p:cNvSpPr/>
            <p:nvPr/>
          </p:nvSpPr>
          <p:spPr>
            <a:xfrm>
              <a:off x="8746260" y="2443620"/>
              <a:ext cx="2587220" cy="246221"/>
            </a:xfrm>
            <a:prstGeom prst="rect">
              <a:avLst/>
            </a:prstGeom>
          </p:spPr>
          <p:txBody>
            <a:bodyPr wrap="none" lIns="144000" tIns="0" rIns="144000" bIns="0">
              <a:normAutofit/>
            </a:bodyPr>
            <a:lstStyle/>
            <a:p>
              <a:r>
                <a:rPr lang="zh-CN" altLang="en-US" sz="1600" b="1" dirty="0">
                  <a:solidFill>
                    <a:schemeClr val="accent2"/>
                  </a:solidFill>
                </a:rPr>
                <a:t>输入标题文本</a:t>
              </a:r>
            </a:p>
          </p:txBody>
        </p:sp>
        <p:sp>
          <p:nvSpPr>
            <p:cNvPr id="15" name="Rectangle 21">
              <a:extLst>
                <a:ext uri="{FF2B5EF4-FFF2-40B4-BE49-F238E27FC236}">
                  <a16:creationId xmlns:a16="http://schemas.microsoft.com/office/drawing/2014/main" id="{E2A283D7-1F17-4498-A87C-F4A391420F2E}"/>
                </a:ext>
              </a:extLst>
            </p:cNvPr>
            <p:cNvSpPr/>
            <p:nvPr/>
          </p:nvSpPr>
          <p:spPr>
            <a:xfrm>
              <a:off x="8746260" y="2689841"/>
              <a:ext cx="2587220" cy="536011"/>
            </a:xfrm>
            <a:prstGeom prst="rect">
              <a:avLst/>
            </a:prstGeom>
          </p:spPr>
          <p:txBody>
            <a:bodyPr wrap="square" lIns="144000" tIns="0" rIns="144000" bIns="0">
              <a:normAutofit/>
            </a:bodyPr>
            <a:lstStyle/>
            <a:p>
              <a:pP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sp>
          <p:nvSpPr>
            <p:cNvPr id="16" name="Rectangle 22">
              <a:extLst>
                <a:ext uri="{FF2B5EF4-FFF2-40B4-BE49-F238E27FC236}">
                  <a16:creationId xmlns:a16="http://schemas.microsoft.com/office/drawing/2014/main" id="{6A1DC694-F313-4165-A181-435A25A3560F}"/>
                </a:ext>
              </a:extLst>
            </p:cNvPr>
            <p:cNvSpPr/>
            <p:nvPr/>
          </p:nvSpPr>
          <p:spPr>
            <a:xfrm>
              <a:off x="8746260" y="4232157"/>
              <a:ext cx="2587220" cy="246221"/>
            </a:xfrm>
            <a:prstGeom prst="rect">
              <a:avLst/>
            </a:prstGeom>
          </p:spPr>
          <p:txBody>
            <a:bodyPr wrap="none" lIns="144000" tIns="0" rIns="144000" bIns="0">
              <a:normAutofit/>
            </a:bodyPr>
            <a:lstStyle/>
            <a:p>
              <a:r>
                <a:rPr lang="zh-CN" altLang="en-US" sz="1600" b="1" dirty="0">
                  <a:solidFill>
                    <a:schemeClr val="accent4"/>
                  </a:solidFill>
                </a:rPr>
                <a:t>输入标题文本</a:t>
              </a:r>
            </a:p>
          </p:txBody>
        </p:sp>
        <p:sp>
          <p:nvSpPr>
            <p:cNvPr id="17" name="Rectangle 23">
              <a:extLst>
                <a:ext uri="{FF2B5EF4-FFF2-40B4-BE49-F238E27FC236}">
                  <a16:creationId xmlns:a16="http://schemas.microsoft.com/office/drawing/2014/main" id="{0DF40EF2-F237-43EF-91FB-BE1076411B63}"/>
                </a:ext>
              </a:extLst>
            </p:cNvPr>
            <p:cNvSpPr/>
            <p:nvPr/>
          </p:nvSpPr>
          <p:spPr>
            <a:xfrm>
              <a:off x="8746260" y="4478378"/>
              <a:ext cx="2587220" cy="536011"/>
            </a:xfrm>
            <a:prstGeom prst="rect">
              <a:avLst/>
            </a:prstGeom>
          </p:spPr>
          <p:txBody>
            <a:bodyPr wrap="square" lIns="144000" tIns="0" rIns="144000" bIns="0">
              <a:normAutofit/>
            </a:bodyPr>
            <a:lstStyle/>
            <a:p>
              <a:pP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Tree>
    <p:extLst>
      <p:ext uri="{BB962C8B-B14F-4D97-AF65-F5344CB8AC3E}">
        <p14:creationId xmlns:p14="http://schemas.microsoft.com/office/powerpoint/2010/main" val="1295124066"/>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千图设计师MC：ID 29795607库_组合 1">
            <a:extLst>
              <a:ext uri="{FF2B5EF4-FFF2-40B4-BE49-F238E27FC236}">
                <a16:creationId xmlns:a16="http://schemas.microsoft.com/office/drawing/2014/main" id="{E62857DB-3FC6-4ED0-BEAA-A35927AFEC4E}"/>
              </a:ext>
            </a:extLst>
          </p:cNvPr>
          <p:cNvGrpSpPr/>
          <p:nvPr>
            <p:custDataLst>
              <p:tags r:id="rId1"/>
            </p:custDataLst>
          </p:nvPr>
        </p:nvGrpSpPr>
        <p:grpSpPr>
          <a:xfrm>
            <a:off x="5771964" y="1268760"/>
            <a:ext cx="5236820" cy="4757817"/>
            <a:chOff x="5771964" y="1268760"/>
            <a:chExt cx="5236820" cy="4757817"/>
          </a:xfrm>
        </p:grpSpPr>
        <p:sp>
          <p:nvSpPr>
            <p:cNvPr id="4" name="Oval 36">
              <a:extLst>
                <a:ext uri="{FF2B5EF4-FFF2-40B4-BE49-F238E27FC236}">
                  <a16:creationId xmlns:a16="http://schemas.microsoft.com/office/drawing/2014/main" id="{36EAFEE5-FBE8-44D2-BD92-4971A75C9AA3}"/>
                </a:ext>
              </a:extLst>
            </p:cNvPr>
            <p:cNvSpPr>
              <a:spLocks noChangeAspect="1"/>
            </p:cNvSpPr>
            <p:nvPr/>
          </p:nvSpPr>
          <p:spPr bwMode="auto">
            <a:xfrm>
              <a:off x="6940842" y="1268760"/>
              <a:ext cx="1538805" cy="1517131"/>
            </a:xfrm>
            <a:prstGeom prst="ellipse">
              <a:avLst/>
            </a:prstGeom>
            <a:solidFill>
              <a:schemeClr val="accent6"/>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600" b="1">
                  <a:solidFill>
                    <a:schemeClr val="bg1"/>
                  </a:solidFill>
                </a:rPr>
                <a:t>标题文本</a:t>
              </a:r>
              <a:br>
                <a:rPr lang="zh-CN" altLang="en-US" sz="1600" b="1">
                  <a:solidFill>
                    <a:schemeClr val="bg1"/>
                  </a:solidFill>
                </a:rPr>
              </a:br>
              <a:r>
                <a:rPr lang="zh-CN" altLang="en-US" sz="1600" b="1">
                  <a:solidFill>
                    <a:schemeClr val="bg1"/>
                  </a:solidFill>
                </a:rPr>
                <a:t>预设 </a:t>
              </a:r>
            </a:p>
          </p:txBody>
        </p:sp>
        <p:sp>
          <p:nvSpPr>
            <p:cNvPr id="5" name="Oval 38">
              <a:extLst>
                <a:ext uri="{FF2B5EF4-FFF2-40B4-BE49-F238E27FC236}">
                  <a16:creationId xmlns:a16="http://schemas.microsoft.com/office/drawing/2014/main" id="{814F6BE3-1F65-468F-B596-526E4161C81E}"/>
                </a:ext>
              </a:extLst>
            </p:cNvPr>
            <p:cNvSpPr/>
            <p:nvPr/>
          </p:nvSpPr>
          <p:spPr bwMode="auto">
            <a:xfrm rot="20341008">
              <a:off x="7818478" y="2526361"/>
              <a:ext cx="275365" cy="207608"/>
            </a:xfrm>
            <a:prstGeom prst="ellipse">
              <a:avLst/>
            </a:prstGeom>
            <a:solidFill>
              <a:srgbClr val="404040">
                <a:alpha val="40000"/>
              </a:srgbClr>
            </a:solidFill>
            <a:ln w="9525" cap="flat" cmpd="sng" algn="ctr">
              <a:noFill/>
              <a:prstDash val="solid"/>
              <a:round/>
              <a:headEnd type="none" w="med" len="med"/>
              <a:tailEnd type="none" w="med" len="med"/>
            </a:ln>
            <a:effectLst/>
          </p:spPr>
          <p:txBody>
            <a:bodyPr anchor="ctr"/>
            <a:lstStyle/>
            <a:p>
              <a:pPr algn="ctr"/>
              <a:endParaRPr/>
            </a:p>
          </p:txBody>
        </p:sp>
        <p:sp>
          <p:nvSpPr>
            <p:cNvPr id="6" name="Rectangle: Rounded Corners 39">
              <a:extLst>
                <a:ext uri="{FF2B5EF4-FFF2-40B4-BE49-F238E27FC236}">
                  <a16:creationId xmlns:a16="http://schemas.microsoft.com/office/drawing/2014/main" id="{BA719DC5-11A2-4F98-AD94-4195FCDED405}"/>
                </a:ext>
              </a:extLst>
            </p:cNvPr>
            <p:cNvSpPr/>
            <p:nvPr/>
          </p:nvSpPr>
          <p:spPr bwMode="auto">
            <a:xfrm rot="20167376">
              <a:off x="7941857" y="2541944"/>
              <a:ext cx="214368" cy="601396"/>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7" name="Freeform: Shape 40">
              <a:extLst>
                <a:ext uri="{FF2B5EF4-FFF2-40B4-BE49-F238E27FC236}">
                  <a16:creationId xmlns:a16="http://schemas.microsoft.com/office/drawing/2014/main" id="{4A68A5FE-D924-4DCB-AB71-B739C2FF6680}"/>
                </a:ext>
              </a:extLst>
            </p:cNvPr>
            <p:cNvSpPr>
              <a:spLocks/>
            </p:cNvSpPr>
            <p:nvPr/>
          </p:nvSpPr>
          <p:spPr bwMode="auto">
            <a:xfrm>
              <a:off x="7540505" y="1550679"/>
              <a:ext cx="382389" cy="382830"/>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anchor="ctr"/>
            <a:lstStyle/>
            <a:p>
              <a:pPr algn="ctr"/>
              <a:endParaRPr/>
            </a:p>
          </p:txBody>
        </p:sp>
        <p:sp>
          <p:nvSpPr>
            <p:cNvPr id="8" name="Oval 31">
              <a:extLst>
                <a:ext uri="{FF2B5EF4-FFF2-40B4-BE49-F238E27FC236}">
                  <a16:creationId xmlns:a16="http://schemas.microsoft.com/office/drawing/2014/main" id="{AFDAFA19-2A79-42A2-A989-DA2BB1C95E3A}"/>
                </a:ext>
              </a:extLst>
            </p:cNvPr>
            <p:cNvSpPr>
              <a:spLocks noChangeAspect="1"/>
            </p:cNvSpPr>
            <p:nvPr/>
          </p:nvSpPr>
          <p:spPr bwMode="auto">
            <a:xfrm>
              <a:off x="5771964" y="2851135"/>
              <a:ext cx="1538805" cy="1517131"/>
            </a:xfrm>
            <a:prstGeom prst="ellipse">
              <a:avLst/>
            </a:prstGeom>
            <a:solidFill>
              <a:schemeClr val="accent5"/>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400" b="1">
                  <a:solidFill>
                    <a:schemeClr val="bg1"/>
                  </a:solidFill>
                </a:rPr>
                <a:t>标题文本</a:t>
              </a:r>
              <a:br>
                <a:rPr lang="zh-CN" altLang="en-US" sz="1400" b="1">
                  <a:solidFill>
                    <a:schemeClr val="bg1"/>
                  </a:solidFill>
                </a:rPr>
              </a:br>
              <a:r>
                <a:rPr lang="zh-CN" altLang="en-US" sz="1400" b="1">
                  <a:solidFill>
                    <a:schemeClr val="bg1"/>
                  </a:solidFill>
                </a:rPr>
                <a:t>预设 </a:t>
              </a:r>
            </a:p>
          </p:txBody>
        </p:sp>
        <p:sp>
          <p:nvSpPr>
            <p:cNvPr id="9" name="Oval 33">
              <a:extLst>
                <a:ext uri="{FF2B5EF4-FFF2-40B4-BE49-F238E27FC236}">
                  <a16:creationId xmlns:a16="http://schemas.microsoft.com/office/drawing/2014/main" id="{C4730E64-79B3-4CC8-90B4-9C90692AF38C}"/>
                </a:ext>
              </a:extLst>
            </p:cNvPr>
            <p:cNvSpPr/>
            <p:nvPr/>
          </p:nvSpPr>
          <p:spPr bwMode="auto">
            <a:xfrm rot="16200000">
              <a:off x="6982911" y="3503704"/>
              <a:ext cx="271487" cy="210573"/>
            </a:xfrm>
            <a:prstGeom prst="ellipse">
              <a:avLst/>
            </a:prstGeom>
            <a:solidFill>
              <a:srgbClr val="404040">
                <a:alpha val="50196"/>
              </a:srgbClr>
            </a:solidFill>
            <a:ln w="9525" cap="flat" cmpd="sng" algn="ctr">
              <a:noFill/>
              <a:prstDash val="solid"/>
              <a:round/>
              <a:headEnd type="none" w="med" len="med"/>
              <a:tailEnd type="none" w="med" len="med"/>
            </a:ln>
            <a:effectLst/>
          </p:spPr>
          <p:txBody>
            <a:bodyPr anchor="ctr"/>
            <a:lstStyle/>
            <a:p>
              <a:pPr algn="ctr"/>
              <a:endParaRPr/>
            </a:p>
          </p:txBody>
        </p:sp>
        <p:sp>
          <p:nvSpPr>
            <p:cNvPr id="10" name="Rectangle: Rounded Corners 34">
              <a:extLst>
                <a:ext uri="{FF2B5EF4-FFF2-40B4-BE49-F238E27FC236}">
                  <a16:creationId xmlns:a16="http://schemas.microsoft.com/office/drawing/2014/main" id="{FE92F452-1277-420D-AC6B-1F8E48449E14}"/>
                </a:ext>
              </a:extLst>
            </p:cNvPr>
            <p:cNvSpPr/>
            <p:nvPr/>
          </p:nvSpPr>
          <p:spPr bwMode="auto">
            <a:xfrm rot="16200000">
              <a:off x="7298235" y="3252728"/>
              <a:ext cx="211349" cy="712749"/>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11" name="Freeform: Shape 35">
              <a:extLst>
                <a:ext uri="{FF2B5EF4-FFF2-40B4-BE49-F238E27FC236}">
                  <a16:creationId xmlns:a16="http://schemas.microsoft.com/office/drawing/2014/main" id="{963C548B-053F-40A4-B34F-F38E948F3674}"/>
                </a:ext>
              </a:extLst>
            </p:cNvPr>
            <p:cNvSpPr>
              <a:spLocks/>
            </p:cNvSpPr>
            <p:nvPr/>
          </p:nvSpPr>
          <p:spPr bwMode="auto">
            <a:xfrm>
              <a:off x="6332045" y="3287269"/>
              <a:ext cx="411549" cy="328890"/>
            </a:xfrm>
            <a:custGeom>
              <a:avLst/>
              <a:gdLst>
                <a:gd name="T0" fmla="*/ 200 w 400"/>
                <a:gd name="T1" fmla="*/ 120 h 320"/>
                <a:gd name="T2" fmla="*/ 140 w 400"/>
                <a:gd name="T3" fmla="*/ 180 h 320"/>
                <a:gd name="T4" fmla="*/ 200 w 400"/>
                <a:gd name="T5" fmla="*/ 240 h 320"/>
                <a:gd name="T6" fmla="*/ 260 w 400"/>
                <a:gd name="T7" fmla="*/ 180 h 320"/>
                <a:gd name="T8" fmla="*/ 200 w 400"/>
                <a:gd name="T9" fmla="*/ 120 h 320"/>
                <a:gd name="T10" fmla="*/ 360 w 400"/>
                <a:gd name="T11" fmla="*/ 60 h 320"/>
                <a:gd name="T12" fmla="*/ 312 w 400"/>
                <a:gd name="T13" fmla="*/ 60 h 320"/>
                <a:gd name="T14" fmla="*/ 296 w 400"/>
                <a:gd name="T15" fmla="*/ 49 h 320"/>
                <a:gd name="T16" fmla="*/ 284 w 400"/>
                <a:gd name="T17" fmla="*/ 11 h 320"/>
                <a:gd name="T18" fmla="*/ 268 w 400"/>
                <a:gd name="T19" fmla="*/ 0 h 320"/>
                <a:gd name="T20" fmla="*/ 132 w 400"/>
                <a:gd name="T21" fmla="*/ 0 h 320"/>
                <a:gd name="T22" fmla="*/ 116 w 400"/>
                <a:gd name="T23" fmla="*/ 11 h 320"/>
                <a:gd name="T24" fmla="*/ 104 w 400"/>
                <a:gd name="T25" fmla="*/ 49 h 320"/>
                <a:gd name="T26" fmla="*/ 88 w 400"/>
                <a:gd name="T27" fmla="*/ 60 h 320"/>
                <a:gd name="T28" fmla="*/ 40 w 400"/>
                <a:gd name="T29" fmla="*/ 60 h 320"/>
                <a:gd name="T30" fmla="*/ 0 w 400"/>
                <a:gd name="T31" fmla="*/ 100 h 320"/>
                <a:gd name="T32" fmla="*/ 0 w 400"/>
                <a:gd name="T33" fmla="*/ 280 h 320"/>
                <a:gd name="T34" fmla="*/ 40 w 400"/>
                <a:gd name="T35" fmla="*/ 320 h 320"/>
                <a:gd name="T36" fmla="*/ 360 w 400"/>
                <a:gd name="T37" fmla="*/ 320 h 320"/>
                <a:gd name="T38" fmla="*/ 400 w 400"/>
                <a:gd name="T39" fmla="*/ 280 h 320"/>
                <a:gd name="T40" fmla="*/ 400 w 400"/>
                <a:gd name="T41" fmla="*/ 100 h 320"/>
                <a:gd name="T42" fmla="*/ 360 w 400"/>
                <a:gd name="T43" fmla="*/ 60 h 320"/>
                <a:gd name="T44" fmla="*/ 200 w 400"/>
                <a:gd name="T45" fmla="*/ 280 h 320"/>
                <a:gd name="T46" fmla="*/ 100 w 400"/>
                <a:gd name="T47" fmla="*/ 180 h 320"/>
                <a:gd name="T48" fmla="*/ 200 w 400"/>
                <a:gd name="T49" fmla="*/ 80 h 320"/>
                <a:gd name="T50" fmla="*/ 300 w 400"/>
                <a:gd name="T51" fmla="*/ 180 h 320"/>
                <a:gd name="T52" fmla="*/ 200 w 400"/>
                <a:gd name="T53" fmla="*/ 280 h 320"/>
                <a:gd name="T54" fmla="*/ 346 w 400"/>
                <a:gd name="T55" fmla="*/ 128 h 320"/>
                <a:gd name="T56" fmla="*/ 332 w 400"/>
                <a:gd name="T57" fmla="*/ 114 h 320"/>
                <a:gd name="T58" fmla="*/ 346 w 400"/>
                <a:gd name="T59" fmla="*/ 100 h 320"/>
                <a:gd name="T60" fmla="*/ 360 w 400"/>
                <a:gd name="T61" fmla="*/ 114 h 320"/>
                <a:gd name="T62" fmla="*/ 346 w 400"/>
                <a:gd name="T63" fmla="*/ 12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chemeClr val="bg1"/>
            </a:solidFill>
            <a:ln>
              <a:noFill/>
            </a:ln>
          </p:spPr>
          <p:txBody>
            <a:bodyPr anchor="ctr"/>
            <a:lstStyle/>
            <a:p>
              <a:pPr algn="ctr"/>
              <a:endParaRPr/>
            </a:p>
          </p:txBody>
        </p:sp>
        <p:sp>
          <p:nvSpPr>
            <p:cNvPr id="12" name="Oval 26">
              <a:extLst>
                <a:ext uri="{FF2B5EF4-FFF2-40B4-BE49-F238E27FC236}">
                  <a16:creationId xmlns:a16="http://schemas.microsoft.com/office/drawing/2014/main" id="{C9F35C97-AA19-4F3F-B33C-48051047DD42}"/>
                </a:ext>
              </a:extLst>
            </p:cNvPr>
            <p:cNvSpPr>
              <a:spLocks noChangeAspect="1"/>
            </p:cNvSpPr>
            <p:nvPr/>
          </p:nvSpPr>
          <p:spPr bwMode="auto">
            <a:xfrm>
              <a:off x="6869980" y="4509446"/>
              <a:ext cx="1538805" cy="1517131"/>
            </a:xfrm>
            <a:prstGeom prst="ellipse">
              <a:avLst/>
            </a:prstGeom>
            <a:solidFill>
              <a:schemeClr val="accent4"/>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400" b="1" dirty="0">
                  <a:solidFill>
                    <a:schemeClr val="bg1"/>
                  </a:solidFill>
                </a:rPr>
                <a:t>标题文本</a:t>
              </a:r>
              <a:br>
                <a:rPr lang="zh-CN" altLang="en-US" sz="1400" b="1" dirty="0">
                  <a:solidFill>
                    <a:schemeClr val="bg1"/>
                  </a:solidFill>
                </a:rPr>
              </a:br>
              <a:r>
                <a:rPr lang="zh-CN" altLang="en-US" sz="1400" b="1" dirty="0">
                  <a:solidFill>
                    <a:schemeClr val="bg1"/>
                  </a:solidFill>
                </a:rPr>
                <a:t>预设 </a:t>
              </a:r>
            </a:p>
          </p:txBody>
        </p:sp>
        <p:sp>
          <p:nvSpPr>
            <p:cNvPr id="13" name="Oval 28">
              <a:extLst>
                <a:ext uri="{FF2B5EF4-FFF2-40B4-BE49-F238E27FC236}">
                  <a16:creationId xmlns:a16="http://schemas.microsoft.com/office/drawing/2014/main" id="{834ED57B-0A58-4843-BFD1-6B3ADA44DE22}"/>
                </a:ext>
              </a:extLst>
            </p:cNvPr>
            <p:cNvSpPr/>
            <p:nvPr/>
          </p:nvSpPr>
          <p:spPr bwMode="auto">
            <a:xfrm rot="12554325">
              <a:off x="7753838" y="4576568"/>
              <a:ext cx="275365" cy="207608"/>
            </a:xfrm>
            <a:prstGeom prst="ellipse">
              <a:avLst/>
            </a:prstGeom>
            <a:solidFill>
              <a:srgbClr val="404040"/>
            </a:solidFill>
            <a:ln w="9525" cap="flat" cmpd="sng" algn="ctr">
              <a:noFill/>
              <a:prstDash val="solid"/>
              <a:round/>
              <a:headEnd type="none" w="med" len="med"/>
              <a:tailEnd type="none" w="med" len="med"/>
            </a:ln>
            <a:effectLst/>
          </p:spPr>
          <p:txBody>
            <a:bodyPr anchor="ctr"/>
            <a:lstStyle/>
            <a:p>
              <a:pPr algn="ctr"/>
              <a:endParaRPr/>
            </a:p>
          </p:txBody>
        </p:sp>
        <p:sp>
          <p:nvSpPr>
            <p:cNvPr id="14" name="Rectangle: Rounded Corners 29">
              <a:extLst>
                <a:ext uri="{FF2B5EF4-FFF2-40B4-BE49-F238E27FC236}">
                  <a16:creationId xmlns:a16="http://schemas.microsoft.com/office/drawing/2014/main" id="{A3A6B402-6765-44EE-806F-FF9F9C1DB340}"/>
                </a:ext>
              </a:extLst>
            </p:cNvPr>
            <p:cNvSpPr/>
            <p:nvPr/>
          </p:nvSpPr>
          <p:spPr bwMode="auto">
            <a:xfrm rot="12531757">
              <a:off x="7876836" y="4259495"/>
              <a:ext cx="214368" cy="512575"/>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15" name="Freeform: Shape 30">
              <a:extLst>
                <a:ext uri="{FF2B5EF4-FFF2-40B4-BE49-F238E27FC236}">
                  <a16:creationId xmlns:a16="http://schemas.microsoft.com/office/drawing/2014/main" id="{502CB760-7F2A-4A21-9C89-E2EA2982DF12}"/>
                </a:ext>
              </a:extLst>
            </p:cNvPr>
            <p:cNvSpPr>
              <a:spLocks/>
            </p:cNvSpPr>
            <p:nvPr/>
          </p:nvSpPr>
          <p:spPr bwMode="auto">
            <a:xfrm>
              <a:off x="7420682" y="4814343"/>
              <a:ext cx="396012" cy="282987"/>
            </a:xfrm>
            <a:custGeom>
              <a:avLst/>
              <a:gdLst>
                <a:gd name="T0" fmla="*/ 392 w 392"/>
                <a:gd name="T1" fmla="*/ 40 h 280"/>
                <a:gd name="T2" fmla="*/ 392 w 392"/>
                <a:gd name="T3" fmla="*/ 16 h 280"/>
                <a:gd name="T4" fmla="*/ 376 w 392"/>
                <a:gd name="T5" fmla="*/ 0 h 280"/>
                <a:gd name="T6" fmla="*/ 16 w 392"/>
                <a:gd name="T7" fmla="*/ 0 h 280"/>
                <a:gd name="T8" fmla="*/ 0 w 392"/>
                <a:gd name="T9" fmla="*/ 16 h 280"/>
                <a:gd name="T10" fmla="*/ 0 w 392"/>
                <a:gd name="T11" fmla="*/ 40 h 280"/>
                <a:gd name="T12" fmla="*/ 40 w 392"/>
                <a:gd name="T13" fmla="*/ 40 h 280"/>
                <a:gd name="T14" fmla="*/ 40 w 392"/>
                <a:gd name="T15" fmla="*/ 80 h 280"/>
                <a:gd name="T16" fmla="*/ 0 w 392"/>
                <a:gd name="T17" fmla="*/ 80 h 280"/>
                <a:gd name="T18" fmla="*/ 0 w 392"/>
                <a:gd name="T19" fmla="*/ 120 h 280"/>
                <a:gd name="T20" fmla="*/ 40 w 392"/>
                <a:gd name="T21" fmla="*/ 120 h 280"/>
                <a:gd name="T22" fmla="*/ 40 w 392"/>
                <a:gd name="T23" fmla="*/ 160 h 280"/>
                <a:gd name="T24" fmla="*/ 0 w 392"/>
                <a:gd name="T25" fmla="*/ 160 h 280"/>
                <a:gd name="T26" fmla="*/ 0 w 392"/>
                <a:gd name="T27" fmla="*/ 200 h 280"/>
                <a:gd name="T28" fmla="*/ 40 w 392"/>
                <a:gd name="T29" fmla="*/ 200 h 280"/>
                <a:gd name="T30" fmla="*/ 40 w 392"/>
                <a:gd name="T31" fmla="*/ 240 h 280"/>
                <a:gd name="T32" fmla="*/ 0 w 392"/>
                <a:gd name="T33" fmla="*/ 240 h 280"/>
                <a:gd name="T34" fmla="*/ 0 w 392"/>
                <a:gd name="T35" fmla="*/ 264 h 280"/>
                <a:gd name="T36" fmla="*/ 16 w 392"/>
                <a:gd name="T37" fmla="*/ 280 h 280"/>
                <a:gd name="T38" fmla="*/ 376 w 392"/>
                <a:gd name="T39" fmla="*/ 280 h 280"/>
                <a:gd name="T40" fmla="*/ 392 w 392"/>
                <a:gd name="T41" fmla="*/ 264 h 280"/>
                <a:gd name="T42" fmla="*/ 392 w 392"/>
                <a:gd name="T43" fmla="*/ 240 h 280"/>
                <a:gd name="T44" fmla="*/ 352 w 392"/>
                <a:gd name="T45" fmla="*/ 240 h 280"/>
                <a:gd name="T46" fmla="*/ 352 w 392"/>
                <a:gd name="T47" fmla="*/ 200 h 280"/>
                <a:gd name="T48" fmla="*/ 392 w 392"/>
                <a:gd name="T49" fmla="*/ 200 h 280"/>
                <a:gd name="T50" fmla="*/ 392 w 392"/>
                <a:gd name="T51" fmla="*/ 160 h 280"/>
                <a:gd name="T52" fmla="*/ 352 w 392"/>
                <a:gd name="T53" fmla="*/ 160 h 280"/>
                <a:gd name="T54" fmla="*/ 352 w 392"/>
                <a:gd name="T55" fmla="*/ 120 h 280"/>
                <a:gd name="T56" fmla="*/ 392 w 392"/>
                <a:gd name="T57" fmla="*/ 120 h 280"/>
                <a:gd name="T58" fmla="*/ 392 w 392"/>
                <a:gd name="T59" fmla="*/ 80 h 280"/>
                <a:gd name="T60" fmla="*/ 352 w 392"/>
                <a:gd name="T61" fmla="*/ 80 h 280"/>
                <a:gd name="T62" fmla="*/ 352 w 392"/>
                <a:gd name="T63" fmla="*/ 40 h 280"/>
                <a:gd name="T64" fmla="*/ 392 w 392"/>
                <a:gd name="T65" fmla="*/ 40 h 280"/>
                <a:gd name="T66" fmla="*/ 152 w 392"/>
                <a:gd name="T67" fmla="*/ 200 h 280"/>
                <a:gd name="T68" fmla="*/ 152 w 392"/>
                <a:gd name="T69" fmla="*/ 80 h 280"/>
                <a:gd name="T70" fmla="*/ 252 w 392"/>
                <a:gd name="T71" fmla="*/ 140 h 280"/>
                <a:gd name="T72" fmla="*/ 152 w 392"/>
                <a:gd name="T73" fmla="*/ 20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2" h="280">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solidFill>
            <a:ln>
              <a:noFill/>
            </a:ln>
          </p:spPr>
          <p:txBody>
            <a:bodyPr anchor="ctr"/>
            <a:lstStyle/>
            <a:p>
              <a:pPr algn="ctr"/>
              <a:endParaRPr/>
            </a:p>
          </p:txBody>
        </p:sp>
        <p:sp>
          <p:nvSpPr>
            <p:cNvPr id="16" name="Oval 24">
              <a:extLst>
                <a:ext uri="{FF2B5EF4-FFF2-40B4-BE49-F238E27FC236}">
                  <a16:creationId xmlns:a16="http://schemas.microsoft.com/office/drawing/2014/main" id="{829EFD53-AC16-4CFF-A2ED-2B2DCB576A6C}"/>
                </a:ext>
              </a:extLst>
            </p:cNvPr>
            <p:cNvSpPr/>
            <p:nvPr/>
          </p:nvSpPr>
          <p:spPr bwMode="auto">
            <a:xfrm>
              <a:off x="7495371" y="2748203"/>
              <a:ext cx="1786404" cy="1761243"/>
            </a:xfrm>
            <a:prstGeom prst="ellipse">
              <a:avLst/>
            </a:prstGeom>
            <a:gradFill flip="none" rotWithShape="1">
              <a:gsLst>
                <a:gs pos="0">
                  <a:schemeClr val="tx1">
                    <a:lumMod val="75000"/>
                    <a:lumOff val="25000"/>
                  </a:schemeClr>
                </a:gs>
                <a:gs pos="100000">
                  <a:schemeClr val="tx1"/>
                </a:gs>
              </a:gsLst>
              <a:path path="circle">
                <a:fillToRect l="50000" t="50000" r="50000" b="50000"/>
              </a:path>
              <a:tileRect/>
            </a:gradFill>
            <a:ln w="3175">
              <a:noFill/>
              <a:miter lim="800000"/>
              <a:headEnd/>
              <a:tailEnd/>
            </a:ln>
            <a:effectLst/>
          </p:spPr>
          <p:style>
            <a:lnRef idx="0">
              <a:scrgbClr r="0" g="0" b="0"/>
            </a:lnRef>
            <a:fillRef idx="1003">
              <a:schemeClr val="dk1"/>
            </a:fillRef>
            <a:effectRef idx="0">
              <a:scrgbClr r="0" g="0" b="0"/>
            </a:effectRef>
            <a:fontRef idx="major"/>
          </p:style>
          <p:txBody>
            <a:bodyPr wrap="none" anchor="ctr">
              <a:normAutofit/>
            </a:bodyPr>
            <a:lstStyle/>
            <a:p>
              <a:pPr lvl="0" algn="ctr"/>
              <a:r>
                <a:rPr lang="zh-CN" altLang="en-US" b="1">
                  <a:solidFill>
                    <a:prstClr val="white"/>
                  </a:solidFill>
                </a:rPr>
                <a:t>标题文本</a:t>
              </a:r>
              <a:br>
                <a:rPr lang="zh-CN" altLang="en-US" b="1">
                  <a:solidFill>
                    <a:prstClr val="white"/>
                  </a:solidFill>
                </a:rPr>
              </a:br>
              <a:r>
                <a:rPr lang="zh-CN" altLang="en-US" b="1">
                  <a:solidFill>
                    <a:prstClr val="white"/>
                  </a:solidFill>
                </a:rPr>
                <a:t>预设 </a:t>
              </a:r>
            </a:p>
          </p:txBody>
        </p:sp>
        <p:sp>
          <p:nvSpPr>
            <p:cNvPr id="17" name="Oval 19">
              <a:extLst>
                <a:ext uri="{FF2B5EF4-FFF2-40B4-BE49-F238E27FC236}">
                  <a16:creationId xmlns:a16="http://schemas.microsoft.com/office/drawing/2014/main" id="{1E080E38-CEDC-470B-B29F-E50C3266776B}"/>
                </a:ext>
              </a:extLst>
            </p:cNvPr>
            <p:cNvSpPr/>
            <p:nvPr/>
          </p:nvSpPr>
          <p:spPr bwMode="auto">
            <a:xfrm rot="13657398">
              <a:off x="8758278" y="2857850"/>
              <a:ext cx="271487" cy="151030"/>
            </a:xfrm>
            <a:prstGeom prst="ellipse">
              <a:avLst/>
            </a:prstGeom>
            <a:solidFill>
              <a:schemeClr val="tx1"/>
            </a:solidFill>
            <a:ln w="9525" cap="flat" cmpd="sng" algn="ctr">
              <a:noFill/>
              <a:prstDash val="solid"/>
              <a:round/>
              <a:headEnd type="none" w="med" len="med"/>
              <a:tailEnd type="none" w="med" len="med"/>
            </a:ln>
            <a:effectLst/>
          </p:spPr>
          <p:txBody>
            <a:bodyPr anchor="ctr"/>
            <a:lstStyle/>
            <a:p>
              <a:pPr algn="ctr"/>
              <a:endParaRPr/>
            </a:p>
          </p:txBody>
        </p:sp>
        <p:sp>
          <p:nvSpPr>
            <p:cNvPr id="18" name="Rectangle: Rounded Corners 20">
              <a:extLst>
                <a:ext uri="{FF2B5EF4-FFF2-40B4-BE49-F238E27FC236}">
                  <a16:creationId xmlns:a16="http://schemas.microsoft.com/office/drawing/2014/main" id="{869CF362-B263-48F2-839F-B100B0C52984}"/>
                </a:ext>
              </a:extLst>
            </p:cNvPr>
            <p:cNvSpPr/>
            <p:nvPr/>
          </p:nvSpPr>
          <p:spPr bwMode="auto">
            <a:xfrm rot="2446143">
              <a:off x="9012213" y="2292052"/>
              <a:ext cx="214368" cy="774947"/>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19" name="Oval 21">
              <a:extLst>
                <a:ext uri="{FF2B5EF4-FFF2-40B4-BE49-F238E27FC236}">
                  <a16:creationId xmlns:a16="http://schemas.microsoft.com/office/drawing/2014/main" id="{174D5259-EDA2-4E03-8087-F3A73D2FB41A}"/>
                </a:ext>
              </a:extLst>
            </p:cNvPr>
            <p:cNvSpPr>
              <a:spLocks noChangeAspect="1"/>
            </p:cNvSpPr>
            <p:nvPr/>
          </p:nvSpPr>
          <p:spPr bwMode="auto">
            <a:xfrm>
              <a:off x="8878718" y="1398048"/>
              <a:ext cx="1538805" cy="1517131"/>
            </a:xfrm>
            <a:prstGeom prst="ellipse">
              <a:avLst/>
            </a:prstGeom>
            <a:solidFill>
              <a:schemeClr val="accent1"/>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600" b="1">
                  <a:solidFill>
                    <a:schemeClr val="bg1"/>
                  </a:solidFill>
                </a:rPr>
                <a:t>标题文本</a:t>
              </a:r>
              <a:br>
                <a:rPr lang="zh-CN" altLang="en-US" sz="1600" b="1">
                  <a:solidFill>
                    <a:schemeClr val="bg1"/>
                  </a:solidFill>
                </a:rPr>
              </a:br>
              <a:r>
                <a:rPr lang="zh-CN" altLang="en-US" sz="1600" b="1">
                  <a:solidFill>
                    <a:schemeClr val="bg1"/>
                  </a:solidFill>
                </a:rPr>
                <a:t>预设 </a:t>
              </a:r>
            </a:p>
          </p:txBody>
        </p:sp>
        <p:sp>
          <p:nvSpPr>
            <p:cNvPr id="20" name="Freeform: Shape 23">
              <a:extLst>
                <a:ext uri="{FF2B5EF4-FFF2-40B4-BE49-F238E27FC236}">
                  <a16:creationId xmlns:a16="http://schemas.microsoft.com/office/drawing/2014/main" id="{88304B50-C071-4295-A9CB-D132DBD4A08F}"/>
                </a:ext>
              </a:extLst>
            </p:cNvPr>
            <p:cNvSpPr>
              <a:spLocks/>
            </p:cNvSpPr>
            <p:nvPr/>
          </p:nvSpPr>
          <p:spPr bwMode="auto">
            <a:xfrm>
              <a:off x="9395876" y="1877879"/>
              <a:ext cx="489849" cy="298891"/>
            </a:xfrm>
            <a:custGeom>
              <a:avLst/>
              <a:gdLst>
                <a:gd name="T0" fmla="*/ 152 w 400"/>
                <a:gd name="T1" fmla="*/ 7 h 244"/>
                <a:gd name="T2" fmla="*/ 127 w 400"/>
                <a:gd name="T3" fmla="*/ 7 h 244"/>
                <a:gd name="T4" fmla="*/ 0 w 400"/>
                <a:gd name="T5" fmla="*/ 122 h 244"/>
                <a:gd name="T6" fmla="*/ 127 w 400"/>
                <a:gd name="T7" fmla="*/ 237 h 244"/>
                <a:gd name="T8" fmla="*/ 152 w 400"/>
                <a:gd name="T9" fmla="*/ 237 h 244"/>
                <a:gd name="T10" fmla="*/ 152 w 400"/>
                <a:gd name="T11" fmla="*/ 212 h 244"/>
                <a:gd name="T12" fmla="*/ 53 w 400"/>
                <a:gd name="T13" fmla="*/ 122 h 244"/>
                <a:gd name="T14" fmla="*/ 152 w 400"/>
                <a:gd name="T15" fmla="*/ 32 h 244"/>
                <a:gd name="T16" fmla="*/ 152 w 400"/>
                <a:gd name="T17" fmla="*/ 7 h 244"/>
                <a:gd name="T18" fmla="*/ 272 w 400"/>
                <a:gd name="T19" fmla="*/ 7 h 244"/>
                <a:gd name="T20" fmla="*/ 248 w 400"/>
                <a:gd name="T21" fmla="*/ 7 h 244"/>
                <a:gd name="T22" fmla="*/ 248 w 400"/>
                <a:gd name="T23" fmla="*/ 32 h 244"/>
                <a:gd name="T24" fmla="*/ 347 w 400"/>
                <a:gd name="T25" fmla="*/ 122 h 244"/>
                <a:gd name="T26" fmla="*/ 248 w 400"/>
                <a:gd name="T27" fmla="*/ 212 h 244"/>
                <a:gd name="T28" fmla="*/ 248 w 400"/>
                <a:gd name="T29" fmla="*/ 237 h 244"/>
                <a:gd name="T30" fmla="*/ 272 w 400"/>
                <a:gd name="T31" fmla="*/ 237 h 244"/>
                <a:gd name="T32" fmla="*/ 400 w 400"/>
                <a:gd name="T33" fmla="*/ 122 h 244"/>
                <a:gd name="T34" fmla="*/ 272 w 400"/>
                <a:gd name="T35" fmla="*/ 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44">
                  <a:moveTo>
                    <a:pt x="152" y="7"/>
                  </a:moveTo>
                  <a:cubicBezTo>
                    <a:pt x="145" y="0"/>
                    <a:pt x="135" y="0"/>
                    <a:pt x="127" y="7"/>
                  </a:cubicBezTo>
                  <a:cubicBezTo>
                    <a:pt x="0" y="122"/>
                    <a:pt x="0" y="122"/>
                    <a:pt x="0" y="122"/>
                  </a:cubicBezTo>
                  <a:cubicBezTo>
                    <a:pt x="127" y="237"/>
                    <a:pt x="127" y="237"/>
                    <a:pt x="127" y="237"/>
                  </a:cubicBezTo>
                  <a:cubicBezTo>
                    <a:pt x="135" y="244"/>
                    <a:pt x="145" y="244"/>
                    <a:pt x="152" y="237"/>
                  </a:cubicBezTo>
                  <a:cubicBezTo>
                    <a:pt x="159" y="230"/>
                    <a:pt x="159" y="219"/>
                    <a:pt x="152" y="212"/>
                  </a:cubicBezTo>
                  <a:cubicBezTo>
                    <a:pt x="53" y="122"/>
                    <a:pt x="53" y="122"/>
                    <a:pt x="53" y="122"/>
                  </a:cubicBezTo>
                  <a:cubicBezTo>
                    <a:pt x="152" y="32"/>
                    <a:pt x="152" y="32"/>
                    <a:pt x="152" y="32"/>
                  </a:cubicBezTo>
                  <a:cubicBezTo>
                    <a:pt x="159" y="25"/>
                    <a:pt x="159" y="14"/>
                    <a:pt x="152" y="7"/>
                  </a:cubicBezTo>
                  <a:close/>
                  <a:moveTo>
                    <a:pt x="272" y="7"/>
                  </a:moveTo>
                  <a:cubicBezTo>
                    <a:pt x="265" y="0"/>
                    <a:pt x="255" y="0"/>
                    <a:pt x="248" y="7"/>
                  </a:cubicBezTo>
                  <a:cubicBezTo>
                    <a:pt x="240" y="14"/>
                    <a:pt x="241" y="25"/>
                    <a:pt x="248" y="32"/>
                  </a:cubicBezTo>
                  <a:cubicBezTo>
                    <a:pt x="347" y="122"/>
                    <a:pt x="347" y="122"/>
                    <a:pt x="347" y="122"/>
                  </a:cubicBezTo>
                  <a:cubicBezTo>
                    <a:pt x="248" y="212"/>
                    <a:pt x="248" y="212"/>
                    <a:pt x="248" y="212"/>
                  </a:cubicBezTo>
                  <a:cubicBezTo>
                    <a:pt x="241" y="219"/>
                    <a:pt x="240" y="230"/>
                    <a:pt x="248" y="237"/>
                  </a:cubicBezTo>
                  <a:cubicBezTo>
                    <a:pt x="255" y="244"/>
                    <a:pt x="265" y="244"/>
                    <a:pt x="272" y="237"/>
                  </a:cubicBezTo>
                  <a:cubicBezTo>
                    <a:pt x="400" y="122"/>
                    <a:pt x="400" y="122"/>
                    <a:pt x="400" y="122"/>
                  </a:cubicBezTo>
                  <a:lnTo>
                    <a:pt x="272" y="7"/>
                  </a:lnTo>
                  <a:close/>
                </a:path>
              </a:pathLst>
            </a:custGeom>
            <a:solidFill>
              <a:schemeClr val="bg1"/>
            </a:solidFill>
            <a:ln>
              <a:noFill/>
            </a:ln>
          </p:spPr>
          <p:txBody>
            <a:bodyPr anchor="ctr"/>
            <a:lstStyle/>
            <a:p>
              <a:pPr algn="ctr"/>
              <a:endParaRPr/>
            </a:p>
          </p:txBody>
        </p:sp>
        <p:sp>
          <p:nvSpPr>
            <p:cNvPr id="21" name="Oval 14">
              <a:extLst>
                <a:ext uri="{FF2B5EF4-FFF2-40B4-BE49-F238E27FC236}">
                  <a16:creationId xmlns:a16="http://schemas.microsoft.com/office/drawing/2014/main" id="{CA2B4CE3-FC62-495E-B928-AFCE626DE82E}"/>
                </a:ext>
              </a:extLst>
            </p:cNvPr>
            <p:cNvSpPr/>
            <p:nvPr/>
          </p:nvSpPr>
          <p:spPr bwMode="auto">
            <a:xfrm rot="16368686">
              <a:off x="9016820" y="3567834"/>
              <a:ext cx="271487" cy="210573"/>
            </a:xfrm>
            <a:prstGeom prst="ellipse">
              <a:avLst/>
            </a:prstGeom>
            <a:solidFill>
              <a:schemeClr val="tx1"/>
            </a:solidFill>
            <a:ln w="9525" cap="flat" cmpd="sng" algn="ctr">
              <a:noFill/>
              <a:prstDash val="solid"/>
              <a:round/>
              <a:headEnd type="none" w="med" len="med"/>
              <a:tailEnd type="none" w="med" len="med"/>
            </a:ln>
            <a:effectLst/>
          </p:spPr>
          <p:txBody>
            <a:bodyPr anchor="ctr"/>
            <a:lstStyle/>
            <a:p>
              <a:pPr algn="ctr"/>
              <a:endParaRPr/>
            </a:p>
          </p:txBody>
        </p:sp>
        <p:sp>
          <p:nvSpPr>
            <p:cNvPr id="22" name="Rectangle: Rounded Corners 15">
              <a:extLst>
                <a:ext uri="{FF2B5EF4-FFF2-40B4-BE49-F238E27FC236}">
                  <a16:creationId xmlns:a16="http://schemas.microsoft.com/office/drawing/2014/main" id="{4B702EF0-B6B1-49B0-9DE9-6A553A7EA12C}"/>
                </a:ext>
              </a:extLst>
            </p:cNvPr>
            <p:cNvSpPr/>
            <p:nvPr/>
          </p:nvSpPr>
          <p:spPr bwMode="auto">
            <a:xfrm rot="5568686">
              <a:off x="9363042" y="3291898"/>
              <a:ext cx="211349" cy="786017"/>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23" name="Oval 16">
              <a:extLst>
                <a:ext uri="{FF2B5EF4-FFF2-40B4-BE49-F238E27FC236}">
                  <a16:creationId xmlns:a16="http://schemas.microsoft.com/office/drawing/2014/main" id="{F7CB67EE-3043-4667-85A6-7EECB8955A48}"/>
                </a:ext>
              </a:extLst>
            </p:cNvPr>
            <p:cNvSpPr>
              <a:spLocks noChangeAspect="1"/>
            </p:cNvSpPr>
            <p:nvPr/>
          </p:nvSpPr>
          <p:spPr bwMode="auto">
            <a:xfrm>
              <a:off x="9469979" y="2988585"/>
              <a:ext cx="1538805" cy="1517131"/>
            </a:xfrm>
            <a:prstGeom prst="ellipse">
              <a:avLst/>
            </a:prstGeom>
            <a:solidFill>
              <a:schemeClr val="accent2"/>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600" b="1">
                  <a:solidFill>
                    <a:schemeClr val="bg1"/>
                  </a:solidFill>
                </a:rPr>
                <a:t>标题文本</a:t>
              </a:r>
              <a:br>
                <a:rPr lang="zh-CN" altLang="en-US" sz="1600" b="1">
                  <a:solidFill>
                    <a:schemeClr val="bg1"/>
                  </a:solidFill>
                </a:rPr>
              </a:br>
              <a:r>
                <a:rPr lang="zh-CN" altLang="en-US" sz="1600" b="1">
                  <a:solidFill>
                    <a:schemeClr val="bg1"/>
                  </a:solidFill>
                </a:rPr>
                <a:t>预设 </a:t>
              </a:r>
            </a:p>
          </p:txBody>
        </p:sp>
        <p:sp>
          <p:nvSpPr>
            <p:cNvPr id="24" name="Freeform: Shape 18">
              <a:extLst>
                <a:ext uri="{FF2B5EF4-FFF2-40B4-BE49-F238E27FC236}">
                  <a16:creationId xmlns:a16="http://schemas.microsoft.com/office/drawing/2014/main" id="{A288E774-B275-4C91-8693-A645E9916CA8}"/>
                </a:ext>
              </a:extLst>
            </p:cNvPr>
            <p:cNvSpPr>
              <a:spLocks/>
            </p:cNvSpPr>
            <p:nvPr/>
          </p:nvSpPr>
          <p:spPr bwMode="auto">
            <a:xfrm>
              <a:off x="10044175" y="3259110"/>
              <a:ext cx="331550" cy="428272"/>
            </a:xfrm>
            <a:custGeom>
              <a:avLst/>
              <a:gdLst>
                <a:gd name="T0" fmla="*/ 88 w 302"/>
                <a:gd name="T1" fmla="*/ 46 h 390"/>
                <a:gd name="T2" fmla="*/ 88 w 302"/>
                <a:gd name="T3" fmla="*/ 284 h 390"/>
                <a:gd name="T4" fmla="*/ 45 w 302"/>
                <a:gd name="T5" fmla="*/ 288 h 390"/>
                <a:gd name="T6" fmla="*/ 9 w 302"/>
                <a:gd name="T7" fmla="*/ 355 h 390"/>
                <a:gd name="T8" fmla="*/ 77 w 302"/>
                <a:gd name="T9" fmla="*/ 378 h 390"/>
                <a:gd name="T10" fmla="*/ 124 w 302"/>
                <a:gd name="T11" fmla="*/ 322 h 390"/>
                <a:gd name="T12" fmla="*/ 124 w 302"/>
                <a:gd name="T13" fmla="*/ 126 h 390"/>
                <a:gd name="T14" fmla="*/ 266 w 302"/>
                <a:gd name="T15" fmla="*/ 93 h 390"/>
                <a:gd name="T16" fmla="*/ 266 w 302"/>
                <a:gd name="T17" fmla="*/ 244 h 390"/>
                <a:gd name="T18" fmla="*/ 223 w 302"/>
                <a:gd name="T19" fmla="*/ 248 h 390"/>
                <a:gd name="T20" fmla="*/ 187 w 302"/>
                <a:gd name="T21" fmla="*/ 315 h 390"/>
                <a:gd name="T22" fmla="*/ 255 w 302"/>
                <a:gd name="T23" fmla="*/ 338 h 390"/>
                <a:gd name="T24" fmla="*/ 302 w 302"/>
                <a:gd name="T25" fmla="*/ 282 h 390"/>
                <a:gd name="T26" fmla="*/ 302 w 302"/>
                <a:gd name="T27" fmla="*/ 0 h 390"/>
                <a:gd name="T28" fmla="*/ 88 w 302"/>
                <a:gd name="T29" fmla="*/ 4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2" h="390">
                  <a:moveTo>
                    <a:pt x="88" y="46"/>
                  </a:moveTo>
                  <a:cubicBezTo>
                    <a:pt x="88" y="284"/>
                    <a:pt x="88" y="284"/>
                    <a:pt x="88" y="284"/>
                  </a:cubicBezTo>
                  <a:cubicBezTo>
                    <a:pt x="75" y="281"/>
                    <a:pt x="60" y="282"/>
                    <a:pt x="45" y="288"/>
                  </a:cubicBezTo>
                  <a:cubicBezTo>
                    <a:pt x="11" y="300"/>
                    <a:pt x="0" y="330"/>
                    <a:pt x="9" y="355"/>
                  </a:cubicBezTo>
                  <a:cubicBezTo>
                    <a:pt x="17" y="380"/>
                    <a:pt x="44" y="390"/>
                    <a:pt x="77" y="378"/>
                  </a:cubicBezTo>
                  <a:cubicBezTo>
                    <a:pt x="106" y="367"/>
                    <a:pt x="124" y="344"/>
                    <a:pt x="124" y="322"/>
                  </a:cubicBezTo>
                  <a:cubicBezTo>
                    <a:pt x="124" y="322"/>
                    <a:pt x="124" y="196"/>
                    <a:pt x="124" y="126"/>
                  </a:cubicBezTo>
                  <a:cubicBezTo>
                    <a:pt x="266" y="93"/>
                    <a:pt x="266" y="93"/>
                    <a:pt x="266" y="93"/>
                  </a:cubicBezTo>
                  <a:cubicBezTo>
                    <a:pt x="266" y="244"/>
                    <a:pt x="266" y="244"/>
                    <a:pt x="266" y="244"/>
                  </a:cubicBezTo>
                  <a:cubicBezTo>
                    <a:pt x="253" y="241"/>
                    <a:pt x="238" y="242"/>
                    <a:pt x="223" y="248"/>
                  </a:cubicBezTo>
                  <a:cubicBezTo>
                    <a:pt x="189" y="260"/>
                    <a:pt x="178" y="290"/>
                    <a:pt x="187" y="315"/>
                  </a:cubicBezTo>
                  <a:cubicBezTo>
                    <a:pt x="195" y="340"/>
                    <a:pt x="222" y="350"/>
                    <a:pt x="255" y="338"/>
                  </a:cubicBezTo>
                  <a:cubicBezTo>
                    <a:pt x="284" y="327"/>
                    <a:pt x="302" y="304"/>
                    <a:pt x="302" y="282"/>
                  </a:cubicBezTo>
                  <a:cubicBezTo>
                    <a:pt x="302" y="0"/>
                    <a:pt x="302" y="0"/>
                    <a:pt x="302" y="0"/>
                  </a:cubicBezTo>
                  <a:lnTo>
                    <a:pt x="88" y="46"/>
                  </a:lnTo>
                  <a:close/>
                </a:path>
              </a:pathLst>
            </a:custGeom>
            <a:solidFill>
              <a:schemeClr val="bg1"/>
            </a:solidFill>
            <a:ln>
              <a:noFill/>
            </a:ln>
          </p:spPr>
          <p:txBody>
            <a:bodyPr anchor="ctr"/>
            <a:lstStyle/>
            <a:p>
              <a:pPr algn="ctr"/>
              <a:endParaRPr/>
            </a:p>
          </p:txBody>
        </p:sp>
        <p:sp>
          <p:nvSpPr>
            <p:cNvPr id="25" name="Oval 9">
              <a:extLst>
                <a:ext uri="{FF2B5EF4-FFF2-40B4-BE49-F238E27FC236}">
                  <a16:creationId xmlns:a16="http://schemas.microsoft.com/office/drawing/2014/main" id="{3F449FD8-8D35-4962-A93E-7FB0FA8600CB}"/>
                </a:ext>
              </a:extLst>
            </p:cNvPr>
            <p:cNvSpPr/>
            <p:nvPr/>
          </p:nvSpPr>
          <p:spPr bwMode="auto">
            <a:xfrm rot="20100428">
              <a:off x="8617136" y="4162552"/>
              <a:ext cx="275365" cy="207608"/>
            </a:xfrm>
            <a:prstGeom prst="ellipse">
              <a:avLst/>
            </a:prstGeom>
            <a:solidFill>
              <a:schemeClr val="tx1"/>
            </a:solidFill>
            <a:ln w="9525" cap="flat" cmpd="sng" algn="ctr">
              <a:noFill/>
              <a:prstDash val="solid"/>
              <a:round/>
              <a:headEnd type="none" w="med" len="med"/>
              <a:tailEnd type="none" w="med" len="med"/>
            </a:ln>
            <a:effectLst/>
          </p:spPr>
          <p:txBody>
            <a:bodyPr anchor="ctr"/>
            <a:lstStyle/>
            <a:p>
              <a:pPr algn="ctr"/>
              <a:endParaRPr/>
            </a:p>
          </p:txBody>
        </p:sp>
        <p:sp>
          <p:nvSpPr>
            <p:cNvPr id="26" name="Rectangle: Rounded Corners 10">
              <a:extLst>
                <a:ext uri="{FF2B5EF4-FFF2-40B4-BE49-F238E27FC236}">
                  <a16:creationId xmlns:a16="http://schemas.microsoft.com/office/drawing/2014/main" id="{CCB36659-0772-4F81-8BCE-707BC31C2A0F}"/>
                </a:ext>
              </a:extLst>
            </p:cNvPr>
            <p:cNvSpPr/>
            <p:nvPr/>
          </p:nvSpPr>
          <p:spPr bwMode="auto">
            <a:xfrm rot="8915293">
              <a:off x="8817960" y="4153159"/>
              <a:ext cx="214368" cy="774947"/>
            </a:xfrm>
            <a:prstGeom prst="roundRect">
              <a:avLst>
                <a:gd name="adj" fmla="val 38849"/>
              </a:avLst>
            </a:prstGeom>
            <a:gradFill flip="none" rotWithShape="1">
              <a:gsLst>
                <a:gs pos="0">
                  <a:schemeClr val="bg1">
                    <a:lumMod val="75000"/>
                  </a:schemeClr>
                </a:gs>
                <a:gs pos="46000">
                  <a:schemeClr val="bg1"/>
                </a:gs>
                <a:gs pos="100000">
                  <a:schemeClr val="bg1">
                    <a:lumMod val="75000"/>
                  </a:schemeClr>
                </a:gs>
              </a:gsLst>
              <a:lin ang="10800000" scaled="1"/>
              <a:tileRect/>
            </a:gradFill>
            <a:ln w="9525" cap="flat" cmpd="sng" algn="ctr">
              <a:noFill/>
              <a:prstDash val="solid"/>
              <a:round/>
              <a:headEnd type="none" w="med" len="med"/>
              <a:tailEnd type="none" w="med" len="med"/>
            </a:ln>
            <a:effectLst/>
          </p:spPr>
          <p:txBody>
            <a:bodyPr anchor="ctr"/>
            <a:lstStyle/>
            <a:p>
              <a:pPr algn="ctr"/>
              <a:endParaRPr/>
            </a:p>
          </p:txBody>
        </p:sp>
        <p:sp>
          <p:nvSpPr>
            <p:cNvPr id="27" name="Oval 11">
              <a:extLst>
                <a:ext uri="{FF2B5EF4-FFF2-40B4-BE49-F238E27FC236}">
                  <a16:creationId xmlns:a16="http://schemas.microsoft.com/office/drawing/2014/main" id="{5BABDEEF-5E16-4EAA-8EF3-D0F846FE5A55}"/>
                </a:ext>
              </a:extLst>
            </p:cNvPr>
            <p:cNvSpPr>
              <a:spLocks noChangeAspect="1"/>
            </p:cNvSpPr>
            <p:nvPr/>
          </p:nvSpPr>
          <p:spPr bwMode="auto">
            <a:xfrm>
              <a:off x="8619152" y="4491336"/>
              <a:ext cx="1538805" cy="1517132"/>
            </a:xfrm>
            <a:prstGeom prst="ellipse">
              <a:avLst/>
            </a:prstGeom>
            <a:solidFill>
              <a:schemeClr val="accent3"/>
            </a:solidFill>
            <a:ln w="3175">
              <a:noFill/>
              <a:miter lim="800000"/>
              <a:headEnd/>
              <a:tailEnd/>
            </a:ln>
            <a:effectLst/>
          </p:spPr>
          <p:style>
            <a:lnRef idx="0">
              <a:scrgbClr r="0" g="0" b="0"/>
            </a:lnRef>
            <a:fillRef idx="1003">
              <a:schemeClr val="dk1"/>
            </a:fillRef>
            <a:effectRef idx="0">
              <a:scrgbClr r="0" g="0" b="0"/>
            </a:effectRef>
            <a:fontRef idx="major"/>
          </p:style>
          <p:txBody>
            <a:bodyPr wrap="none" anchor="b" anchorCtr="1">
              <a:normAutofit/>
            </a:bodyPr>
            <a:lstStyle/>
            <a:p>
              <a:pPr lvl="0" algn="ctr" defTabSz="609443">
                <a:spcBef>
                  <a:spcPct val="0"/>
                </a:spcBef>
                <a:defRPr/>
              </a:pPr>
              <a:r>
                <a:rPr lang="zh-CN" altLang="en-US" sz="1400" b="1">
                  <a:solidFill>
                    <a:schemeClr val="bg1"/>
                  </a:solidFill>
                </a:rPr>
                <a:t>标题文本</a:t>
              </a:r>
              <a:br>
                <a:rPr lang="zh-CN" altLang="en-US" sz="1400" b="1">
                  <a:solidFill>
                    <a:schemeClr val="bg1"/>
                  </a:solidFill>
                </a:rPr>
              </a:br>
              <a:r>
                <a:rPr lang="zh-CN" altLang="en-US" sz="1400" b="1">
                  <a:solidFill>
                    <a:schemeClr val="bg1"/>
                  </a:solidFill>
                </a:rPr>
                <a:t>预设 </a:t>
              </a:r>
            </a:p>
          </p:txBody>
        </p:sp>
        <p:sp>
          <p:nvSpPr>
            <p:cNvPr id="28" name="Freeform: Shape 13">
              <a:extLst>
                <a:ext uri="{FF2B5EF4-FFF2-40B4-BE49-F238E27FC236}">
                  <a16:creationId xmlns:a16="http://schemas.microsoft.com/office/drawing/2014/main" id="{709B4B86-3396-46BC-84C3-1525A1EE31F9}"/>
                </a:ext>
              </a:extLst>
            </p:cNvPr>
            <p:cNvSpPr>
              <a:spLocks/>
            </p:cNvSpPr>
            <p:nvPr/>
          </p:nvSpPr>
          <p:spPr bwMode="auto">
            <a:xfrm>
              <a:off x="9224389" y="4768648"/>
              <a:ext cx="342973" cy="342514"/>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anchor="ctr"/>
            <a:lstStyle/>
            <a:p>
              <a:pPr algn="ctr"/>
              <a:endParaRPr/>
            </a:p>
          </p:txBody>
        </p:sp>
      </p:grpSp>
      <p:sp>
        <p:nvSpPr>
          <p:cNvPr id="29" name="千图设计师MC：ID 29795607库_文本框 58">
            <a:extLst>
              <a:ext uri="{FF2B5EF4-FFF2-40B4-BE49-F238E27FC236}">
                <a16:creationId xmlns:a16="http://schemas.microsoft.com/office/drawing/2014/main" id="{3543FAE1-1998-45BE-9A59-9634EDD1A294}"/>
              </a:ext>
            </a:extLst>
          </p:cNvPr>
          <p:cNvSpPr txBox="1">
            <a:spLocks/>
          </p:cNvSpPr>
          <p:nvPr>
            <p:custDataLst>
              <p:tags r:id="rId2"/>
            </p:custDataLst>
          </p:nvPr>
        </p:nvSpPr>
        <p:spPr>
          <a:xfrm>
            <a:off x="1261423" y="1386627"/>
            <a:ext cx="5280348" cy="724165"/>
          </a:xfrm>
          <a:prstGeom prst="rect">
            <a:avLst/>
          </a:prstGeom>
        </p:spPr>
        <p:txBody>
          <a:bodyPr wrap="square" lIns="0" tIns="0" rIns="0" bIns="0" anchor="ctr" anchorCtr="0">
            <a:normAutofit/>
          </a:bodyPr>
          <a:lstStyle/>
          <a:p>
            <a:pPr marL="0" indent="0" defTabSz="914400">
              <a:lnSpc>
                <a:spcPct val="120000"/>
              </a:lnSpc>
              <a:buNone/>
              <a:defRPr/>
            </a:pPr>
            <a:r>
              <a:rPr lang="zh-CN" altLang="en-US" sz="1200" dirty="0">
                <a:solidFill>
                  <a:schemeClr val="dk1">
                    <a:lumMod val="100000"/>
                  </a:schemeClr>
                </a:solidFill>
              </a:rPr>
              <a:t>请替换文字内容复制你的内容到此 </a:t>
            </a:r>
            <a:br>
              <a:rPr lang="zh-CN" altLang="en-US" sz="1200" dirty="0">
                <a:solidFill>
                  <a:schemeClr val="dk1">
                    <a:lumMod val="100000"/>
                  </a:schemeClr>
                </a:solidFill>
              </a:rPr>
            </a:br>
            <a:r>
              <a:rPr lang="zh-CN" altLang="en-US" sz="1200" dirty="0">
                <a:solidFill>
                  <a:schemeClr val="dk1">
                    <a:lumMod val="100000"/>
                  </a:schemeClr>
                </a:solidFill>
              </a:rPr>
              <a:t>如需更改请在（设置形状格式）菜单下（文本选项）中调整</a:t>
            </a:r>
          </a:p>
        </p:txBody>
      </p:sp>
      <p:grpSp>
        <p:nvGrpSpPr>
          <p:cNvPr id="48" name="千图设计师MC：ID 29795607库_组合 47">
            <a:extLst>
              <a:ext uri="{FF2B5EF4-FFF2-40B4-BE49-F238E27FC236}">
                <a16:creationId xmlns:a16="http://schemas.microsoft.com/office/drawing/2014/main" id="{CEFF4FE9-4168-4716-BE92-0F8F591A0F60}"/>
              </a:ext>
            </a:extLst>
          </p:cNvPr>
          <p:cNvGrpSpPr/>
          <p:nvPr>
            <p:custDataLst>
              <p:tags r:id="rId3"/>
            </p:custDataLst>
          </p:nvPr>
        </p:nvGrpSpPr>
        <p:grpSpPr>
          <a:xfrm>
            <a:off x="1239261" y="2951746"/>
            <a:ext cx="3782909" cy="759507"/>
            <a:chOff x="1239261" y="2951746"/>
            <a:chExt cx="3782909" cy="759507"/>
          </a:xfrm>
        </p:grpSpPr>
        <p:grpSp>
          <p:nvGrpSpPr>
            <p:cNvPr id="30" name="Group 59">
              <a:extLst>
                <a:ext uri="{FF2B5EF4-FFF2-40B4-BE49-F238E27FC236}">
                  <a16:creationId xmlns:a16="http://schemas.microsoft.com/office/drawing/2014/main" id="{F9199A0C-11F6-4EF8-8153-A060FBDC2A92}"/>
                </a:ext>
              </a:extLst>
            </p:cNvPr>
            <p:cNvGrpSpPr/>
            <p:nvPr/>
          </p:nvGrpSpPr>
          <p:grpSpPr>
            <a:xfrm>
              <a:off x="1239261" y="3030841"/>
              <a:ext cx="519639" cy="519639"/>
              <a:chOff x="5975646" y="3037332"/>
              <a:chExt cx="551992" cy="551992"/>
            </a:xfrm>
          </p:grpSpPr>
          <p:sp>
            <p:nvSpPr>
              <p:cNvPr id="46" name="Rectangle: Folded Corner 60">
                <a:extLst>
                  <a:ext uri="{FF2B5EF4-FFF2-40B4-BE49-F238E27FC236}">
                    <a16:creationId xmlns:a16="http://schemas.microsoft.com/office/drawing/2014/main" id="{BD88DECF-4011-42D7-A6A6-E7E116D45180}"/>
                  </a:ext>
                </a:extLst>
              </p:cNvPr>
              <p:cNvSpPr>
                <a:spLocks noChangeAspect="1"/>
              </p:cNvSpPr>
              <p:nvPr/>
            </p:nvSpPr>
            <p:spPr>
              <a:xfrm>
                <a:off x="5975646" y="3037332"/>
                <a:ext cx="551992" cy="551992"/>
              </a:xfrm>
              <a:prstGeom prst="foldedCorne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Freeform: Shape 61">
                <a:extLst>
                  <a:ext uri="{FF2B5EF4-FFF2-40B4-BE49-F238E27FC236}">
                    <a16:creationId xmlns:a16="http://schemas.microsoft.com/office/drawing/2014/main" id="{C702ACA9-82FB-49F9-8730-38958E0AECB9}"/>
                  </a:ext>
                </a:extLst>
              </p:cNvPr>
              <p:cNvSpPr>
                <a:spLocks/>
              </p:cNvSpPr>
              <p:nvPr/>
            </p:nvSpPr>
            <p:spPr bwMode="auto">
              <a:xfrm>
                <a:off x="6102634" y="3182782"/>
                <a:ext cx="298016" cy="261093"/>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3" name="Group 68">
              <a:extLst>
                <a:ext uri="{FF2B5EF4-FFF2-40B4-BE49-F238E27FC236}">
                  <a16:creationId xmlns:a16="http://schemas.microsoft.com/office/drawing/2014/main" id="{019D8145-E0F3-4B60-9175-BFC7656ABEF1}"/>
                </a:ext>
              </a:extLst>
            </p:cNvPr>
            <p:cNvGrpSpPr/>
            <p:nvPr/>
          </p:nvGrpSpPr>
          <p:grpSpPr>
            <a:xfrm>
              <a:off x="1758900" y="2951746"/>
              <a:ext cx="3263270" cy="759507"/>
              <a:chOff x="1603561" y="5023552"/>
              <a:chExt cx="2512220" cy="759507"/>
            </a:xfrm>
          </p:grpSpPr>
          <p:sp>
            <p:nvSpPr>
              <p:cNvPr id="40" name="TextBox 69">
                <a:extLst>
                  <a:ext uri="{FF2B5EF4-FFF2-40B4-BE49-F238E27FC236}">
                    <a16:creationId xmlns:a16="http://schemas.microsoft.com/office/drawing/2014/main" id="{7B9FFD37-67B2-4557-9CA2-4A50590D69B7}"/>
                  </a:ext>
                </a:extLst>
              </p:cNvPr>
              <p:cNvSpPr txBox="1"/>
              <p:nvPr/>
            </p:nvSpPr>
            <p:spPr>
              <a:xfrm>
                <a:off x="1603561" y="5023552"/>
                <a:ext cx="2512219" cy="247223"/>
              </a:xfrm>
              <a:prstGeom prst="rect">
                <a:avLst/>
              </a:prstGeom>
              <a:noFill/>
            </p:spPr>
            <p:txBody>
              <a:bodyPr wrap="none" lIns="360000" tIns="0" rIns="216000" bIns="0" anchor="b" anchorCtr="0">
                <a:normAutofit/>
              </a:bodyPr>
              <a:lstStyle/>
              <a:p>
                <a:r>
                  <a:rPr lang="zh-CN" altLang="en-US" sz="1400" b="1" dirty="0">
                    <a:solidFill>
                      <a:schemeClr val="accent1">
                        <a:lumMod val="100000"/>
                      </a:schemeClr>
                    </a:solidFill>
                  </a:rPr>
                  <a:t>输入标题文本</a:t>
                </a:r>
              </a:p>
            </p:txBody>
          </p:sp>
          <p:sp>
            <p:nvSpPr>
              <p:cNvPr id="41" name="TextBox 70">
                <a:extLst>
                  <a:ext uri="{FF2B5EF4-FFF2-40B4-BE49-F238E27FC236}">
                    <a16:creationId xmlns:a16="http://schemas.microsoft.com/office/drawing/2014/main" id="{86C7630B-0610-469D-B8B3-7904BF811887}"/>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grpSp>
        <p:nvGrpSpPr>
          <p:cNvPr id="49" name="千图设计师MC：ID 29795607库_组合 48">
            <a:extLst>
              <a:ext uri="{FF2B5EF4-FFF2-40B4-BE49-F238E27FC236}">
                <a16:creationId xmlns:a16="http://schemas.microsoft.com/office/drawing/2014/main" id="{303E3F71-9EEF-44DB-A7A3-0EB24AEAEF3F}"/>
              </a:ext>
            </a:extLst>
          </p:cNvPr>
          <p:cNvGrpSpPr/>
          <p:nvPr>
            <p:custDataLst>
              <p:tags r:id="rId4"/>
            </p:custDataLst>
          </p:nvPr>
        </p:nvGrpSpPr>
        <p:grpSpPr>
          <a:xfrm>
            <a:off x="1239261" y="3877003"/>
            <a:ext cx="3782909" cy="759507"/>
            <a:chOff x="1239261" y="3877003"/>
            <a:chExt cx="3782909" cy="759507"/>
          </a:xfrm>
        </p:grpSpPr>
        <p:grpSp>
          <p:nvGrpSpPr>
            <p:cNvPr id="31" name="Group 62">
              <a:extLst>
                <a:ext uri="{FF2B5EF4-FFF2-40B4-BE49-F238E27FC236}">
                  <a16:creationId xmlns:a16="http://schemas.microsoft.com/office/drawing/2014/main" id="{781F48B4-1FF8-462D-9E4A-FE1E2C97DFD7}"/>
                </a:ext>
              </a:extLst>
            </p:cNvPr>
            <p:cNvGrpSpPr/>
            <p:nvPr/>
          </p:nvGrpSpPr>
          <p:grpSpPr>
            <a:xfrm>
              <a:off x="1239261" y="3996938"/>
              <a:ext cx="519639" cy="519639"/>
              <a:chOff x="5975646" y="3980449"/>
              <a:chExt cx="551992" cy="551992"/>
            </a:xfrm>
          </p:grpSpPr>
          <p:sp>
            <p:nvSpPr>
              <p:cNvPr id="44" name="Rectangle: Folded Corner 63">
                <a:extLst>
                  <a:ext uri="{FF2B5EF4-FFF2-40B4-BE49-F238E27FC236}">
                    <a16:creationId xmlns:a16="http://schemas.microsoft.com/office/drawing/2014/main" id="{8BFCC02D-9466-4AF9-907E-D99DFC16723F}"/>
                  </a:ext>
                </a:extLst>
              </p:cNvPr>
              <p:cNvSpPr>
                <a:spLocks noChangeAspect="1"/>
              </p:cNvSpPr>
              <p:nvPr/>
            </p:nvSpPr>
            <p:spPr>
              <a:xfrm>
                <a:off x="5975646" y="3980449"/>
                <a:ext cx="551992" cy="551992"/>
              </a:xfrm>
              <a:prstGeom prst="foldedCorne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5" name="Freeform: Shape 64">
                <a:extLst>
                  <a:ext uri="{FF2B5EF4-FFF2-40B4-BE49-F238E27FC236}">
                    <a16:creationId xmlns:a16="http://schemas.microsoft.com/office/drawing/2014/main" id="{2347784F-792B-4AA4-AAA3-8F884ED6D105}"/>
                  </a:ext>
                </a:extLst>
              </p:cNvPr>
              <p:cNvSpPr>
                <a:spLocks/>
              </p:cNvSpPr>
              <p:nvPr/>
            </p:nvSpPr>
            <p:spPr bwMode="auto">
              <a:xfrm>
                <a:off x="6135601" y="4123262"/>
                <a:ext cx="232083" cy="266367"/>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4" name="Group 71">
              <a:extLst>
                <a:ext uri="{FF2B5EF4-FFF2-40B4-BE49-F238E27FC236}">
                  <a16:creationId xmlns:a16="http://schemas.microsoft.com/office/drawing/2014/main" id="{F9352DD1-1B37-4138-A2C4-B00FDFFF6054}"/>
                </a:ext>
              </a:extLst>
            </p:cNvPr>
            <p:cNvGrpSpPr/>
            <p:nvPr/>
          </p:nvGrpSpPr>
          <p:grpSpPr>
            <a:xfrm>
              <a:off x="1758900" y="3877003"/>
              <a:ext cx="3263270" cy="759507"/>
              <a:chOff x="1603561" y="5023552"/>
              <a:chExt cx="2512220" cy="759507"/>
            </a:xfrm>
          </p:grpSpPr>
          <p:sp>
            <p:nvSpPr>
              <p:cNvPr id="38" name="TextBox 72">
                <a:extLst>
                  <a:ext uri="{FF2B5EF4-FFF2-40B4-BE49-F238E27FC236}">
                    <a16:creationId xmlns:a16="http://schemas.microsoft.com/office/drawing/2014/main" id="{F7DFCF49-8DDC-4EBF-85D9-643644B584E8}"/>
                  </a:ext>
                </a:extLst>
              </p:cNvPr>
              <p:cNvSpPr txBox="1"/>
              <p:nvPr/>
            </p:nvSpPr>
            <p:spPr>
              <a:xfrm>
                <a:off x="1603561" y="5023552"/>
                <a:ext cx="2512219" cy="247223"/>
              </a:xfrm>
              <a:prstGeom prst="rect">
                <a:avLst/>
              </a:prstGeom>
              <a:noFill/>
            </p:spPr>
            <p:txBody>
              <a:bodyPr wrap="none" lIns="360000" tIns="0" rIns="216000" bIns="0" anchor="b" anchorCtr="0">
                <a:normAutofit/>
              </a:bodyPr>
              <a:lstStyle/>
              <a:p>
                <a:r>
                  <a:rPr lang="zh-CN" altLang="en-US" sz="1400" b="1" dirty="0">
                    <a:solidFill>
                      <a:schemeClr val="accent4">
                        <a:lumMod val="100000"/>
                      </a:schemeClr>
                    </a:solidFill>
                  </a:rPr>
                  <a:t>输入标题文本</a:t>
                </a:r>
              </a:p>
            </p:txBody>
          </p:sp>
          <p:sp>
            <p:nvSpPr>
              <p:cNvPr id="39" name="TextBox 73">
                <a:extLst>
                  <a:ext uri="{FF2B5EF4-FFF2-40B4-BE49-F238E27FC236}">
                    <a16:creationId xmlns:a16="http://schemas.microsoft.com/office/drawing/2014/main" id="{23645087-014B-4E1A-8E62-C547D733FD13}"/>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grpSp>
        <p:nvGrpSpPr>
          <p:cNvPr id="50" name="千图设计师MC：ID 29795607库_组合 49">
            <a:extLst>
              <a:ext uri="{FF2B5EF4-FFF2-40B4-BE49-F238E27FC236}">
                <a16:creationId xmlns:a16="http://schemas.microsoft.com/office/drawing/2014/main" id="{92C22995-42CF-4122-A273-8BB616677BDD}"/>
              </a:ext>
            </a:extLst>
          </p:cNvPr>
          <p:cNvGrpSpPr/>
          <p:nvPr>
            <p:custDataLst>
              <p:tags r:id="rId5"/>
            </p:custDataLst>
          </p:nvPr>
        </p:nvGrpSpPr>
        <p:grpSpPr>
          <a:xfrm>
            <a:off x="1239261" y="4802260"/>
            <a:ext cx="3782909" cy="759507"/>
            <a:chOff x="1239261" y="4802260"/>
            <a:chExt cx="3782909" cy="759507"/>
          </a:xfrm>
        </p:grpSpPr>
        <p:grpSp>
          <p:nvGrpSpPr>
            <p:cNvPr id="32" name="Group 65">
              <a:extLst>
                <a:ext uri="{FF2B5EF4-FFF2-40B4-BE49-F238E27FC236}">
                  <a16:creationId xmlns:a16="http://schemas.microsoft.com/office/drawing/2014/main" id="{1AF6F34F-EE21-4A2C-A59A-A75DBD14C016}"/>
                </a:ext>
              </a:extLst>
            </p:cNvPr>
            <p:cNvGrpSpPr/>
            <p:nvPr/>
          </p:nvGrpSpPr>
          <p:grpSpPr>
            <a:xfrm>
              <a:off x="1239261" y="4950305"/>
              <a:ext cx="519639" cy="519639"/>
              <a:chOff x="5975646" y="5076304"/>
              <a:chExt cx="551992" cy="551992"/>
            </a:xfrm>
          </p:grpSpPr>
          <p:sp>
            <p:nvSpPr>
              <p:cNvPr id="42" name="Rectangle: Folded Corner 66">
                <a:extLst>
                  <a:ext uri="{FF2B5EF4-FFF2-40B4-BE49-F238E27FC236}">
                    <a16:creationId xmlns:a16="http://schemas.microsoft.com/office/drawing/2014/main" id="{B9B82657-B36B-483F-B195-8F32BCDFA0E6}"/>
                  </a:ext>
                </a:extLst>
              </p:cNvPr>
              <p:cNvSpPr>
                <a:spLocks noChangeAspect="1"/>
              </p:cNvSpPr>
              <p:nvPr/>
            </p:nvSpPr>
            <p:spPr>
              <a:xfrm>
                <a:off x="5975646" y="5076304"/>
                <a:ext cx="551992" cy="551992"/>
              </a:xfrm>
              <a:prstGeom prst="foldedCorne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Freeform: Shape 67">
                <a:extLst>
                  <a:ext uri="{FF2B5EF4-FFF2-40B4-BE49-F238E27FC236}">
                    <a16:creationId xmlns:a16="http://schemas.microsoft.com/office/drawing/2014/main" id="{C3897C92-665F-4231-AA0A-629CE4FF7DC0}"/>
                  </a:ext>
                </a:extLst>
              </p:cNvPr>
              <p:cNvSpPr>
                <a:spLocks/>
              </p:cNvSpPr>
              <p:nvPr/>
            </p:nvSpPr>
            <p:spPr bwMode="auto">
              <a:xfrm>
                <a:off x="6135601" y="5219116"/>
                <a:ext cx="232083" cy="266368"/>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bg1"/>
              </a:solidFill>
              <a:ln>
                <a:noFill/>
              </a:ln>
              <a:effectLst/>
              <a:extLst>
                <a:ext uri="{91240B29-F687-4f45-9708-019B960494DF}">
                  <a14:hiddenLine xmlns:a14="http://schemas.microsoft.com/office/drawing/2010/main" xmlns:p14="http://schemas.microsoft.com/office/powerpoint/2010/main" xmlns:lc="http://schemas.openxmlformats.org/drawingml/2006/lockedCanvas" xmlns="" w="9525" cap="flat">
                    <a:solidFill>
                      <a:srgbClr val="808080"/>
                    </a:solidFill>
                    <a:bevel/>
                    <a:headEnd/>
                    <a:tailEnd/>
                  </a14:hiddenLine>
                </a:ext>
                <a:ext uri="{AF507438-7753-43e0-B8FC-AC1667EBCBE1}">
                  <a14:hiddenEffects xmlns:a14="http://schemas.microsoft.com/office/drawing/2010/main" xmlns:p14="http://schemas.microsoft.com/office/powerpoint/2010/main" xmlns:lc="http://schemas.openxmlformats.org/drawingml/2006/lockedCanvas" xmlns="">
                    <a:effectLst>
                      <a:outerShdw blurRad="63500" dist="38099" dir="2700000" algn="ctr" rotWithShape="0">
                        <a:srgbClr val="000000">
                          <a:alpha val="74998"/>
                        </a:srgbClr>
                      </a:outerShdw>
                    </a:effectLst>
                  </a14:hiddenEffects>
                </a:ext>
              </a:extLst>
            </p:spPr>
            <p:txBody>
              <a:bodyPr anchor="ctr"/>
              <a:lstStyle/>
              <a:p>
                <a:pPr algn="ctr"/>
                <a:endParaRPr/>
              </a:p>
            </p:txBody>
          </p:sp>
        </p:grpSp>
        <p:grpSp>
          <p:nvGrpSpPr>
            <p:cNvPr id="35" name="Group 74">
              <a:extLst>
                <a:ext uri="{FF2B5EF4-FFF2-40B4-BE49-F238E27FC236}">
                  <a16:creationId xmlns:a16="http://schemas.microsoft.com/office/drawing/2014/main" id="{23464982-C727-4308-AFFA-9A94A8C783A9}"/>
                </a:ext>
              </a:extLst>
            </p:cNvPr>
            <p:cNvGrpSpPr/>
            <p:nvPr/>
          </p:nvGrpSpPr>
          <p:grpSpPr>
            <a:xfrm>
              <a:off x="1758900" y="4802260"/>
              <a:ext cx="3263270" cy="759507"/>
              <a:chOff x="1603561" y="5023552"/>
              <a:chExt cx="2512220" cy="759507"/>
            </a:xfrm>
          </p:grpSpPr>
          <p:sp>
            <p:nvSpPr>
              <p:cNvPr id="36" name="TextBox 75">
                <a:extLst>
                  <a:ext uri="{FF2B5EF4-FFF2-40B4-BE49-F238E27FC236}">
                    <a16:creationId xmlns:a16="http://schemas.microsoft.com/office/drawing/2014/main" id="{F5EE1673-72F2-4CBE-B31F-CAC9FE9D762F}"/>
                  </a:ext>
                </a:extLst>
              </p:cNvPr>
              <p:cNvSpPr txBox="1"/>
              <p:nvPr/>
            </p:nvSpPr>
            <p:spPr>
              <a:xfrm>
                <a:off x="1603561" y="5023552"/>
                <a:ext cx="2512219" cy="247223"/>
              </a:xfrm>
              <a:prstGeom prst="rect">
                <a:avLst/>
              </a:prstGeom>
              <a:noFill/>
            </p:spPr>
            <p:txBody>
              <a:bodyPr wrap="none" lIns="360000" tIns="0" rIns="216000" bIns="0" anchor="b" anchorCtr="0">
                <a:normAutofit/>
              </a:bodyPr>
              <a:lstStyle/>
              <a:p>
                <a:r>
                  <a:rPr lang="zh-CN" altLang="en-US" sz="1400" b="1" dirty="0">
                    <a:solidFill>
                      <a:schemeClr val="accent5">
                        <a:lumMod val="100000"/>
                      </a:schemeClr>
                    </a:solidFill>
                  </a:rPr>
                  <a:t>输入标题文本</a:t>
                </a:r>
              </a:p>
            </p:txBody>
          </p:sp>
          <p:sp>
            <p:nvSpPr>
              <p:cNvPr id="37" name="TextBox 76">
                <a:extLst>
                  <a:ext uri="{FF2B5EF4-FFF2-40B4-BE49-F238E27FC236}">
                    <a16:creationId xmlns:a16="http://schemas.microsoft.com/office/drawing/2014/main" id="{1CE12BA6-848C-49CD-A5DE-3F98EC57985B}"/>
                  </a:ext>
                </a:extLst>
              </p:cNvPr>
              <p:cNvSpPr txBox="1">
                <a:spLocks/>
              </p:cNvSpPr>
              <p:nvPr/>
            </p:nvSpPr>
            <p:spPr>
              <a:xfrm>
                <a:off x="1603563" y="5270775"/>
                <a:ext cx="2512218" cy="512284"/>
              </a:xfrm>
              <a:prstGeom prst="rect">
                <a:avLst/>
              </a:prstGeom>
            </p:spPr>
            <p:txBody>
              <a:bodyPr vert="horz" wrap="square" lIns="360000" tIns="0" rIns="216000" bIns="0" anchor="t" anchorCtr="0">
                <a:normAutofit/>
              </a:bodyPr>
              <a:lstStyle/>
              <a:p>
                <a:pPr algn="l">
                  <a:lnSpc>
                    <a:spcPct val="120000"/>
                  </a:lnSpc>
                </a:pPr>
                <a:r>
                  <a:rPr lang="zh-CN" altLang="en-US" sz="1000" dirty="0">
                    <a:solidFill>
                      <a:schemeClr val="dk1">
                        <a:lumMod val="100000"/>
                      </a:schemeClr>
                    </a:solidFill>
                  </a:rPr>
                  <a:t>请替换文字内容复制你的内容到此 </a:t>
                </a:r>
                <a:br>
                  <a:rPr lang="zh-CN" altLang="en-US" sz="1000" dirty="0">
                    <a:solidFill>
                      <a:schemeClr val="dk1">
                        <a:lumMod val="100000"/>
                      </a:schemeClr>
                    </a:solidFill>
                  </a:rPr>
                </a:br>
                <a:endParaRPr lang="zh-CN" altLang="en-US" sz="1000" dirty="0">
                  <a:solidFill>
                    <a:schemeClr val="dk1">
                      <a:lumMod val="100000"/>
                    </a:schemeClr>
                  </a:solidFill>
                </a:endParaRPr>
              </a:p>
            </p:txBody>
          </p:sp>
        </p:grpSp>
      </p:grpSp>
    </p:spTree>
    <p:extLst>
      <p:ext uri="{BB962C8B-B14F-4D97-AF65-F5344CB8AC3E}">
        <p14:creationId xmlns:p14="http://schemas.microsoft.com/office/powerpoint/2010/main" val="2769516549"/>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transform.rotation_z</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53" presetClass="entr" presetSubtype="52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anim calcmode="lin" valueType="num">
                                      <p:cBhvr>
                                        <p:cTn id="17" dur="500" fill="hold"/>
                                        <p:tgtEl>
                                          <p:spTgt spid="29"/>
                                        </p:tgtEl>
                                        <p:attrNameLst>
                                          <p:attrName>ppt_x</p:attrName>
                                        </p:attrNameLst>
                                      </p:cBhvr>
                                      <p:tavLst>
                                        <p:tav tm="0">
                                          <p:val>
                                            <p:fltVal val="0.5"/>
                                          </p:val>
                                        </p:tav>
                                        <p:tav tm="100000">
                                          <p:val>
                                            <p:strVal val="#ppt_x"/>
                                          </p:val>
                                        </p:tav>
                                      </p:tavLst>
                                    </p:anim>
                                    <p:anim calcmode="lin" valueType="num">
                                      <p:cBhvr>
                                        <p:cTn id="18" dur="500" fill="hold"/>
                                        <p:tgtEl>
                                          <p:spTgt spid="29"/>
                                        </p:tgtEl>
                                        <p:attrNameLst>
                                          <p:attrName>ppt_y</p:attrName>
                                        </p:attrNameLst>
                                      </p:cBhvr>
                                      <p:tavLst>
                                        <p:tav tm="0">
                                          <p:val>
                                            <p:fltVal val="0.5"/>
                                          </p:val>
                                        </p:tav>
                                        <p:tav tm="100000">
                                          <p:val>
                                            <p:strVal val="#ppt_y"/>
                                          </p:val>
                                        </p:tav>
                                      </p:tavLst>
                                    </p:anim>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anim calcmode="lin" valueType="num">
                                      <p:cBhvr>
                                        <p:cTn id="25" dur="500" fill="hold"/>
                                        <p:tgtEl>
                                          <p:spTgt spid="48"/>
                                        </p:tgtEl>
                                        <p:attrNameLst>
                                          <p:attrName>ppt_x</p:attrName>
                                        </p:attrNameLst>
                                      </p:cBhvr>
                                      <p:tavLst>
                                        <p:tav tm="0">
                                          <p:val>
                                            <p:fltVal val="0.5"/>
                                          </p:val>
                                        </p:tav>
                                        <p:tav tm="100000">
                                          <p:val>
                                            <p:strVal val="#ppt_x"/>
                                          </p:val>
                                        </p:tav>
                                      </p:tavLst>
                                    </p:anim>
                                    <p:anim calcmode="lin" valueType="num">
                                      <p:cBhvr>
                                        <p:cTn id="26" dur="500" fill="hold"/>
                                        <p:tgtEl>
                                          <p:spTgt spid="48"/>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anim calcmode="lin" valueType="num">
                                      <p:cBhvr>
                                        <p:cTn id="33" dur="500" fill="hold"/>
                                        <p:tgtEl>
                                          <p:spTgt spid="49"/>
                                        </p:tgtEl>
                                        <p:attrNameLst>
                                          <p:attrName>ppt_x</p:attrName>
                                        </p:attrNameLst>
                                      </p:cBhvr>
                                      <p:tavLst>
                                        <p:tav tm="0">
                                          <p:val>
                                            <p:fltVal val="0.5"/>
                                          </p:val>
                                        </p:tav>
                                        <p:tav tm="100000">
                                          <p:val>
                                            <p:strVal val="#ppt_x"/>
                                          </p:val>
                                        </p:tav>
                                      </p:tavLst>
                                    </p:anim>
                                    <p:anim calcmode="lin" valueType="num">
                                      <p:cBhvr>
                                        <p:cTn id="34" dur="500" fill="hold"/>
                                        <p:tgtEl>
                                          <p:spTgt spid="49"/>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53" presetClass="entr" presetSubtype="528"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anim calcmode="lin" valueType="num">
                                      <p:cBhvr>
                                        <p:cTn id="41" dur="500" fill="hold"/>
                                        <p:tgtEl>
                                          <p:spTgt spid="50"/>
                                        </p:tgtEl>
                                        <p:attrNameLst>
                                          <p:attrName>ppt_x</p:attrName>
                                        </p:attrNameLst>
                                      </p:cBhvr>
                                      <p:tavLst>
                                        <p:tav tm="0">
                                          <p:val>
                                            <p:fltVal val="0.5"/>
                                          </p:val>
                                        </p:tav>
                                        <p:tav tm="100000">
                                          <p:val>
                                            <p:strVal val="#ppt_x"/>
                                          </p:val>
                                        </p:tav>
                                      </p:tavLst>
                                    </p:anim>
                                    <p:anim calcmode="lin" valueType="num">
                                      <p:cBhvr>
                                        <p:cTn id="42" dur="500" fill="hold"/>
                                        <p:tgtEl>
                                          <p:spTgt spid="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5">
            <a:extLst>
              <a:ext uri="{FF2B5EF4-FFF2-40B4-BE49-F238E27FC236}">
                <a16:creationId xmlns:a16="http://schemas.microsoft.com/office/drawing/2014/main" id="{305AFCC5-8A20-4954-9610-D2FA0A7D1142}"/>
              </a:ext>
            </a:extLst>
          </p:cNvPr>
          <p:cNvGrpSpPr/>
          <p:nvPr>
            <p:custDataLst>
              <p:tags r:id="rId1"/>
            </p:custDataLst>
          </p:nvPr>
        </p:nvGrpSpPr>
        <p:grpSpPr>
          <a:xfrm>
            <a:off x="0" y="0"/>
            <a:ext cx="12192000" cy="6858000"/>
            <a:chOff x="0" y="0"/>
            <a:chExt cx="12192000" cy="6858000"/>
          </a:xfrm>
        </p:grpSpPr>
        <p:sp>
          <p:nvSpPr>
            <p:cNvPr id="3" name="矩形 2">
              <a:extLst>
                <a:ext uri="{FF2B5EF4-FFF2-40B4-BE49-F238E27FC236}">
                  <a16:creationId xmlns:a16="http://schemas.microsoft.com/office/drawing/2014/main" id="{21BE3B06-2B72-4921-BA89-564B672CF317}"/>
                </a:ext>
              </a:extLst>
            </p:cNvPr>
            <p:cNvSpPr/>
            <p:nvPr/>
          </p:nvSpPr>
          <p:spPr>
            <a:xfrm>
              <a:off x="0" y="0"/>
              <a:ext cx="12192000" cy="6858000"/>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sp>
          <p:nvSpPr>
            <p:cNvPr id="4" name="任意多边形: 形状 3">
              <a:extLst>
                <a:ext uri="{FF2B5EF4-FFF2-40B4-BE49-F238E27FC236}">
                  <a16:creationId xmlns:a16="http://schemas.microsoft.com/office/drawing/2014/main" id="{24A72914-D603-4693-91AB-DF31F564B979}"/>
                </a:ext>
              </a:extLst>
            </p:cNvPr>
            <p:cNvSpPr/>
            <p:nvPr/>
          </p:nvSpPr>
          <p:spPr>
            <a:xfrm>
              <a:off x="473423" y="444578"/>
              <a:ext cx="11300854" cy="5839736"/>
            </a:xfrm>
            <a:custGeom>
              <a:avLst/>
              <a:gdLst>
                <a:gd name="connsiteX0" fmla="*/ 539589 w 11300854"/>
                <a:gd name="connsiteY0" fmla="*/ 263634 h 5839736"/>
                <a:gd name="connsiteX1" fmla="*/ 1740859 w 11300854"/>
                <a:gd name="connsiteY1" fmla="*/ 12622 h 5839736"/>
                <a:gd name="connsiteX2" fmla="*/ 2834553 w 11300854"/>
                <a:gd name="connsiteY2" fmla="*/ 469822 h 5839736"/>
                <a:gd name="connsiteX3" fmla="*/ 3874459 w 11300854"/>
                <a:gd name="connsiteY3" fmla="*/ 12622 h 5839736"/>
                <a:gd name="connsiteX4" fmla="*/ 5084695 w 11300854"/>
                <a:gd name="connsiteY4" fmla="*/ 523610 h 5839736"/>
                <a:gd name="connsiteX5" fmla="*/ 5945306 w 11300854"/>
                <a:gd name="connsiteY5" fmla="*/ 75375 h 5839736"/>
                <a:gd name="connsiteX6" fmla="*/ 7065895 w 11300854"/>
                <a:gd name="connsiteY6" fmla="*/ 595328 h 5839736"/>
                <a:gd name="connsiteX7" fmla="*/ 7594812 w 11300854"/>
                <a:gd name="connsiteY7" fmla="*/ 3657 h 5839736"/>
                <a:gd name="connsiteX8" fmla="*/ 8760224 w 11300854"/>
                <a:gd name="connsiteY8" fmla="*/ 335351 h 5839736"/>
                <a:gd name="connsiteX9" fmla="*/ 9351895 w 11300854"/>
                <a:gd name="connsiteY9" fmla="*/ 120198 h 5839736"/>
                <a:gd name="connsiteX10" fmla="*/ 10212506 w 11300854"/>
                <a:gd name="connsiteY10" fmla="*/ 532575 h 5839736"/>
                <a:gd name="connsiteX11" fmla="*/ 10893824 w 11300854"/>
                <a:gd name="connsiteY11" fmla="*/ 66410 h 5839736"/>
                <a:gd name="connsiteX12" fmla="*/ 11297236 w 11300854"/>
                <a:gd name="connsiteY12" fmla="*/ 1115281 h 5839736"/>
                <a:gd name="connsiteX13" fmla="*/ 10669706 w 11300854"/>
                <a:gd name="connsiteY13" fmla="*/ 1689022 h 5839736"/>
                <a:gd name="connsiteX14" fmla="*/ 11225518 w 11300854"/>
                <a:gd name="connsiteY14" fmla="*/ 2594457 h 5839736"/>
                <a:gd name="connsiteX15" fmla="*/ 10508342 w 11300854"/>
                <a:gd name="connsiteY15" fmla="*/ 3248881 h 5839736"/>
                <a:gd name="connsiteX16" fmla="*/ 11064153 w 11300854"/>
                <a:gd name="connsiteY16" fmla="*/ 3921234 h 5839736"/>
                <a:gd name="connsiteX17" fmla="*/ 10615918 w 11300854"/>
                <a:gd name="connsiteY17" fmla="*/ 4459116 h 5839736"/>
                <a:gd name="connsiteX18" fmla="*/ 11019330 w 11300854"/>
                <a:gd name="connsiteY18" fmla="*/ 5490057 h 5839736"/>
                <a:gd name="connsiteX19" fmla="*/ 9970459 w 11300854"/>
                <a:gd name="connsiteY19" fmla="*/ 5767963 h 5839736"/>
                <a:gd name="connsiteX20" fmla="*/ 9378789 w 11300854"/>
                <a:gd name="connsiteY20" fmla="*/ 5355587 h 5839736"/>
                <a:gd name="connsiteX21" fmla="*/ 8401636 w 11300854"/>
                <a:gd name="connsiteY21" fmla="*/ 5839681 h 5839736"/>
                <a:gd name="connsiteX22" fmla="*/ 7056930 w 11300854"/>
                <a:gd name="connsiteY22" fmla="*/ 5319728 h 5839736"/>
                <a:gd name="connsiteX23" fmla="*/ 6178389 w 11300854"/>
                <a:gd name="connsiteY23" fmla="*/ 5714175 h 5839736"/>
                <a:gd name="connsiteX24" fmla="*/ 5559824 w 11300854"/>
                <a:gd name="connsiteY24" fmla="*/ 4772881 h 5839736"/>
                <a:gd name="connsiteX25" fmla="*/ 4340624 w 11300854"/>
                <a:gd name="connsiteY25" fmla="*/ 5588669 h 5839736"/>
                <a:gd name="connsiteX26" fmla="*/ 2879377 w 11300854"/>
                <a:gd name="connsiteY26" fmla="*/ 4835634 h 5839736"/>
                <a:gd name="connsiteX27" fmla="*/ 2350459 w 11300854"/>
                <a:gd name="connsiteY27" fmla="*/ 5301798 h 5839736"/>
                <a:gd name="connsiteX28" fmla="*/ 1238836 w 11300854"/>
                <a:gd name="connsiteY28" fmla="*/ 4925281 h 5839736"/>
                <a:gd name="connsiteX29" fmla="*/ 826459 w 11300854"/>
                <a:gd name="connsiteY29" fmla="*/ 5732104 h 5839736"/>
                <a:gd name="connsiteX30" fmla="*/ 46530 w 11300854"/>
                <a:gd name="connsiteY30" fmla="*/ 4916316 h 5839736"/>
                <a:gd name="connsiteX31" fmla="*/ 620271 w 11300854"/>
                <a:gd name="connsiteY31" fmla="*/ 4181210 h 5839736"/>
                <a:gd name="connsiteX32" fmla="*/ 279612 w 11300854"/>
                <a:gd name="connsiteY32" fmla="*/ 3616434 h 5839736"/>
                <a:gd name="connsiteX33" fmla="*/ 763706 w 11300854"/>
                <a:gd name="connsiteY33" fmla="*/ 2710998 h 5839736"/>
                <a:gd name="connsiteX34" fmla="*/ 1706 w 11300854"/>
                <a:gd name="connsiteY34" fmla="*/ 1671093 h 5839736"/>
                <a:gd name="connsiteX35" fmla="*/ 548553 w 11300854"/>
                <a:gd name="connsiteY35" fmla="*/ 1321469 h 5839736"/>
                <a:gd name="connsiteX36" fmla="*/ 252718 w 11300854"/>
                <a:gd name="connsiteY36" fmla="*/ 622222 h 5839736"/>
                <a:gd name="connsiteX37" fmla="*/ 539589 w 11300854"/>
                <a:gd name="connsiteY37" fmla="*/ 263634 h 583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854" h="5839736">
                  <a:moveTo>
                    <a:pt x="539589" y="263634"/>
                  </a:moveTo>
                  <a:cubicBezTo>
                    <a:pt x="787613" y="162034"/>
                    <a:pt x="1358365" y="-21743"/>
                    <a:pt x="1740859" y="12622"/>
                  </a:cubicBezTo>
                  <a:cubicBezTo>
                    <a:pt x="2123353" y="46987"/>
                    <a:pt x="2478953" y="469822"/>
                    <a:pt x="2834553" y="469822"/>
                  </a:cubicBezTo>
                  <a:cubicBezTo>
                    <a:pt x="3190153" y="469822"/>
                    <a:pt x="3499436" y="3657"/>
                    <a:pt x="3874459" y="12622"/>
                  </a:cubicBezTo>
                  <a:cubicBezTo>
                    <a:pt x="4249482" y="21587"/>
                    <a:pt x="4739554" y="513151"/>
                    <a:pt x="5084695" y="523610"/>
                  </a:cubicBezTo>
                  <a:cubicBezTo>
                    <a:pt x="5429836" y="534069"/>
                    <a:pt x="5615106" y="63422"/>
                    <a:pt x="5945306" y="75375"/>
                  </a:cubicBezTo>
                  <a:cubicBezTo>
                    <a:pt x="6275506" y="87328"/>
                    <a:pt x="6790977" y="607281"/>
                    <a:pt x="7065895" y="595328"/>
                  </a:cubicBezTo>
                  <a:cubicBezTo>
                    <a:pt x="7340813" y="583375"/>
                    <a:pt x="7312424" y="46986"/>
                    <a:pt x="7594812" y="3657"/>
                  </a:cubicBezTo>
                  <a:cubicBezTo>
                    <a:pt x="7877200" y="-39672"/>
                    <a:pt x="8467377" y="315928"/>
                    <a:pt x="8760224" y="335351"/>
                  </a:cubicBezTo>
                  <a:cubicBezTo>
                    <a:pt x="9053071" y="354774"/>
                    <a:pt x="9109848" y="87327"/>
                    <a:pt x="9351895" y="120198"/>
                  </a:cubicBezTo>
                  <a:cubicBezTo>
                    <a:pt x="9593942" y="153069"/>
                    <a:pt x="9955518" y="541540"/>
                    <a:pt x="10212506" y="532575"/>
                  </a:cubicBezTo>
                  <a:cubicBezTo>
                    <a:pt x="10469494" y="523610"/>
                    <a:pt x="10713036" y="-30708"/>
                    <a:pt x="10893824" y="66410"/>
                  </a:cubicBezTo>
                  <a:cubicBezTo>
                    <a:pt x="11074612" y="163528"/>
                    <a:pt x="11334589" y="844846"/>
                    <a:pt x="11297236" y="1115281"/>
                  </a:cubicBezTo>
                  <a:cubicBezTo>
                    <a:pt x="11259883" y="1385716"/>
                    <a:pt x="10681659" y="1442493"/>
                    <a:pt x="10669706" y="1689022"/>
                  </a:cubicBezTo>
                  <a:cubicBezTo>
                    <a:pt x="10657753" y="1935551"/>
                    <a:pt x="11252412" y="2334481"/>
                    <a:pt x="11225518" y="2594457"/>
                  </a:cubicBezTo>
                  <a:cubicBezTo>
                    <a:pt x="11198624" y="2854434"/>
                    <a:pt x="10535236" y="3027752"/>
                    <a:pt x="10508342" y="3248881"/>
                  </a:cubicBezTo>
                  <a:cubicBezTo>
                    <a:pt x="10481448" y="3470010"/>
                    <a:pt x="11046224" y="3719528"/>
                    <a:pt x="11064153" y="3921234"/>
                  </a:cubicBezTo>
                  <a:cubicBezTo>
                    <a:pt x="11082082" y="4122940"/>
                    <a:pt x="10623388" y="4197646"/>
                    <a:pt x="10615918" y="4459116"/>
                  </a:cubicBezTo>
                  <a:cubicBezTo>
                    <a:pt x="10608448" y="4720586"/>
                    <a:pt x="11126906" y="5271916"/>
                    <a:pt x="11019330" y="5490057"/>
                  </a:cubicBezTo>
                  <a:cubicBezTo>
                    <a:pt x="10911754" y="5708198"/>
                    <a:pt x="10243882" y="5790375"/>
                    <a:pt x="9970459" y="5767963"/>
                  </a:cubicBezTo>
                  <a:cubicBezTo>
                    <a:pt x="9697036" y="5745551"/>
                    <a:pt x="9640259" y="5343634"/>
                    <a:pt x="9378789" y="5355587"/>
                  </a:cubicBezTo>
                  <a:cubicBezTo>
                    <a:pt x="9117319" y="5367540"/>
                    <a:pt x="8788612" y="5845657"/>
                    <a:pt x="8401636" y="5839681"/>
                  </a:cubicBezTo>
                  <a:cubicBezTo>
                    <a:pt x="8014660" y="5833705"/>
                    <a:pt x="7427471" y="5340646"/>
                    <a:pt x="7056930" y="5319728"/>
                  </a:cubicBezTo>
                  <a:cubicBezTo>
                    <a:pt x="6686389" y="5298810"/>
                    <a:pt x="6427907" y="5805316"/>
                    <a:pt x="6178389" y="5714175"/>
                  </a:cubicBezTo>
                  <a:cubicBezTo>
                    <a:pt x="5928871" y="5623034"/>
                    <a:pt x="5866118" y="4793799"/>
                    <a:pt x="5559824" y="4772881"/>
                  </a:cubicBezTo>
                  <a:cubicBezTo>
                    <a:pt x="5253530" y="4751963"/>
                    <a:pt x="4787365" y="5578210"/>
                    <a:pt x="4340624" y="5588669"/>
                  </a:cubicBezTo>
                  <a:cubicBezTo>
                    <a:pt x="3893883" y="5599128"/>
                    <a:pt x="3211071" y="4883446"/>
                    <a:pt x="2879377" y="4835634"/>
                  </a:cubicBezTo>
                  <a:cubicBezTo>
                    <a:pt x="2547683" y="4787822"/>
                    <a:pt x="2623882" y="5286857"/>
                    <a:pt x="2350459" y="5301798"/>
                  </a:cubicBezTo>
                  <a:cubicBezTo>
                    <a:pt x="2077036" y="5316739"/>
                    <a:pt x="1492836" y="4853563"/>
                    <a:pt x="1238836" y="4925281"/>
                  </a:cubicBezTo>
                  <a:cubicBezTo>
                    <a:pt x="984836" y="4996999"/>
                    <a:pt x="1025177" y="5733598"/>
                    <a:pt x="826459" y="5732104"/>
                  </a:cubicBezTo>
                  <a:cubicBezTo>
                    <a:pt x="627741" y="5730610"/>
                    <a:pt x="80895" y="5174798"/>
                    <a:pt x="46530" y="4916316"/>
                  </a:cubicBezTo>
                  <a:cubicBezTo>
                    <a:pt x="12165" y="4657834"/>
                    <a:pt x="581424" y="4397857"/>
                    <a:pt x="620271" y="4181210"/>
                  </a:cubicBezTo>
                  <a:cubicBezTo>
                    <a:pt x="659118" y="3964563"/>
                    <a:pt x="255706" y="3861469"/>
                    <a:pt x="279612" y="3616434"/>
                  </a:cubicBezTo>
                  <a:cubicBezTo>
                    <a:pt x="303518" y="3371399"/>
                    <a:pt x="810024" y="3035222"/>
                    <a:pt x="763706" y="2710998"/>
                  </a:cubicBezTo>
                  <a:cubicBezTo>
                    <a:pt x="717388" y="2386775"/>
                    <a:pt x="37565" y="1902681"/>
                    <a:pt x="1706" y="1671093"/>
                  </a:cubicBezTo>
                  <a:cubicBezTo>
                    <a:pt x="-34153" y="1439505"/>
                    <a:pt x="506718" y="1496281"/>
                    <a:pt x="548553" y="1321469"/>
                  </a:cubicBezTo>
                  <a:cubicBezTo>
                    <a:pt x="590388" y="1146657"/>
                    <a:pt x="252718" y="795540"/>
                    <a:pt x="252718" y="622222"/>
                  </a:cubicBezTo>
                  <a:cubicBezTo>
                    <a:pt x="252718" y="448904"/>
                    <a:pt x="291565" y="365234"/>
                    <a:pt x="539589" y="263634"/>
                  </a:cubicBezTo>
                  <a:close/>
                </a:path>
              </a:pathLst>
            </a:custGeom>
            <a:solidFill>
              <a:srgbClr val="F1FEF7"/>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zh-CN" altLang="en-US" dirty="0"/>
            </a:p>
          </p:txBody>
        </p:sp>
      </p:grpSp>
      <p:pic>
        <p:nvPicPr>
          <p:cNvPr id="5" name="图片 4">
            <a:extLst>
              <a:ext uri="{FF2B5EF4-FFF2-40B4-BE49-F238E27FC236}">
                <a16:creationId xmlns:a16="http://schemas.microsoft.com/office/drawing/2014/main" id="{52A825EA-7BB8-4AC0-AF24-B9387E66075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90387" y="4441370"/>
            <a:ext cx="4701612" cy="2416629"/>
          </a:xfrm>
          <a:prstGeom prst="rect">
            <a:avLst/>
          </a:prstGeom>
        </p:spPr>
      </p:pic>
      <p:pic>
        <p:nvPicPr>
          <p:cNvPr id="6" name="图片 5">
            <a:extLst>
              <a:ext uri="{FF2B5EF4-FFF2-40B4-BE49-F238E27FC236}">
                <a16:creationId xmlns:a16="http://schemas.microsoft.com/office/drawing/2014/main" id="{4A9D2BAC-2AB4-4454-96E9-77D13017A406}"/>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09771" y="3755420"/>
            <a:ext cx="3680058" cy="3051961"/>
          </a:xfrm>
          <a:prstGeom prst="rect">
            <a:avLst/>
          </a:prstGeom>
        </p:spPr>
      </p:pic>
      <p:pic>
        <p:nvPicPr>
          <p:cNvPr id="7" name="图片 6">
            <a:extLst>
              <a:ext uri="{FF2B5EF4-FFF2-40B4-BE49-F238E27FC236}">
                <a16:creationId xmlns:a16="http://schemas.microsoft.com/office/drawing/2014/main" id="{7906F3CE-44C7-4290-B31D-ECCDE24539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3087" y="3992525"/>
            <a:ext cx="3129370" cy="3092337"/>
          </a:xfrm>
          <a:prstGeom prst="rect">
            <a:avLst/>
          </a:prstGeom>
        </p:spPr>
      </p:pic>
      <p:pic>
        <p:nvPicPr>
          <p:cNvPr id="8" name="图片 7">
            <a:extLst>
              <a:ext uri="{FF2B5EF4-FFF2-40B4-BE49-F238E27FC236}">
                <a16:creationId xmlns:a16="http://schemas.microsoft.com/office/drawing/2014/main" id="{38D6911A-5C2D-4CC1-A6C2-8FE0B2D7D13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5700" y="25219"/>
            <a:ext cx="2825502" cy="2337821"/>
          </a:xfrm>
          <a:prstGeom prst="rect">
            <a:avLst/>
          </a:prstGeom>
        </p:spPr>
      </p:pic>
      <p:pic>
        <p:nvPicPr>
          <p:cNvPr id="9" name="图片 8">
            <a:extLst>
              <a:ext uri="{FF2B5EF4-FFF2-40B4-BE49-F238E27FC236}">
                <a16:creationId xmlns:a16="http://schemas.microsoft.com/office/drawing/2014/main" id="{005BA40B-2E76-43BA-BF5D-44CD6928C03B}"/>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9985829" y="25220"/>
            <a:ext cx="1997309" cy="2432976"/>
          </a:xfrm>
          <a:prstGeom prst="rect">
            <a:avLst/>
          </a:prstGeom>
        </p:spPr>
      </p:pic>
      <p:sp>
        <p:nvSpPr>
          <p:cNvPr id="10" name="MH_Entry_1">
            <a:extLst>
              <a:ext uri="{FF2B5EF4-FFF2-40B4-BE49-F238E27FC236}">
                <a16:creationId xmlns:a16="http://schemas.microsoft.com/office/drawing/2014/main" id="{D32926F2-6260-4272-B552-1A91B07EC072}"/>
              </a:ext>
            </a:extLst>
          </p:cNvPr>
          <p:cNvSpPr/>
          <p:nvPr>
            <p:custDataLst>
              <p:tags r:id="rId2"/>
            </p:custDataLst>
          </p:nvPr>
        </p:nvSpPr>
        <p:spPr>
          <a:xfrm>
            <a:off x="4860795" y="2114653"/>
            <a:ext cx="7198777" cy="77976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5067" b="1" dirty="0">
                <a:solidFill>
                  <a:schemeClr val="accent1"/>
                </a:solidFill>
                <a:latin typeface="+mn-ea"/>
                <a:sym typeface="Arial" panose="020B0604020202020204" pitchFamily="34" charset="0"/>
              </a:rPr>
              <a:t>教学完成情况</a:t>
            </a:r>
            <a:endParaRPr lang="en-US" altLang="zh-CN" sz="5067" b="1" dirty="0">
              <a:solidFill>
                <a:schemeClr val="accent1"/>
              </a:solidFill>
              <a:latin typeface="+mn-ea"/>
              <a:sym typeface="Arial" panose="020B0604020202020204" pitchFamily="34" charset="0"/>
            </a:endParaRPr>
          </a:p>
        </p:txBody>
      </p:sp>
      <p:sp>
        <p:nvSpPr>
          <p:cNvPr id="11" name="TextBox 11">
            <a:extLst>
              <a:ext uri="{FF2B5EF4-FFF2-40B4-BE49-F238E27FC236}">
                <a16:creationId xmlns:a16="http://schemas.microsoft.com/office/drawing/2014/main" id="{F52443BE-40D9-409C-95D1-AEA90DE36989}"/>
              </a:ext>
            </a:extLst>
          </p:cNvPr>
          <p:cNvSpPr txBox="1"/>
          <p:nvPr/>
        </p:nvSpPr>
        <p:spPr>
          <a:xfrm>
            <a:off x="7248990"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2" name="TextBox 11">
            <a:extLst>
              <a:ext uri="{FF2B5EF4-FFF2-40B4-BE49-F238E27FC236}">
                <a16:creationId xmlns:a16="http://schemas.microsoft.com/office/drawing/2014/main" id="{A07C84E9-051B-4F4C-A349-DA48A5345347}"/>
              </a:ext>
            </a:extLst>
          </p:cNvPr>
          <p:cNvSpPr txBox="1"/>
          <p:nvPr/>
        </p:nvSpPr>
        <p:spPr>
          <a:xfrm>
            <a:off x="4855577" y="3253705"/>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3" name="TextBox 11">
            <a:extLst>
              <a:ext uri="{FF2B5EF4-FFF2-40B4-BE49-F238E27FC236}">
                <a16:creationId xmlns:a16="http://schemas.microsoft.com/office/drawing/2014/main" id="{EE868C0E-BE77-4ED4-ADD6-D0F033817A85}"/>
              </a:ext>
            </a:extLst>
          </p:cNvPr>
          <p:cNvSpPr txBox="1"/>
          <p:nvPr/>
        </p:nvSpPr>
        <p:spPr>
          <a:xfrm>
            <a:off x="7248990"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sp>
        <p:nvSpPr>
          <p:cNvPr id="14" name="TextBox 12">
            <a:extLst>
              <a:ext uri="{FF2B5EF4-FFF2-40B4-BE49-F238E27FC236}">
                <a16:creationId xmlns:a16="http://schemas.microsoft.com/office/drawing/2014/main" id="{321B1088-EE58-4FBF-9700-022ED684828D}"/>
              </a:ext>
            </a:extLst>
          </p:cNvPr>
          <p:cNvSpPr txBox="1"/>
          <p:nvPr/>
        </p:nvSpPr>
        <p:spPr>
          <a:xfrm>
            <a:off x="4855577" y="3528558"/>
            <a:ext cx="1536318" cy="205121"/>
          </a:xfrm>
          <a:prstGeom prst="rect">
            <a:avLst/>
          </a:prstGeom>
          <a:noFill/>
        </p:spPr>
        <p:txBody>
          <a:bodyPr wrap="none" lIns="0" tIns="0" rIns="0" bIns="0" rtlCol="0">
            <a:spAutoFit/>
          </a:bodyPr>
          <a:lstStyle/>
          <a:p>
            <a:pPr marL="162507" lvl="1" indent="-162507" algn="ctr">
              <a:buFont typeface="Arial" panose="020B0604020202020204" pitchFamily="34" charset="0"/>
              <a:buChar char="•"/>
            </a:pPr>
            <a:r>
              <a:rPr lang="zh-CN" altLang="en-US" sz="1333" dirty="0">
                <a:solidFill>
                  <a:schemeClr val="bg1">
                    <a:lumMod val="50000"/>
                  </a:schemeClr>
                </a:solidFill>
                <a:latin typeface="+mn-ea"/>
                <a:cs typeface="+mn-ea"/>
                <a:sym typeface="Arial" panose="020B0604020202020204" pitchFamily="34" charset="0"/>
              </a:rPr>
              <a:t>添加相关标题文字</a:t>
            </a:r>
            <a:endParaRPr lang="en-US" altLang="zh-CN" sz="1333" dirty="0">
              <a:solidFill>
                <a:schemeClr val="bg1">
                  <a:lumMod val="50000"/>
                </a:schemeClr>
              </a:solidFill>
              <a:latin typeface="+mn-ea"/>
              <a:sym typeface="Arial" panose="020B0604020202020204" pitchFamily="34" charset="0"/>
            </a:endParaRPr>
          </a:p>
        </p:txBody>
      </p:sp>
      <p:pic>
        <p:nvPicPr>
          <p:cNvPr id="15" name="图片 14">
            <a:extLst>
              <a:ext uri="{FF2B5EF4-FFF2-40B4-BE49-F238E27FC236}">
                <a16:creationId xmlns:a16="http://schemas.microsoft.com/office/drawing/2014/main" id="{F2B9FF6A-F4D8-4429-96C7-5AA2E242894B}"/>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73363" y="1720256"/>
            <a:ext cx="2258573" cy="2240285"/>
          </a:xfrm>
          <a:prstGeom prst="rect">
            <a:avLst/>
          </a:prstGeom>
        </p:spPr>
      </p:pic>
    </p:spTree>
    <p:extLst>
      <p:ext uri="{BB962C8B-B14F-4D97-AF65-F5344CB8AC3E}">
        <p14:creationId xmlns:p14="http://schemas.microsoft.com/office/powerpoint/2010/main" val="1919872973"/>
      </p:ext>
    </p:extLst>
  </p:cSld>
  <p:clrMapOvr>
    <a:masterClrMapping/>
  </p:clrMapOvr>
  <mc:AlternateContent xmlns:mc="http://schemas.openxmlformats.org/markup-compatibility/2006">
    <mc:Choice xmlns:p14="http://schemas.microsoft.com/office/powerpoint/2010/main" Requires="p14">
      <p:transition spd="slow" p14:dur="900" advClick="0" advTm="3000">
        <p14:warp dir="in"/>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by="(-#ppt_w*2)" calcmode="lin" valueType="num">
                                      <p:cBhvr rctx="PPT">
                                        <p:cTn id="11" dur="500" autoRev="1" fill="hold">
                                          <p:stCondLst>
                                            <p:cond delay="0"/>
                                          </p:stCondLst>
                                        </p:cTn>
                                        <p:tgtEl>
                                          <p:spTgt spid="10"/>
                                        </p:tgtEl>
                                        <p:attrNameLst>
                                          <p:attrName>ppt_w</p:attrName>
                                        </p:attrNameLst>
                                      </p:cBhvr>
                                    </p:anim>
                                    <p:anim by="(#ppt_w*0.50)" calcmode="lin" valueType="num">
                                      <p:cBhvr>
                                        <p:cTn id="12" dur="500" decel="50000" autoRev="1" fill="hold">
                                          <p:stCondLst>
                                            <p:cond delay="0"/>
                                          </p:stCondLst>
                                        </p:cTn>
                                        <p:tgtEl>
                                          <p:spTgt spid="10"/>
                                        </p:tgtEl>
                                        <p:attrNameLst>
                                          <p:attrName>ppt_x</p:attrName>
                                        </p:attrNameLst>
                                      </p:cBhvr>
                                    </p:anim>
                                    <p:anim from="(-#ppt_h/2)" to="(#ppt_y)" calcmode="lin" valueType="num">
                                      <p:cBhvr>
                                        <p:cTn id="13" dur="1000" fill="hold">
                                          <p:stCondLst>
                                            <p:cond delay="0"/>
                                          </p:stCondLst>
                                        </p:cTn>
                                        <p:tgtEl>
                                          <p:spTgt spid="10"/>
                                        </p:tgtEl>
                                        <p:attrNameLst>
                                          <p:attrName>ppt_y</p:attrName>
                                        </p:attrNameLst>
                                      </p:cBhvr>
                                    </p:anim>
                                    <p:animRot by="21600000">
                                      <p:cBhvr>
                                        <p:cTn id="14" dur="1000" fill="hold">
                                          <p:stCondLst>
                                            <p:cond delay="0"/>
                                          </p:stCondLst>
                                        </p:cTn>
                                        <p:tgtEl>
                                          <p:spTgt spid="10"/>
                                        </p:tgtEl>
                                        <p:attrNameLst>
                                          <p:attrName>r</p:attrName>
                                        </p:attrNameLst>
                                      </p:cBhvr>
                                    </p:animRo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57E05924-B812-4368-9EEF-ED9695CF84F4"/>
  <p:tag name="ISPRING_SCORM_RATE_SLIDES" val="1"/>
  <p:tag name="ISPRINGONLINEFOLDERID" val="0"/>
  <p:tag name="ISPRINGONLINEFOLDERPATH" val="Content List"/>
  <p:tag name="ISPRINGCLOUDFOLDERID" val="0"/>
  <p:tag name="ISPRINGCLOUDFOLDERPATH" val="Repository"/>
  <p:tag name="ISPRING_PLAYERS_CUSTOMIZATION" val="UEsDBBQAAgAIAJuShE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bkoR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uShEufczoktQIAAFcKAAAhAAAAdW5pdmVyc2FsL2ZsYXNoX3NraW5fc2V0dGluZ3MueG1slVZtb+IwDP5+vwJx3+nulZ2UIW2MkyZxt+k27XvamjYiTarEZce/vyRN1wQo9LAmEft5bMd2zIjeMrH4MJmQTHKpngGRiUJbTaebsPxmmjaIUswyKRAEzoRUFeXTxcef7kMSh7zEkjtQYzkbmkEfZu4+Yyg+xre5lSFCJquaiv1aFnKW0mxbKNmI/GJq5b4GxZnYGuTVj/lyNRiAM40PCFWU0+rayjhKrUBrsCl9X1m5yOI0Bd5FunKfkZw+1PnbH9B2TDN0tNtPVoZoNS0gLvL1rZVhvDDe467MrZwnIPxFA/3y2coglNM9qNj5/VcrgwxZN/X/zEitZGELGnPON/GdwyXNzfOzWV1ZuUiwF7KBLnbBl8fd9T4A+a/huyf2uSrJn2xdDxaCbXrKYYGqAZJ0p9amS/n22KB5H7DYUK4NIFT1oCeT9BNtdOcm1vW4P/DGRB768poe8ip5U8GyTThwF+t7/HJ553ZF6PRdF2SoYOeVQYq9skf+NnU9QgbKHvnMWQ6Pgu+P4IeWltP1+I76bp4vv7GCoOaYe2t36qw20tq+XB2E9ooOU8kcFtqm88IqsG0jidO1KSVHORFBd6ygyKT4ZXHp3l1Gk+TA4Eft9GARZMjh1Ly5HM2WDvvlzvE4ems8j+2vQn+59jxBs8RvprKdyunEc26mzsc0OQ2niDQrK/MjpsdS7Fo1eFAPYiPHkiqqtqBepOSj4wiJMAgmSVAFkpyuM/HFONUA0VQpqJXpGwPd1TlWtsCSFSU3f/jK4A3yA8aAtaViafwJyt4nM1D4MQCqsrKb2/bQWqqGI+Owg+71Bwp35aG7EW3mdGjkbnENGwyHzmsOpjJ4SP1Q+l3RNz/0ExtOEF5NWjLeOqFhxNwjTbW7WPT0L23mbp/ZaQpBrcIPU+Ta2I9LaJT2H8p/UEsDBBQAAgAIAJuShEs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uShEskjSw1ggEAAAMGAAAfAAAAdW5pdmVyc2FsL2h0bWxfc2tpbl9zZXR0aW5ncy5qc42Uy27DIBBF9/kKi26rKH067S5qUqlSFpXaXdUFdiaOFQwIsBs3yr83Q14G4ybMxlwf7jCDYN2LtoOkJHqO1vbbzt/dudUANaNKuHZ11qEXqBPN8hl85gWwnAPxkOqw9ChvTkTImHBrmtQfaKsbfkTgnzlluonLgIUKaDq0uAqAPwFtFVr865S2L2tXUqPPSWmM4P1UcAPc9LlQBbUMuXq1o1mhB4sK1Bl0TlNwTGM7usiT40OM0eRSUUjK66nIRD+h6TJTouSzrvyLWoLanvhyBwye4peJY8dybd4MFH7iyRCjm5QKtIZ93scJRhBmNAHW8B3Y8Q/qGLcL8ugq17k50KMbjCYtaQatLg1HGC7Gt16tbsYYbc7AyuyIu1sMh2C0BtWyGt9jOKCQpbzgAKUSGXakhbZ7fkSZoLOcZ/vUA4wgh5tF267unQq12x8T5woJ7wotQrev6Ho6fFAHQBO8utrLOw3ZsUvzdr9WwVfIis52jP+S4Pwr+vY3c86ut/kDUEsDBBQAAgAIAJuShE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uShEvzybPDdAAAAHQAAAAcAAAAdW5pdmVyc2FsL2xvY2FsX3NldHRpbmdzLnhtbLOxr8jNUShLLSrOzM+zVTLUM1BSSM1Lzk/JzEu3VQoNcdO1UFIoLknMS0nMyc9LtVXKy1dSsLfjssnJT07MCU4tKQEqLFYoyEmsTC0KSc0FMkpS/RJzgSqftrU+Xbfzaf+qZ3M6FXQVnuxf92zKTiV9Oy4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JuShEuvn3DjXAgAAIcgAAApAAAAdW5pdmVyc2FsL3NraW5fY3VzdG9taXphdGlvbl9zZXR0aW5ncy54bWy1Wmtu48gR/p9TNBQskACB9aBeDjQK+GjZxMikVqTtmQSBQIltizDJ1pItzXihH3uD/bMXCBAE+ZETBHuaANm9RqqbpETKkkx6JuLYGFZXfVVdr37Ig/jJC9V1zGjgfe8wj4YWYcwLH+PhbxAaLKhPo0lEYsLi+p5y74Uu/aSHD5TTgBozJ3SdyFX5aDxsoJH4oH5P7mt9eGsr7RbqtXEL95GGOyqMXUrapaTCmNZqqoP6AUSCG5EFCdlx1EG9MPpSQA9jEjE9dMnnoVTkzg8VZ3AVOa4HfPGw2+bPNtO61dr8Qe1mp9fB25YsSVIXqR2tqTW2vd5lT24i3Gh3GtJW6bekloSanU7zsrtt9lodCd5Gl11AaePLLmr32u2Wtm3hFkgjWVa0lrrtSZfNpgzacP9S3Y5GSq/RQM1mU2pr205XGikNBNwSYMhSnztQ0iRF6m5lRW72JTRSR8qovcUa7qod1G/hbqOxbSuK1GjsnbufXd5de2rp6WTufAXwaAiOjvLcqh9JrsFiHUXAbJNg5TuMoLkTE919V1NNw8aGPTON8cdampsijzPOzKQiNSECOXQCMvzl559+/fu/f/3XT7/882///fnHQV1QMxZhTr4e8nTkgRHzNWM0vFjQkIGNFyGNAsevDX+bpEw6oTKSdEOiKnIPzoLs1fXEp6xYqgvSGJ5zQgsarJzweUwf6cXcWTw9RnQduqXMXD6vSOR74RNwNy57Kj6ryPdipjMSFOzDff6UF1tBm4oJN6+L+VNK0nfmxM80NsSngtxe5eseORDdeLHHhKjc5M850ZXzSIoB6Mv8OS8TgpZi1Hr8eV2Ikc8M2CVe9a2z7L7zTKKikqRLnpWiq/Wqaj6tIvrInV2Uez3QOzmfQtMJH7mFDf6UEuIT5ApLRSl1m5i/dsCYvh72kkEAWiC4+eaSkgTkRJmp5s1ENj7OxuaVOVP0q9pQTaoS8bL8Xavb/9zsdH8/qKdyJZGsG3k8LmIhAdZplMMy7Kk5ngEgHs8M/MGuDfnvyqLmrT3WDVwbpv+pDDCZ4rvakP8uI3o7nfI1wxrrGp7p1swwbeGXMbaxVht+pGu0dDYEMYo2HvmE2JIgaM9eRFDse64Y4C3bC9ekhD7NvJF1YzbFlj3VVVs3jdrQolH0/AeB7KzZEpJn6cTI9WJn7hNXqIUUEeO8vYB2sS1D8I8tPeCkgeOFF2W0T+V73bia2aY5tmbY0DJKbYhDF2mRwzVVB5rKFp4CRgQrcfQ28ZnIPoGAZN+vDHKtX12P4cfmhlx7j0sfftgbrJlgCMmEhCUEIXHwFLLOsu7NqcZ9CAqRg1ZOHH+ikVtImnzoSmDrhmpCaqp2Dt/mMBk2BN4LF5A6ZMFK4N1gy5Kv8EwxP0COQ22aFYXM91CS7ysKfcQW1BC2SogZ8p1+JfOK4GWYFUhWgwuH57v/jJzFAuS4NzceXcdA4R6GMhHVGF9U1mThb28hkLo8PlHtCTA4W7w9ehsCpkQuLHMldEEbUrHGs+vbW/3Ps5Gsj7E2g3TTzPuZLbokVxo4zyikDDnuxgkXsKUlC2cNlfAMY67nijEeeWHCd2vve+SwtP98k7YuQ8MfvnmDSYWGd8Qy2CuDMtimrNhr2rnb0hm80RCe6yetKOOAN5tgqdiQp7r5dUIUe8HaT7r01wjUzriqwXrVji/3V/mw/R+MsZIWrOjQ0RSPVhLCsBLzJQcWT7+SoG6MQN0k6efQ8PnBtBKAYaYYBkVfAHMHnisYcgcerQZxjxVLt2GzdU/m/PRRQljUahK14/HmZ0SfwLl8V6pz8kBhv+QTZ5NsZGDtEuEvE+XcVqmwtNi6PQbDDcB8TJIKUH0v4GeocrC3NzhzRbIaFOZzT9e+K6rb957EigB+Xgfk5T7sIaKBoPpOnOV1sij96QsNSaY4TfROqm0gdgVaOla5+vyiiFlYnqrXM1U2VMxPFLye/fJyUB3cJ2Pbmo1lhSNAmQQOWyxhFX7g57zyWMmJQMMjGfDSyVvEiRbL//zwj/IwB/YkVJRS/1gVB4qfd028w/uLQRmJ/1oCx5aVoqh4KSmYHqgy0fLnK1uHBP0qRxYnWZYCGvArrlKqoQTSMMq2LavXN1AlligKuo5gL1gR5EaevofGJ/b6teGNEz1B47Qp9asCCc/z3GSVbdgfcdfM90JSUfyLVyI+eVufzGRNE2d/qFHfWzwly68LB5j0mg/59LEKnnotG9CdDyCJ67HqmGJxy7oWtITkfd8QNkfXuh1hf6HiO9DDWeF+JmQR9Sf8ZuvlVS4w8Is4SOMhi/iRPnvLc8RL+imN3fDB8WNgy5MOWSdgw4RvFlPIIu2Qe8prx82xpoRDvjvqw7KgJrPJsRfph1KqqoiL37zdO9oLw+GUlQ7lLN8TD/kN8pm94M8RD/ktvqSYcKx7IXQ4kpfMLuMUJ8rTy0QOeEgoelTKk70VebgFY34pG+dMSglFzoC6ZChWRtsLSFrMnJY3uH7C4kG427zccJn5s5h2zL90KAzsk7d+PnsHzGM+OZ3aYh5QgPnoi/dq+Z98d3Doi4SK2POKvKvBKcRZLHmbj2soxXhX45DJVzOn5FZZM+O9rJJkIHq5aOWV5ELewStJ0KTOczLCnUWhQf2Flwb1c+EZpLCnoxeugzmJMCSABw0uDWGRmGdfZrdgd2IzeiB3YjQPwJaAHcLxaCeUoxTSSmypdkmVvOUZYGPJPJ9siJ8x5Sg5/5x3wSCG6jif3DIbkweWT++UUrkK0la3T8Y8d3HgpJg4kB2VS0aOVV3KfazsmDOPxfSPtKtyy1HWp3nK51kTQiF7jygD3lMBGNTz6yy0qRdfsR7SQBTwTv6twf8AUEsDBBQAAgAIAJuShEtd+bj4JQ4AADMkAAAXAAAAdW5pdmVyc2FsL3VuaXZlcnNhbC5wbmftmmlUU1m2gIMTaDdB2ocIAinbskopZFIEgRARQRGZkaEEolBIgxAMEsIUUqIiIkjxVEAQgtJAAjKJTEGINl0gg6QpQgKES7AixCQECmISSEjSN9j91lv93uo//Tc/7sra+95vn333OXvvc7LuPR+vs9q7DHdBIBBt93Nn/CCQbQEQyFas1g5QYxQBdQN/NG74nT0NaRw14oLCtmhnT2cIpKXgdxtXtoPyzuvnQm5AINA+1aUxkED8AQI5+M79jHNASrgA8L5vJpoa+CAsXd2SoTG1K+TcibdhWuhqjTs5O5+H5OzKOrMbU334v3/Kv30q9Ou327a5QnNyyFa7sshC7wDpIJCaKXWwwSrXRy+kp03Xzz3nJF3EYC5iqSRpEobaNnE8QzwVXS9h4fGipe7lxjBKpjHo0JxmzOfC2EMTFxY+MCtX32rCXh3bCqqv4wCv/maoKSFj1d3hAKiAsEjZL6GmyMz1KAcNlRx90aMrkLCV57ZF9Xhg26NrCT2iQIc/gNKPrXXVoXxVLCDNTypV93f/IUAlnc5SRe7UOR+VBa2dpirdAWdVXL76mqgSbm/TU/E/qSE1pIbUkBpSQ2pIDakhNaSG1JAaUkNqSA2pITWkhtSQGvo3UJJASEUgVfpmxH9iprFylVtLaAxP41ZPsAsQvWlzNzUDKdKJpgdeQBMZj0HwFcl8Fde6ntLhQH9tylMUIzY+6IxZoT0vCfPWu5m9oAr2cudfnef7dBChQPpyj6AcHojB8zOxfNW/zfM9klmH6Yc7zJ8/uHcNIGMqJo4HCVLwMFHJUquCZEd0lC22CowdkzGUblEXUR+ZgW7Y35FEhUtezOIkwDGGkg1TBsPFk5HXvBHyz09WjEb3J7xeEbQrhQRlRl/nOprEXUC3po30J8Fwn8e02f0imVNjWcXB4pa8sHH42tytSwzh84Vf8AZK93KJ2avILhgEYlSctkdhLdYpmPD3hk80Sl7UcBfg20WT4eJ7e9E+XXVtdUvYDid9X80ahHSsgK5JAtaqmQkU+QhGL5IntU+xQChWChjFw1y7vGmxnl9sGQs9YMxye5y7l91yGLE+6H2iv7m0yfzabCkqr57j6ppraJtZwREkUQuHg/vbubFhfDG/K5TNWTcffkaNq2fOcorZLTM6EMgDjx4r8W99Oh2ylNo/X5KE2FKPkAbWrFnb8m+dx9Y25qJwo/XQU/w37eZ8SFvZ1UBNNvAWVV5oCfsrPV5wIz00NF5y0os2ZaDny+NEJRFTAgsuykN14xyvHnyXx+WtW44G152yIngmDh/teOV7dfKz0cll61jjfiqzph5jQuW4bH+8zB5px42ediiSaUDeoEmt+d24bv/xBtmLMg6NFgk0yFK1TDnHnQxbEiCkravrlSl7ookZeJ5ViFOyngkv0YDM46DF51wLdI+bXsiLGUpxCngRXBHvp5wVT6LSHjzFGohuwL2xnrZ/GcoAohw+hhxwOVp1SbwYvKQJgQxU9V6qYjY5uAJSKjnVy1PQhKRLSFqm+sehqG50q/3Wy04ulf6aK2wzLWhT+qKbT0j/HWmqwaGhksx9HVOelO+C49IehCYZyLw6+IqwM5I0x9uoqVZUhcunIm3ImxVSAf7pqqTGDMO8TH9/I5dXhQCktdse/85QswPonFr9MTlQc8wm/MJ6JqYAeP97U0Cg7xyFB15GA45l2RwCvrc8Ewa81IDYOdVuHHpRjto/Avp4UR7zCbX/639aeebU3xJTmntEBOgB2OjrwaKW8pMR71nP/BgFBaJH6w4BV23ka+8uGLAS/Bj5TMN23N2hds471+KW5aSsIWyfa8R5rspVdOr846BpXJc/Pf6uag2kC9oY04LmprK9AUV9vWzz55cI96e/JQaYTX3m/In/FS7D4FOz49/mLWMdgoL3FXjC9x4sDWgmDlRnMXLCDzbT5rV0hI4YhxtEYo4VtTXPsDWMWig0q6ooHsSdbK9cLaZsVPdkMpe/BGu+OabrHmoKTJICF6VoIHIi/r7KhXrOG1fF+drKRGfMdXtogG1I5kzEPpgoZBqTHloxTRcVllpvGdoXpBuZV996ul8kLP7lwaR1TRmsWxfBk5Jn9n7HQy83WnDC3ICFnOOymeJ4X85zMoP9jchDUI6dnVqbZiXhuEVw/kIIlIATT/EKz5rE1AJBHXFgUgy4Ks4k9mh0fB45Rs1w6BXXc9B46TghkKKUL1MXI0fHR3hxXPR+4Mk45pJNo3kxO5nb/vOLsuhiskXbAyGG7URPo1GuwXmsckMksymzoiOSxGzg8/ddqYjmOjIjOt+pFtmbt5imAS/5H19UWmWnzqxJOheThiswwrwPE0FIuZKg0L9ovvrAddMfFxzWrUOno8mzL2dXm3d3TGemXDrKJNnqX9uYtAhfKlbIWMpwJCLC9TnTBIxoWL/l2fxcI9AR7XEUcUWvLLZE0vddI82yfaD9WVHQ+FNGKsXb1UcD2pgOhzKz55OEUbWXxC/KarN9FfzE34tgE6lV51UDo3ptWRmtAN6DZgld9bjzaJ2sG7BwayMXRshYHZRKdU/HliREx7z+YEuQ+wrpPrI64SsZr31QFQkrmjSff2L7Y6veYwskUaP8N91HRR/+FMeKZy458rrG4h/Gb9ObmwMnpDl+H7t72KtjEZz01eNDdWzRcPdTCZgq4MrvXDdnN0lpzY4lsOh8GjXM5whexmTRGQXvfPraD1uOTpewB3NsgbM3xaBBkDcXWtLXHZ2r8wR2NUhUXyKx0o+ajyqLO0iEaDJ6TO7G9+1jhSWTo8BktxcRGKmRX1b/e4aguzqWuFVp32xx8BFtf6JNptNc01c+ReN5TG72yT/mtX7f38vVgt61f0gGX80QLKe9E9IJg0NlWUOJwW6FuoWxJdSUJ8amxEebg8WtiJkJTRUpv94T7YkIZEx0okzmXiyJ7OL2968tvRw/mk5/39qUJsAysOSorZDrQowMRfLsWzs9gX6DiDinrWfIk/kv4IbQuDs3pzLEg1pWmBAwurB7Bmx/4MQTjHDRzwVYbpltqwDHf11RTb/W27Be5WSTaWKrZapsMxIbY3UBaZJpEe2hCEy1eR6WIgN4Y2dhPW/lEhZFuk7F91a4Bd8E/iX6TjxEg/TnXsdrUeMhZl/Cb5IydzNZedS3LyN7KGdHn90cLLo0r7M5T9NmMXcLOy9/Wt8YJglRHHp6psPzKuDYTbOkR2Yse8i7s1vi+ymcdXu9yNh9VrEKRcmVONYw1FQ086l98ETW0F8GYPjXZOGoA2PszxXEMsf1jw/5MbHTpbXdR+fwm24Fe9kiv8xUsgGl+VpJ1fkwOqV4vFhVKGYyLCgbid3KIuIV5tsNa+KjFd/yeeT61Le7RqLJcdJ9I73keGv+wlR1douJ0OAbm6+dozZu5pQmQ92Hba109AL+sf4e37HfOr/UvYw6eL62piGVzNyiqE2HJ7v1wPocURvpoV+GF1spRQRpdbjSROmbNI4d3gGZs3NUrLEFTjO9sZPJlqztj1fQ5YZuPxCfiY/w24v6M6KePvHrWzUrDuiAf4kJi2PvZdJnTRzh2wVYkgT+zOc0qg01eDnXl90+fCDrPPxbsqDlfqV1Kjvflg6bD3F7GJYJlptGxdoAojEcL8c0luiHp1yRj5mfqEdeB/iHxnpMbEnIn5gRP9fwPTbnrneBaK0DvNpsF1BCppTbRaG10W5utDf7yqg27zfCDldvcQ5DnPaQvx50RG7PRstztDkT8QWqpMFQiphVTlJ/RkGrR+xG8N3q0pp2d/nrjRxqZ7n9kgkjX5A+1nmcduNZxR5APOnq84RW/J6OrTG75Q7vxCtlLAaPM7/GUog76mVL3U3wy5w1jO7N/ZimYrAhztRkkiYsBlEz7aydm53tXprc4i6K/KXeb1aXAgcM0F6CET4lM8LTG4C9ss4Y5/mrn+jR4vvIjQj50pqRR91PR3Xe8MmppfbwT+1MlMMx4yAX/d2dvpI096SmAbDbgmV8Kujxb+iFEcek8WTVHHW+/vyLh6B3BpySPnAr8Qiu2vUlTxZXWnfJwezUOlTtALEY5qJ6RPRk+wfI/2NtoKbEz8UWt1l+qeBGc2aJWl73zxZ8kSDMpEXvDvgma0jH/1/Rk7c3X46gg9j47TSrNnEiabP9182CO9VkVed2lxQSpKO35zXWVtMDMj5yYvlbttjywi3uLbMRpO/dOhanvmzNzuLuunUgsblkEQGMzvOg8NTqMOWjSmsSAj+DOyJAKqWMBJ1ePhh8qd+0VDgodLYPOvsPb2jRe7oZH6OmOcKCgUQEBGJnzhrI/NXqEx0HuhJrfgMPh5oGiZKIuFkbBQeh7HJKCd0BrjpxK6GhIn2pS3y5nC1uwsv5Fxzn3LAAJkiW5m4kDRgiC/6Xf9641UrmgIOeqPwAkEaNLUXN+vsWoDtmOXqaj+u/XxI3+FAUoqYg1Uci+73sbeLfjwN7fyuX5v16QPGwjnnBSZliJtkK+ZGdyGPVvqRarRwhkG7k2CLYlYl6hB8Gs9OVcgmDVb1axtqo0T7c99Dbqaui5kueQiBzPKLtOy+rusX0Cxl1viQ6d3dCZr9ztRHPeNbFjtrdr3eOJwvgVUExXXlHdOCf/yat2m3jdQE8V9gZB3FTsDCu1YoOTr6Hs8sU8V9gMVnlvdWEhSpPzoeEBbHJqaoTzfi3/8/5hiz+WR/56qDqhl3990Ntyg0OQnBOJY7WFSUKyhJ6Y87+zycs9UroqJ/qKDPZYHhem1/p1xeExE14aYGaNxx+snV2wq3z2ki8XMQbtqDERau4tQN1gX7vP3ZfaZMiCmfgeyNOdVFU1t1dvc40nr6c9XdQSwMEFAACAAgAm5KES/ABm7ZLAAAAawAAABsAAAB1bml2ZXJzYWwvdW5pdmVyc2FsLnBuZy54bWyzsa/IzVEoSy0qzszPs1Uy1DNQsrfj5bIpKEoty0wtV6gAigEFIUBJoRLINUJwyzNTSjKAQgYWJgjBjNTM9IwSWyULQ2O4oD7QTABQSwECAAAUAAIACACbkoRLFQ6tKGQEAAAHEQAAHQAAAAAAAAABAAAAAAAAAAAAdW5pdmVyc2FsL2NvbW1vbl9tZXNzYWdlcy5sbmdQSwECAAAUAAIACACbkoRLCH4LIykDAACGDAAAJwAAAAAAAAABAAAAAACfBAAAdW5pdmVyc2FsL2ZsYXNoX3B1Ymxpc2hpbmdfc2V0dGluZ3MueG1sUEsBAgAAFAACAAgAm5KES59zOiS1AgAAVwoAACEAAAAAAAAAAQAAAAAADQgAAHVuaXZlcnNhbC9mbGFzaF9za2luX3NldHRpbmdzLnhtbFBLAQIAABQAAgAIAJuShEsqlg9n/gIAAJcLAAAmAAAAAAAAAAEAAAAAAAELAAB1bml2ZXJzYWwvaHRtbF9wdWJsaXNoaW5nX3NldHRpbmdzLnhtbFBLAQIAABQAAgAIAJuShEskjSw1ggEAAAMGAAAfAAAAAAAAAAEAAAAAAEMOAAB1bml2ZXJzYWwvaHRtbF9za2luX3NldHRpbmdzLmpzUEsBAgAAFAACAAgAm5KESz08L9HBAAAA5QEAABoAAAAAAAAAAQAAAAAAAhAAAHVuaXZlcnNhbC9pMThuX3ByZXNldHMueG1sUEsBAgAAFAACAAgAm5KES/PJs8N0AAAAdAAAABwAAAAAAAAAAQAAAAAA+xAAAHVuaXZlcnNhbC9sb2NhbF9zZXR0aW5ncy54bWxQSwECAAAUAAIACABElFdHI7RO+/sCAACwCAAAFAAAAAAAAAABAAAAAACpEQAAdW5pdmVyc2FsL3BsYXllci54bWxQSwECAAAUAAIACACbkoRLr59w41wIAACHIAAAKQAAAAAAAAABAAAAAADWFAAAdW5pdmVyc2FsL3NraW5fY3VzdG9taXphdGlvbl9zZXR0aW5ncy54bWxQSwECAAAUAAIACACbkoRLXfm4+CUOAAAzJAAAFwAAAAAAAAAAAAAAAAB5HQAAdW5pdmVyc2FsL3VuaXZlcnNhbC5wbmdQSwECAAAUAAIACACbkoRL8AGbtksAAABrAAAAGwAAAAAAAAABAAAAAADTKwAAdW5pdmVyc2FsL3VuaXZlcnNhbC5wbmcueG1sUEsFBgAAAAALAAsASQMAAFcsAAAAAA=="/>
  <p:tag name="ISPRING_SCORM_ENDPOINT" val="&lt;endpoint&gt;&lt;enable&gt;0&lt;/enable&gt;&lt;lrs&gt;http://&lt;/lrs&gt;&lt;auth&gt;0&lt;/auth&gt;&lt;login&gt;&lt;/login&gt;&lt;password&gt;&lt;/password&gt;&lt;key&gt;&lt;/key&gt;&lt;name&gt;&lt;/name&gt;&lt;email&gt;&lt;/email&gt;&lt;/endpoint&gt;&#10;"/>
  <p:tag name="ISPRING_PRESENTATION_TITLE" val="1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08.xml><?xml version="1.0" encoding="utf-8"?>
<p:tagLst xmlns:a="http://schemas.openxmlformats.org/drawingml/2006/main" xmlns:r="http://schemas.openxmlformats.org/officeDocument/2006/relationships" xmlns:p="http://schemas.openxmlformats.org/presentationml/2006/main">
  <p:tag name="PA" val="v4.0.0"/>
</p:tagLst>
</file>

<file path=ppt/tags/tag109.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10.xml><?xml version="1.0" encoding="utf-8"?>
<p:tagLst xmlns:a="http://schemas.openxmlformats.org/drawingml/2006/main" xmlns:r="http://schemas.openxmlformats.org/officeDocument/2006/relationships" xmlns:p="http://schemas.openxmlformats.org/presentationml/2006/main">
  <p:tag name="PA" val="v4.0.0"/>
</p:tagLst>
</file>

<file path=ppt/tags/tag111.xml><?xml version="1.0" encoding="utf-8"?>
<p:tagLst xmlns:a="http://schemas.openxmlformats.org/drawingml/2006/main" xmlns:r="http://schemas.openxmlformats.org/officeDocument/2006/relationships" xmlns:p="http://schemas.openxmlformats.org/presentationml/2006/main">
  <p:tag name="PA" val="v4.0.0"/>
</p:tagLst>
</file>

<file path=ppt/tags/tag112.xml><?xml version="1.0" encoding="utf-8"?>
<p:tagLst xmlns:a="http://schemas.openxmlformats.org/drawingml/2006/main" xmlns:r="http://schemas.openxmlformats.org/officeDocument/2006/relationships" xmlns:p="http://schemas.openxmlformats.org/presentationml/2006/main">
  <p:tag name="PA" val="v4.0.0"/>
</p:tagLst>
</file>

<file path=ppt/tags/tag113.xml><?xml version="1.0" encoding="utf-8"?>
<p:tagLst xmlns:a="http://schemas.openxmlformats.org/drawingml/2006/main" xmlns:r="http://schemas.openxmlformats.org/officeDocument/2006/relationships" xmlns:p="http://schemas.openxmlformats.org/presentationml/2006/main">
  <p:tag name="PA" val="v4.0.0"/>
</p:tagLst>
</file>

<file path=ppt/tags/tag114.xml><?xml version="1.0" encoding="utf-8"?>
<p:tagLst xmlns:a="http://schemas.openxmlformats.org/drawingml/2006/main" xmlns:r="http://schemas.openxmlformats.org/officeDocument/2006/relationships" xmlns:p="http://schemas.openxmlformats.org/presentationml/2006/main">
  <p:tag name="PA" val="v4.0.0"/>
</p:tagLst>
</file>

<file path=ppt/tags/tag115.xml><?xml version="1.0" encoding="utf-8"?>
<p:tagLst xmlns:a="http://schemas.openxmlformats.org/drawingml/2006/main" xmlns:r="http://schemas.openxmlformats.org/officeDocument/2006/relationships" xmlns:p="http://schemas.openxmlformats.org/presentationml/2006/main">
  <p:tag name="PA" val="v4.0.0"/>
</p:tagLst>
</file>

<file path=ppt/tags/tag116.xml><?xml version="1.0" encoding="utf-8"?>
<p:tagLst xmlns:a="http://schemas.openxmlformats.org/drawingml/2006/main" xmlns:r="http://schemas.openxmlformats.org/officeDocument/2006/relationships" xmlns:p="http://schemas.openxmlformats.org/presentationml/2006/main">
  <p:tag name="PA" val="v4.0.0"/>
</p:tagLst>
</file>

<file path=ppt/tags/tag117.xml><?xml version="1.0" encoding="utf-8"?>
<p:tagLst xmlns:a="http://schemas.openxmlformats.org/drawingml/2006/main" xmlns:r="http://schemas.openxmlformats.org/officeDocument/2006/relationships" xmlns:p="http://schemas.openxmlformats.org/presentationml/2006/main">
  <p:tag name="PA" val="v4.0.0"/>
</p:tagLst>
</file>

<file path=ppt/tags/tag118.xml><?xml version="1.0" encoding="utf-8"?>
<p:tagLst xmlns:a="http://schemas.openxmlformats.org/drawingml/2006/main" xmlns:r="http://schemas.openxmlformats.org/officeDocument/2006/relationships" xmlns:p="http://schemas.openxmlformats.org/presentationml/2006/main">
  <p:tag name="PA" val="v4.0.0"/>
</p:tagLst>
</file>

<file path=ppt/tags/tag119.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20.xml><?xml version="1.0" encoding="utf-8"?>
<p:tagLst xmlns:a="http://schemas.openxmlformats.org/drawingml/2006/main" xmlns:r="http://schemas.openxmlformats.org/officeDocument/2006/relationships" xmlns:p="http://schemas.openxmlformats.org/presentationml/2006/main">
  <p:tag name="PA" val="v4.0.0"/>
</p:tagLst>
</file>

<file path=ppt/tags/tag121.xml><?xml version="1.0" encoding="utf-8"?>
<p:tagLst xmlns:a="http://schemas.openxmlformats.org/drawingml/2006/main" xmlns:r="http://schemas.openxmlformats.org/officeDocument/2006/relationships" xmlns:p="http://schemas.openxmlformats.org/presentationml/2006/main">
  <p:tag name="PA" val="v4.0.0"/>
</p:tagLst>
</file>

<file path=ppt/tags/tag122.xml><?xml version="1.0" encoding="utf-8"?>
<p:tagLst xmlns:a="http://schemas.openxmlformats.org/drawingml/2006/main" xmlns:r="http://schemas.openxmlformats.org/officeDocument/2006/relationships" xmlns:p="http://schemas.openxmlformats.org/presentationml/2006/main">
  <p:tag name="PA" val="v4.0.0"/>
</p:tagLst>
</file>

<file path=ppt/tags/tag123.xml><?xml version="1.0" encoding="utf-8"?>
<p:tagLst xmlns:a="http://schemas.openxmlformats.org/drawingml/2006/main" xmlns:r="http://schemas.openxmlformats.org/officeDocument/2006/relationships" xmlns:p="http://schemas.openxmlformats.org/presentationml/2006/main">
  <p:tag name="PA" val="v4.0.0"/>
</p:tagLst>
</file>

<file path=ppt/tags/tag124.xml><?xml version="1.0" encoding="utf-8"?>
<p:tagLst xmlns:a="http://schemas.openxmlformats.org/drawingml/2006/main" xmlns:r="http://schemas.openxmlformats.org/officeDocument/2006/relationships" xmlns:p="http://schemas.openxmlformats.org/presentationml/2006/main">
  <p:tag name="PA" val="v4.0.0"/>
</p:tagLst>
</file>

<file path=ppt/tags/tag125.xml><?xml version="1.0" encoding="utf-8"?>
<p:tagLst xmlns:a="http://schemas.openxmlformats.org/drawingml/2006/main" xmlns:r="http://schemas.openxmlformats.org/officeDocument/2006/relationships" xmlns:p="http://schemas.openxmlformats.org/presentationml/2006/main">
  <p:tag name="PA" val="v4.0.0"/>
</p:tagLst>
</file>

<file path=ppt/tags/tag126.xml><?xml version="1.0" encoding="utf-8"?>
<p:tagLst xmlns:a="http://schemas.openxmlformats.org/drawingml/2006/main" xmlns:r="http://schemas.openxmlformats.org/officeDocument/2006/relationships" xmlns:p="http://schemas.openxmlformats.org/presentationml/2006/main">
  <p:tag name="PA" val="v4.0.0"/>
</p:tagLst>
</file>

<file path=ppt/tags/tag127.xml><?xml version="1.0" encoding="utf-8"?>
<p:tagLst xmlns:a="http://schemas.openxmlformats.org/drawingml/2006/main" xmlns:r="http://schemas.openxmlformats.org/officeDocument/2006/relationships" xmlns:p="http://schemas.openxmlformats.org/presentationml/2006/main">
  <p:tag name="PA" val="v4.1.3"/>
</p:tagLst>
</file>

<file path=ppt/tags/tag128.xml><?xml version="1.0" encoding="utf-8"?>
<p:tagLst xmlns:a="http://schemas.openxmlformats.org/drawingml/2006/main" xmlns:r="http://schemas.openxmlformats.org/officeDocument/2006/relationships" xmlns:p="http://schemas.openxmlformats.org/presentationml/2006/main">
  <p:tag name="PA" val="v4.1.3"/>
</p:tagLst>
</file>

<file path=ppt/tags/tag129.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30.xml><?xml version="1.0" encoding="utf-8"?>
<p:tagLst xmlns:a="http://schemas.openxmlformats.org/drawingml/2006/main" xmlns:r="http://schemas.openxmlformats.org/officeDocument/2006/relationships" xmlns:p="http://schemas.openxmlformats.org/presentationml/2006/main">
  <p:tag name="PA" val="v4.1.3"/>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1.3"/>
</p:tagLst>
</file>

<file path=ppt/tags/tag2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1.3"/>
</p:tagLst>
</file>

<file path=ppt/tags/tag4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1.3"/>
</p:tagLst>
</file>

<file path=ppt/tags/tag6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1.3"/>
</p:tagLst>
</file>

<file path=ppt/tags/tag9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作者QQ：1801380800">
  <a:themeElements>
    <a:clrScheme name="islide色">
      <a:dk1>
        <a:srgbClr val="000000"/>
      </a:dk1>
      <a:lt1>
        <a:srgbClr val="FFFFFF"/>
      </a:lt1>
      <a:dk2>
        <a:srgbClr val="778495"/>
      </a:dk2>
      <a:lt2>
        <a:srgbClr val="F0F0F0"/>
      </a:lt2>
      <a:accent1>
        <a:srgbClr val="63B994"/>
      </a:accent1>
      <a:accent2>
        <a:srgbClr val="63B994"/>
      </a:accent2>
      <a:accent3>
        <a:srgbClr val="63B994"/>
      </a:accent3>
      <a:accent4>
        <a:srgbClr val="63B994"/>
      </a:accent4>
      <a:accent5>
        <a:srgbClr val="63B994"/>
      </a:accent5>
      <a:accent6>
        <a:srgbClr val="63B994"/>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chor="ctr" anchorCtr="0">
        <a:spAutoFit/>
      </a:bodyPr>
      <a:lstStyle>
        <a:defPPr algn="l">
          <a:defRPr dirty="0" smtClean="0"/>
        </a:defPPr>
      </a:lstStyle>
    </a:txDef>
  </a:objectDefaults>
  <a:extraClrSchemeLst/>
  <a:extLst>
    <a:ext uri="{05A4C25C-085E-4340-85A3-A5531E510DB2}">
      <thm15:themeFamily xmlns:thm15="http://schemas.microsoft.com/office/thememl/2012/main" name="演示文稿17" id="{9F1ADFA1-8515-43E8-B539-B3C794DEF712}" vid="{B2E9DC95-EA07-42EF-AF0D-60312CC83DF9}"/>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演示文稿17</Template>
  <TotalTime>37</TotalTime>
  <Words>1194</Words>
  <PresentationFormat>宽屏</PresentationFormat>
  <Paragraphs>221</Paragraphs>
  <Slides>24</Slides>
  <Notes>24</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Action Jackson</vt:lpstr>
      <vt:lpstr>等线</vt:lpstr>
      <vt:lpstr>华文细黑</vt:lpstr>
      <vt:lpstr>萝莉体 第二版</vt:lpstr>
      <vt:lpstr>微软雅黑</vt:lpstr>
      <vt:lpstr>Arial</vt:lpstr>
      <vt:lpstr>Impact</vt:lpstr>
      <vt:lpstr>作者QQ：1801380800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VnTeach.Com</dc:creator>
  <cp:keywords>VnTeach.Com</cp:keywords>
  <dc:description/>
  <dcterms:created xsi:type="dcterms:W3CDTF">2017-12-07T05:26:13Z</dcterms:created>
  <dcterms:modified xsi:type="dcterms:W3CDTF">2017-12-08T07:46:50Z</dcterms:modified>
</cp:coreProperties>
</file>