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638800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05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466</Words>
  <PresentationFormat>On-screen Show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2021-01-29T09:05:54Z</dcterms:modified>
</cp:coreProperties>
</file>