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64" r:id="rId5"/>
    <p:sldId id="258" r:id="rId6"/>
    <p:sldId id="260" r:id="rId7"/>
    <p:sldId id="265" r:id="rId8"/>
    <p:sldId id="261" r:id="rId9"/>
    <p:sldId id="262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1D8"/>
    <a:srgbClr val="F9B6AD"/>
    <a:srgbClr val="F47A69"/>
    <a:srgbClr val="53C3C9"/>
    <a:srgbClr val="79D1D5"/>
    <a:srgbClr val="62C8CE"/>
    <a:srgbClr val="A3E7FF"/>
    <a:srgbClr val="F16649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3373" y="1513807"/>
            <a:ext cx="5123027" cy="839650"/>
            <a:chOff x="363373" y="1262747"/>
            <a:chExt cx="5123027" cy="839650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4659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 book is (</a:t>
              </a:r>
              <a:r>
                <a:rPr lang="en-US" sz="2400" b="1"/>
                <a:t>my</a:t>
              </a:r>
              <a:r>
                <a:rPr lang="en-US" sz="2400"/>
                <a:t> / </a:t>
              </a:r>
              <a:r>
                <a:rPr lang="en-US" sz="2400" b="1"/>
                <a:t>mine</a:t>
              </a:r>
              <a:r>
                <a:rPr lang="en-US" sz="2400"/>
                <a:t> / </a:t>
              </a:r>
              <a:r>
                <a:rPr lang="en-US" sz="2400" b="1"/>
                <a:t>yours</a:t>
              </a:r>
              <a:r>
                <a:rPr lang="en-US" sz="2400"/>
                <a:t>), but you are welcome to read it. 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3373" y="2525685"/>
            <a:ext cx="4937970" cy="830997"/>
            <a:chOff x="369902" y="2142097"/>
            <a:chExt cx="4937970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4463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1200" dirty="0"/>
                <a:t> </a:t>
              </a:r>
              <a:r>
                <a:rPr lang="en-US" sz="2400" b="1" dirty="0"/>
                <a:t>Your</a:t>
              </a:r>
              <a:r>
                <a:rPr lang="en-US" sz="2400" dirty="0"/>
                <a:t> / </a:t>
              </a:r>
              <a:r>
                <a:rPr lang="en-US" sz="2400" b="1" dirty="0"/>
                <a:t>Yours</a:t>
              </a:r>
              <a:r>
                <a:rPr lang="en-US" sz="2400" dirty="0"/>
                <a:t> / </a:t>
              </a:r>
              <a:r>
                <a:rPr lang="en-US" sz="2400" b="1" dirty="0"/>
                <a:t>You</a:t>
              </a:r>
              <a:r>
                <a:rPr lang="en-US" sz="2400" dirty="0"/>
                <a:t>) bike is dirty, and I can’t tell what </a:t>
              </a:r>
              <a:r>
                <a:rPr lang="en-US" sz="2400" dirty="0" err="1"/>
                <a:t>colour</a:t>
              </a:r>
              <a:r>
                <a:rPr lang="en-US" sz="2400" dirty="0"/>
                <a:t> it is.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3373" y="3479565"/>
            <a:ext cx="4825745" cy="830997"/>
            <a:chOff x="363373" y="4026312"/>
            <a:chExt cx="4825745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country is much bigger than (</a:t>
              </a:r>
              <a:r>
                <a:rPr lang="en-US" sz="2400" b="1"/>
                <a:t>our</a:t>
              </a:r>
              <a:r>
                <a:rPr lang="en-US" sz="2400"/>
                <a:t> / </a:t>
              </a:r>
              <a:r>
                <a:rPr lang="en-US" sz="2400" b="1"/>
                <a:t>ours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).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3373" y="4441269"/>
            <a:ext cx="4825745" cy="830997"/>
            <a:chOff x="363373" y="3312302"/>
            <a:chExt cx="4825745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They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dog is so friendly. It never barks.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3373" y="5465283"/>
            <a:ext cx="4556971" cy="830997"/>
            <a:chOff x="363373" y="5669935"/>
            <a:chExt cx="4556971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4082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It</a:t>
              </a:r>
              <a:r>
                <a:rPr lang="en-US" sz="2400"/>
                <a:t> / </a:t>
              </a:r>
              <a:r>
                <a:rPr lang="en-US" sz="2400" b="1"/>
                <a:t>It’s</a:t>
              </a:r>
              <a:r>
                <a:rPr lang="en-US" sz="2400"/>
                <a:t> / </a:t>
              </a:r>
              <a:r>
                <a:rPr lang="en-US" sz="2400" b="1"/>
                <a:t>Its</a:t>
              </a:r>
              <a:r>
                <a:rPr lang="en-US" sz="2400"/>
                <a:t>) not easy to find your way in a strange city.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3" y="2157460"/>
            <a:ext cx="3780413" cy="34752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B1C177-4E36-47BC-827E-8A49CB5B8DB7}"/>
              </a:ext>
            </a:extLst>
          </p:cNvPr>
          <p:cNvSpPr/>
          <p:nvPr/>
        </p:nvSpPr>
        <p:spPr>
          <a:xfrm>
            <a:off x="3146322" y="1561788"/>
            <a:ext cx="747251" cy="375166"/>
          </a:xfrm>
          <a:prstGeom prst="roundRect">
            <a:avLst>
              <a:gd name="adj" fmla="val 48116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E080A6-1F05-4685-A400-CFBAA1AA83CD}"/>
              </a:ext>
            </a:extLst>
          </p:cNvPr>
          <p:cNvSpPr/>
          <p:nvPr/>
        </p:nvSpPr>
        <p:spPr>
          <a:xfrm>
            <a:off x="1030910" y="2566017"/>
            <a:ext cx="62179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885CC30-394E-44B5-A00D-FB741CCECB36}"/>
              </a:ext>
            </a:extLst>
          </p:cNvPr>
          <p:cNvSpPr/>
          <p:nvPr/>
        </p:nvSpPr>
        <p:spPr>
          <a:xfrm>
            <a:off x="1633979" y="3895062"/>
            <a:ext cx="707923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22F96E7-1638-4342-81F8-C9D89419E657}"/>
              </a:ext>
            </a:extLst>
          </p:cNvPr>
          <p:cNvSpPr/>
          <p:nvPr/>
        </p:nvSpPr>
        <p:spPr>
          <a:xfrm>
            <a:off x="1828801" y="4481601"/>
            <a:ext cx="776748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09900C8-D417-4653-9D90-C68312460FCC}"/>
              </a:ext>
            </a:extLst>
          </p:cNvPr>
          <p:cNvSpPr/>
          <p:nvPr/>
        </p:nvSpPr>
        <p:spPr>
          <a:xfrm>
            <a:off x="1386349" y="5517185"/>
            <a:ext cx="53094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22"/>
            <a:ext cx="898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5351256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113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20" y="599451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63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533952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possiessive adjectives.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8825" y="4026356"/>
            <a:ext cx="391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884042"/>
            <a:ext cx="362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2992" y="5964758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26563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adjectives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3465" y="3387833"/>
            <a:ext cx="25977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1066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Possessive adjectives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325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A possessive adjective is used  only when there’s a noun following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27264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18857" y="5246914"/>
            <a:ext cx="653143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817914" y="4985009"/>
            <a:ext cx="1895904" cy="492443"/>
            <a:chOff x="1817914" y="4985009"/>
            <a:chExt cx="1895904" cy="492443"/>
          </a:xfrm>
        </p:grpSpPr>
        <p:sp>
          <p:nvSpPr>
            <p:cNvPr id="12" name="Rectangle 11"/>
            <p:cNvSpPr/>
            <p:nvPr/>
          </p:nvSpPr>
          <p:spPr>
            <a:xfrm>
              <a:off x="1817914" y="4985009"/>
              <a:ext cx="18959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/>
                <a:t>I</a:t>
              </a:r>
              <a:r>
                <a:rPr lang="en-US" sz="2600"/>
                <a:t> have a pen.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05000" y="5355771"/>
              <a:ext cx="979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23757" y="4985008"/>
            <a:ext cx="2171044" cy="492443"/>
            <a:chOff x="5023757" y="4985008"/>
            <a:chExt cx="2171044" cy="492443"/>
          </a:xfrm>
        </p:grpSpPr>
        <p:sp>
          <p:nvSpPr>
            <p:cNvPr id="15" name="Rectangle 14"/>
            <p:cNvSpPr/>
            <p:nvPr/>
          </p:nvSpPr>
          <p:spPr>
            <a:xfrm>
              <a:off x="5023757" y="4985008"/>
              <a:ext cx="217104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/>
                <a:t>This is </a:t>
              </a:r>
              <a:r>
                <a:rPr lang="en-US" sz="2600" b="1"/>
                <a:t>my</a:t>
              </a:r>
              <a:r>
                <a:rPr lang="en-US" sz="2600"/>
                <a:t> pen.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033076" y="5366657"/>
              <a:ext cx="4114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5" y="-1711"/>
            <a:ext cx="75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089391" y="1577354"/>
            <a:ext cx="1812399" cy="1265093"/>
            <a:chOff x="5358734" y="1255386"/>
            <a:chExt cx="1812399" cy="126509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1" y="1278463"/>
              <a:ext cx="1763952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1" name="Oval 60"/>
            <p:cNvSpPr/>
            <p:nvPr/>
          </p:nvSpPr>
          <p:spPr>
            <a:xfrm>
              <a:off x="5358734" y="125538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48597" y="1610378"/>
            <a:ext cx="1654174" cy="1242016"/>
            <a:chOff x="5407182" y="2642994"/>
            <a:chExt cx="1654174" cy="1242016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2" y="2642994"/>
              <a:ext cx="1654174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4" name="Oval 63"/>
            <p:cNvSpPr/>
            <p:nvPr/>
          </p:nvSpPr>
          <p:spPr>
            <a:xfrm>
              <a:off x="5422891" y="2642994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89391" y="5100878"/>
            <a:ext cx="1860772" cy="1216008"/>
            <a:chOff x="5358735" y="4015929"/>
            <a:chExt cx="1860772" cy="121600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25128"/>
              <a:ext cx="1860698" cy="12068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7" name="Oval 66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46610" y="3346840"/>
            <a:ext cx="1823122" cy="1242016"/>
            <a:chOff x="5358734" y="1278463"/>
            <a:chExt cx="1823122" cy="124201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96458" y="1278463"/>
              <a:ext cx="1785398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3" name="Oval 72"/>
            <p:cNvSpPr/>
            <p:nvPr/>
          </p:nvSpPr>
          <p:spPr>
            <a:xfrm>
              <a:off x="5358734" y="1287143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260976" y="3198433"/>
            <a:ext cx="1374066" cy="1558723"/>
            <a:chOff x="5353282" y="2643101"/>
            <a:chExt cx="1374066" cy="155872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82" y="2643101"/>
              <a:ext cx="1374066" cy="15587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6" name="Oval 75"/>
            <p:cNvSpPr/>
            <p:nvPr/>
          </p:nvSpPr>
          <p:spPr>
            <a:xfrm>
              <a:off x="5369621" y="265475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d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148597" y="5081464"/>
            <a:ext cx="1860772" cy="1235422"/>
            <a:chOff x="5358735" y="4010821"/>
            <a:chExt cx="1860772" cy="123542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10821"/>
              <a:ext cx="1860698" cy="12354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9" name="Oval 78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f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5780" y="137873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0611" y="1370080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Sue doesn’t like her new dress.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5780" y="22699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0611" y="2261341"/>
            <a:ext cx="206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Billy is riding his bicycle.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780" y="31096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0611" y="3100991"/>
            <a:ext cx="332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60" dirty="0"/>
              <a:t>I’ll write my name in red</a:t>
            </a:r>
            <a:r>
              <a:rPr lang="en-US" sz="2400" dirty="0"/>
              <a:t>. Could you write </a:t>
            </a:r>
          </a:p>
          <a:p>
            <a:pPr algn="just"/>
            <a:r>
              <a:rPr lang="en-US" sz="2400" dirty="0"/>
              <a:t>your name in blue?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779" y="42970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60610" y="4288382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playing with its ball.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5778" y="51447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60609" y="5136078"/>
            <a:ext cx="29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love our school.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5778" y="57769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60609" y="5768292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are painting their room pink.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3968" y="146759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1 - 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24043" y="244600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2 - 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97091" y="3517679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3 - 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3968" y="449352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4 - 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0752" y="51492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5 - 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98718" y="592218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6 - c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313" y="1717715"/>
            <a:ext cx="216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cartoons. 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4732" y="2590645"/>
            <a:ext cx="45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book has your name on it. Is 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4970" y="34757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9801" y="3467100"/>
            <a:ext cx="314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lion has three cubs.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3" y="4357336"/>
            <a:ext cx="403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know my friend Anna?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9902" y="56255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4733" y="5616904"/>
            <a:ext cx="351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from Switzerland.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A349E0-4F20-4603-9D03-C1A7424254FA}"/>
              </a:ext>
            </a:extLst>
          </p:cNvPr>
          <p:cNvSpPr txBox="1"/>
          <p:nvPr/>
        </p:nvSpPr>
        <p:spPr>
          <a:xfrm>
            <a:off x="2788149" y="1709062"/>
            <a:ext cx="5913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 </a:t>
            </a:r>
            <a:r>
              <a:rPr lang="en-US" sz="2400" dirty="0" err="1"/>
              <a:t>favourite</a:t>
            </a:r>
            <a:r>
              <a:rPr lang="en-US" sz="2400" dirty="0"/>
              <a:t> cartoon is </a:t>
            </a:r>
            <a:r>
              <a:rPr lang="en-US" sz="2400" i="1" dirty="0"/>
              <a:t>Dragon Balls.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21426A-771F-461A-ADAE-724629147C98}"/>
              </a:ext>
            </a:extLst>
          </p:cNvPr>
          <p:cNvSpPr txBox="1"/>
          <p:nvPr/>
        </p:nvSpPr>
        <p:spPr>
          <a:xfrm>
            <a:off x="2788149" y="1709061"/>
            <a:ext cx="5913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My</a:t>
            </a:r>
            <a:r>
              <a:rPr lang="en-US" sz="2400" dirty="0"/>
              <a:t> </a:t>
            </a:r>
            <a:r>
              <a:rPr lang="en-US" sz="2400" dirty="0" err="1"/>
              <a:t>favourite</a:t>
            </a:r>
            <a:r>
              <a:rPr lang="en-US" sz="2400" dirty="0"/>
              <a:t> cartoon is </a:t>
            </a:r>
            <a:r>
              <a:rPr lang="en-US" sz="2400" i="1" dirty="0"/>
              <a:t>Dragon Balls.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CC5559-7D9D-4D33-8CDB-67CA53642A44}"/>
              </a:ext>
            </a:extLst>
          </p:cNvPr>
          <p:cNvSpPr txBox="1"/>
          <p:nvPr/>
        </p:nvSpPr>
        <p:spPr>
          <a:xfrm>
            <a:off x="5182864" y="2590644"/>
            <a:ext cx="2236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book?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57EB8D-B731-49BA-A47E-979E9E1C6A41}"/>
              </a:ext>
            </a:extLst>
          </p:cNvPr>
          <p:cNvSpPr txBox="1"/>
          <p:nvPr/>
        </p:nvSpPr>
        <p:spPr>
          <a:xfrm>
            <a:off x="5215592" y="2599297"/>
            <a:ext cx="2236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</a:t>
            </a:r>
            <a:r>
              <a:rPr lang="en-US" sz="2400" dirty="0"/>
              <a:t> book?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446F32-2A05-4755-AA33-5A275EB6522C}"/>
              </a:ext>
            </a:extLst>
          </p:cNvPr>
          <p:cNvSpPr txBox="1"/>
          <p:nvPr/>
        </p:nvSpPr>
        <p:spPr>
          <a:xfrm>
            <a:off x="3794711" y="3473989"/>
            <a:ext cx="5913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cubs are playing under a big tree.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415D83-53ED-4C65-8BDF-3987DAC5C16F}"/>
              </a:ext>
            </a:extLst>
          </p:cNvPr>
          <p:cNvSpPr txBox="1"/>
          <p:nvPr/>
        </p:nvSpPr>
        <p:spPr>
          <a:xfrm>
            <a:off x="3794710" y="3472226"/>
            <a:ext cx="4819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  <a:r>
              <a:rPr lang="en-US" sz="2400" dirty="0"/>
              <a:t> cubs are playing under a big tree.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A7EC2E-A551-4A18-8501-A8E23D058A6A}"/>
              </a:ext>
            </a:extLst>
          </p:cNvPr>
          <p:cNvSpPr txBox="1"/>
          <p:nvPr/>
        </p:nvSpPr>
        <p:spPr>
          <a:xfrm>
            <a:off x="896654" y="4785907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house is close to the park.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8C737F-88A8-4A61-904D-5D82E55584AA}"/>
              </a:ext>
            </a:extLst>
          </p:cNvPr>
          <p:cNvSpPr txBox="1"/>
          <p:nvPr/>
        </p:nvSpPr>
        <p:spPr>
          <a:xfrm>
            <a:off x="827313" y="4787887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Her</a:t>
            </a:r>
            <a:r>
              <a:rPr lang="en-US" sz="2400" dirty="0"/>
              <a:t> house is close to the park.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AD5A2D-7167-40C7-B18D-9EEEB57C40C8}"/>
              </a:ext>
            </a:extLst>
          </p:cNvPr>
          <p:cNvSpPr txBox="1"/>
          <p:nvPr/>
        </p:nvSpPr>
        <p:spPr>
          <a:xfrm>
            <a:off x="4070553" y="5614924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  country is famous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746643-4352-467A-AD37-4685E6DA75DD}"/>
              </a:ext>
            </a:extLst>
          </p:cNvPr>
          <p:cNvSpPr txBox="1"/>
          <p:nvPr/>
        </p:nvSpPr>
        <p:spPr>
          <a:xfrm>
            <a:off x="4070552" y="5623905"/>
            <a:ext cx="4703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</a:t>
            </a:r>
            <a:r>
              <a:rPr lang="en-US" sz="2400" dirty="0"/>
              <a:t> country is famous for chocolate.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39EB90-43F3-47C2-AA08-7BF04DAFC2FE}"/>
              </a:ext>
            </a:extLst>
          </p:cNvPr>
          <p:cNvSpPr txBox="1"/>
          <p:nvPr/>
        </p:nvSpPr>
        <p:spPr>
          <a:xfrm>
            <a:off x="819800" y="6086950"/>
            <a:ext cx="1968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for chocolate. 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6" grpId="0"/>
      <p:bldP spid="44" grpId="0"/>
      <p:bldP spid="46" grpId="0"/>
      <p:bldP spid="48" grpId="0"/>
      <p:bldP spid="50" grpId="0"/>
      <p:bldP spid="51" grpId="0"/>
      <p:bldP spid="52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0415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Possessive pronouns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325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A possessive pronoun is used  alone, without a noun following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27264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91342" y="5718343"/>
            <a:ext cx="457200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959856" y="5391342"/>
            <a:ext cx="4085157" cy="492443"/>
            <a:chOff x="5023757" y="4985008"/>
            <a:chExt cx="4085157" cy="492443"/>
          </a:xfrm>
        </p:grpSpPr>
        <p:sp>
          <p:nvSpPr>
            <p:cNvPr id="15" name="Rectangle 14"/>
            <p:cNvSpPr/>
            <p:nvPr/>
          </p:nvSpPr>
          <p:spPr>
            <a:xfrm>
              <a:off x="5023757" y="4985008"/>
              <a:ext cx="408515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/>
                <a:t>This book is </a:t>
              </a:r>
              <a:r>
                <a:rPr lang="en-US" sz="2600" b="1"/>
                <a:t>mine</a:t>
              </a:r>
              <a:r>
                <a:rPr lang="en-US" sz="2600"/>
                <a:t>, not </a:t>
              </a:r>
              <a:r>
                <a:rPr lang="en-US" sz="2600" b="1"/>
                <a:t>yours</a:t>
              </a:r>
              <a:r>
                <a:rPr lang="en-US" sz="2600"/>
                <a:t>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751533" y="5366657"/>
              <a:ext cx="7315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721587" y="4777317"/>
            <a:ext cx="5227713" cy="492443"/>
            <a:chOff x="1721587" y="4777317"/>
            <a:chExt cx="5227713" cy="492443"/>
          </a:xfrm>
        </p:grpSpPr>
        <p:grpSp>
          <p:nvGrpSpPr>
            <p:cNvPr id="19" name="Group 18"/>
            <p:cNvGrpSpPr/>
            <p:nvPr/>
          </p:nvGrpSpPr>
          <p:grpSpPr>
            <a:xfrm>
              <a:off x="1721587" y="4777317"/>
              <a:ext cx="5227713" cy="492443"/>
              <a:chOff x="1817914" y="4985009"/>
              <a:chExt cx="5227713" cy="49244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817914" y="4985009"/>
                <a:ext cx="522771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/>
                  <a:t>This book is </a:t>
                </a:r>
                <a:r>
                  <a:rPr lang="en-US" sz="2600" b="1"/>
                  <a:t>my book</a:t>
                </a:r>
                <a:r>
                  <a:rPr lang="en-US" sz="2600"/>
                  <a:t>, not </a:t>
                </a:r>
                <a:r>
                  <a:rPr lang="en-US" sz="2600" b="1"/>
                  <a:t>your book</a:t>
                </a:r>
                <a:r>
                  <a:rPr lang="en-US" sz="2600"/>
                  <a:t>.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526969" y="5390366"/>
                <a:ext cx="11887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5313871" y="5182674"/>
              <a:ext cx="1371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067814" y="5772991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0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636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7313" y="1717715"/>
            <a:ext cx="7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a new bike. The bike is             .</a:t>
            </a:r>
            <a:endParaRPr lang="en-US" sz="2400" i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41516" y="2079547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4732" y="2612417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are Mai’s and Lan’s maps. These maps are              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947261" y="297816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4970" y="34757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9800" y="3467100"/>
            <a:ext cx="85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 present for you. It’s            .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407725" y="385251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3" y="435733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has new shoes. They’re         .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11933" y="47242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9902" y="52648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4732" y="5256225"/>
            <a:ext cx="734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our new house. The house is            .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336177" y="5649516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A4CB178-6506-44FB-A2B8-50A0E07D4A11}"/>
              </a:ext>
            </a:extLst>
          </p:cNvPr>
          <p:cNvSpPr txBox="1"/>
          <p:nvPr/>
        </p:nvSpPr>
        <p:spPr>
          <a:xfrm>
            <a:off x="4552284" y="171771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BA1777-031B-49A8-B010-4E5CDFF06B47}"/>
              </a:ext>
            </a:extLst>
          </p:cNvPr>
          <p:cNvSpPr txBox="1"/>
          <p:nvPr/>
        </p:nvSpPr>
        <p:spPr>
          <a:xfrm>
            <a:off x="6947261" y="2612417"/>
            <a:ext cx="8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555964-0F8B-4220-AE64-11F2D4E8102A}"/>
              </a:ext>
            </a:extLst>
          </p:cNvPr>
          <p:cNvSpPr txBox="1"/>
          <p:nvPr/>
        </p:nvSpPr>
        <p:spPr>
          <a:xfrm>
            <a:off x="4366161" y="3476358"/>
            <a:ext cx="86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E3ECBF-B215-4B14-9930-A3250FDA8789}"/>
              </a:ext>
            </a:extLst>
          </p:cNvPr>
          <p:cNvSpPr txBox="1"/>
          <p:nvPr/>
        </p:nvSpPr>
        <p:spPr>
          <a:xfrm>
            <a:off x="5178730" y="4373745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7A71692-1DCE-4176-A799-5110BC4086A5}"/>
              </a:ext>
            </a:extLst>
          </p:cNvPr>
          <p:cNvSpPr txBox="1"/>
          <p:nvPr/>
        </p:nvSpPr>
        <p:spPr>
          <a:xfrm>
            <a:off x="5388249" y="5284542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6449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7313" y="1717715"/>
            <a:ext cx="709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Australia is a strange country. All of (</a:t>
            </a:r>
            <a:r>
              <a:rPr lang="en-US" sz="2400" b="1" dirty="0"/>
              <a:t>it’s</a:t>
            </a:r>
            <a:r>
              <a:rPr lang="en-US" sz="2400" dirty="0"/>
              <a:t> / </a:t>
            </a:r>
            <a:r>
              <a:rPr lang="en-US" sz="2400" b="1" dirty="0"/>
              <a:t>its</a:t>
            </a:r>
            <a:r>
              <a:rPr lang="en-US" sz="2400" dirty="0"/>
              <a:t>) big cities are along the coast.</a:t>
            </a:r>
            <a:endParaRPr lang="en-US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4732" y="2612417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Our city is very crowded. How about (</a:t>
            </a:r>
            <a:r>
              <a:rPr lang="en-US" sz="2400" b="1"/>
              <a:t>your</a:t>
            </a:r>
            <a:r>
              <a:rPr lang="en-US" sz="2400"/>
              <a:t> / </a:t>
            </a:r>
            <a:r>
              <a:rPr lang="en-US" sz="2400" b="1"/>
              <a:t>yours</a:t>
            </a:r>
            <a:r>
              <a:rPr lang="en-US" sz="2400"/>
              <a:t>)?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44970" y="3467100"/>
            <a:ext cx="9005859" cy="470318"/>
            <a:chOff x="363373" y="4026312"/>
            <a:chExt cx="9005859" cy="470318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8531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I love my football club. Does phong like (</a:t>
              </a:r>
              <a:r>
                <a:rPr lang="en-US" sz="2400" b="1"/>
                <a:t>his</a:t>
              </a:r>
              <a:r>
                <a:rPr lang="en-US" sz="2400"/>
                <a:t> / </a:t>
              </a:r>
              <a:r>
                <a:rPr lang="en-US" sz="2400" b="1"/>
                <a:t>him</a:t>
              </a:r>
              <a:r>
                <a:rPr lang="en-US" sz="2400"/>
                <a:t>)?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8203" y="435733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</a:t>
            </a:r>
            <a:r>
              <a:rPr lang="en-US" sz="2400" b="1"/>
              <a:t>Our</a:t>
            </a:r>
            <a:r>
              <a:rPr lang="en-US" sz="2400"/>
              <a:t> / </a:t>
            </a:r>
            <a:r>
              <a:rPr lang="en-US" sz="2400" b="1"/>
              <a:t>Ours</a:t>
            </a:r>
            <a:r>
              <a:rPr lang="en-US" sz="2400"/>
              <a:t>) street is short and narrow.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9902" y="5256225"/>
            <a:ext cx="7816155" cy="470318"/>
            <a:chOff x="363373" y="5669935"/>
            <a:chExt cx="7816155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3" y="5669935"/>
              <a:ext cx="7341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They cannot f ind (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city map anywhere.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67AC5-EE53-45D9-8948-242B3C623CC0}"/>
              </a:ext>
            </a:extLst>
          </p:cNvPr>
          <p:cNvCxnSpPr/>
          <p:nvPr/>
        </p:nvCxnSpPr>
        <p:spPr>
          <a:xfrm>
            <a:off x="6086168" y="2101903"/>
            <a:ext cx="304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580E32-BCA0-4655-84C6-CECBCB17D32B}"/>
              </a:ext>
            </a:extLst>
          </p:cNvPr>
          <p:cNvCxnSpPr/>
          <p:nvPr/>
        </p:nvCxnSpPr>
        <p:spPr>
          <a:xfrm>
            <a:off x="6479460" y="3022721"/>
            <a:ext cx="7315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8280F7-FC14-42EE-9C86-4072026E3239}"/>
              </a:ext>
            </a:extLst>
          </p:cNvPr>
          <p:cNvCxnSpPr/>
          <p:nvPr/>
        </p:nvCxnSpPr>
        <p:spPr>
          <a:xfrm>
            <a:off x="5919018" y="3868294"/>
            <a:ext cx="457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F8478F-3FC0-4911-B8EC-F8E392A7053E}"/>
              </a:ext>
            </a:extLst>
          </p:cNvPr>
          <p:cNvCxnSpPr/>
          <p:nvPr/>
        </p:nvCxnSpPr>
        <p:spPr>
          <a:xfrm>
            <a:off x="978310" y="4733534"/>
            <a:ext cx="5486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6477B3-6085-43A9-A34B-DF75A1440B3C}"/>
              </a:ext>
            </a:extLst>
          </p:cNvPr>
          <p:cNvCxnSpPr/>
          <p:nvPr/>
        </p:nvCxnSpPr>
        <p:spPr>
          <a:xfrm>
            <a:off x="3298724" y="5638100"/>
            <a:ext cx="640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625</Words>
  <Application>Microsoft Office PowerPoint</Application>
  <PresentationFormat>On-screen Show (4:3)</PresentationFormat>
  <Paragraphs>109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47</cp:revision>
  <dcterms:created xsi:type="dcterms:W3CDTF">2020-12-09T02:04:09Z</dcterms:created>
  <dcterms:modified xsi:type="dcterms:W3CDTF">2023-07-07T10:11:42Z</dcterms:modified>
</cp:coreProperties>
</file>