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24"/>
  </p:notesMasterIdLst>
  <p:sldIdLst>
    <p:sldId id="256" r:id="rId3"/>
    <p:sldId id="304" r:id="rId4"/>
    <p:sldId id="257" r:id="rId5"/>
    <p:sldId id="261" r:id="rId6"/>
    <p:sldId id="342" r:id="rId7"/>
    <p:sldId id="344" r:id="rId8"/>
    <p:sldId id="343" r:id="rId9"/>
    <p:sldId id="346" r:id="rId10"/>
    <p:sldId id="345" r:id="rId11"/>
    <p:sldId id="262" r:id="rId12"/>
    <p:sldId id="347" r:id="rId13"/>
    <p:sldId id="348" r:id="rId14"/>
    <p:sldId id="264" r:id="rId15"/>
    <p:sldId id="258" r:id="rId16"/>
    <p:sldId id="349" r:id="rId17"/>
    <p:sldId id="350" r:id="rId18"/>
    <p:sldId id="351" r:id="rId19"/>
    <p:sldId id="352" r:id="rId20"/>
    <p:sldId id="260" r:id="rId21"/>
    <p:sldId id="353" r:id="rId22"/>
    <p:sldId id="281" r:id="rId23"/>
  </p:sldIdLst>
  <p:sldSz cx="12192000" cy="6858000"/>
  <p:notesSz cx="6858000" cy="9144000"/>
  <p:custDataLst>
    <p:tags r:id="rId2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E6B9B8"/>
    <a:srgbClr val="92D050"/>
    <a:srgbClr val="00FF00"/>
    <a:srgbClr val="00CC00"/>
    <a:srgbClr val="68CB0F"/>
    <a:srgbClr val="3B3A3C"/>
    <a:srgbClr val="51B416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8948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63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64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73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95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96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15.wmf"/><Relationship Id="rId3" Type="http://schemas.openxmlformats.org/officeDocument/2006/relationships/control" Target="../activeX/activeX2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4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13.wmf"/><Relationship Id="rId5" Type="http://schemas.openxmlformats.org/officeDocument/2006/relationships/control" Target="../activeX/activeX4.xml"/><Relationship Id="rId10" Type="http://schemas.openxmlformats.org/officeDocument/2006/relationships/image" Target="../media/image17.png"/><Relationship Id="rId4" Type="http://schemas.openxmlformats.org/officeDocument/2006/relationships/control" Target="../activeX/activeX3.xm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3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2.gif"/><Relationship Id="rId18" Type="http://schemas.openxmlformats.org/officeDocument/2006/relationships/image" Target="../media/image30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20.png"/><Relationship Id="rId17" Type="http://schemas.openxmlformats.org/officeDocument/2006/relationships/image" Target="../media/image29.gif"/><Relationship Id="rId2" Type="http://schemas.openxmlformats.org/officeDocument/2006/relationships/audio" Target="../media/media2.mp3"/><Relationship Id="rId16" Type="http://schemas.openxmlformats.org/officeDocument/2006/relationships/image" Target="../media/image28.gif"/><Relationship Id="rId20" Type="http://schemas.openxmlformats.org/officeDocument/2006/relationships/image" Target="../media/image26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22.xml"/><Relationship Id="rId5" Type="http://schemas.microsoft.com/office/2007/relationships/media" Target="../media/media4.mp3"/><Relationship Id="rId15" Type="http://schemas.openxmlformats.org/officeDocument/2006/relationships/image" Target="../media/image27.gif"/><Relationship Id="rId10" Type="http://schemas.openxmlformats.org/officeDocument/2006/relationships/audio" Target="../media/media6.mp3"/><Relationship Id="rId19" Type="http://schemas.openxmlformats.org/officeDocument/2006/relationships/image" Target="../media/image25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34.png"/><Relationship Id="rId3" Type="http://schemas.openxmlformats.org/officeDocument/2006/relationships/audio" Target="../media/audio5.wav"/><Relationship Id="rId7" Type="http://schemas.openxmlformats.org/officeDocument/2006/relationships/image" Target="../media/image31.gif"/><Relationship Id="rId12" Type="http://schemas.openxmlformats.org/officeDocument/2006/relationships/image" Target="../media/image33.gif"/><Relationship Id="rId2" Type="http://schemas.openxmlformats.org/officeDocument/2006/relationships/audio" Target="../media/audio4.wav"/><Relationship Id="rId16" Type="http://schemas.openxmlformats.org/officeDocument/2006/relationships/image" Target="../media/image35.gi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11" Type="http://schemas.openxmlformats.org/officeDocument/2006/relationships/image" Target="../media/image30.gif"/><Relationship Id="rId5" Type="http://schemas.openxmlformats.org/officeDocument/2006/relationships/audio" Target="../media/audio7.wav"/><Relationship Id="rId15" Type="http://schemas.openxmlformats.org/officeDocument/2006/relationships/image" Target="../media/image25.png"/><Relationship Id="rId10" Type="http://schemas.openxmlformats.org/officeDocument/2006/relationships/image" Target="../media/image32.gif"/><Relationship Id="rId4" Type="http://schemas.openxmlformats.org/officeDocument/2006/relationships/audio" Target="../media/audio6.wav"/><Relationship Id="rId9" Type="http://schemas.openxmlformats.org/officeDocument/2006/relationships/image" Target="../media/image21.gif"/><Relationship Id="rId1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5.png"/><Relationship Id="rId3" Type="http://schemas.openxmlformats.org/officeDocument/2006/relationships/audio" Target="../media/audio4.wav"/><Relationship Id="rId7" Type="http://schemas.openxmlformats.org/officeDocument/2006/relationships/image" Target="../media/image33.gif"/><Relationship Id="rId12" Type="http://schemas.openxmlformats.org/officeDocument/2006/relationships/image" Target="../media/image36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gif"/><Relationship Id="rId11" Type="http://schemas.openxmlformats.org/officeDocument/2006/relationships/image" Target="../media/image30.gif"/><Relationship Id="rId5" Type="http://schemas.openxmlformats.org/officeDocument/2006/relationships/image" Target="../media/image20.png"/><Relationship Id="rId15" Type="http://schemas.microsoft.com/office/2007/relationships/hdphoto" Target="../media/hdphoto1.wdp"/><Relationship Id="rId10" Type="http://schemas.openxmlformats.org/officeDocument/2006/relationships/image" Target="../media/image32.gif"/><Relationship Id="rId4" Type="http://schemas.openxmlformats.org/officeDocument/2006/relationships/audio" Target="../media/audio7.wav"/><Relationship Id="rId9" Type="http://schemas.openxmlformats.org/officeDocument/2006/relationships/image" Target="../media/image21.gif"/><Relationship Id="rId1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36.gif"/><Relationship Id="rId3" Type="http://schemas.openxmlformats.org/officeDocument/2006/relationships/audio" Target="../media/audio4.wav"/><Relationship Id="rId7" Type="http://schemas.openxmlformats.org/officeDocument/2006/relationships/image" Target="../media/image37.gif"/><Relationship Id="rId12" Type="http://schemas.openxmlformats.org/officeDocument/2006/relationships/image" Target="../media/image30.gif"/><Relationship Id="rId2" Type="http://schemas.openxmlformats.org/officeDocument/2006/relationships/audio" Target="../media/audio6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gif"/><Relationship Id="rId11" Type="http://schemas.openxmlformats.org/officeDocument/2006/relationships/image" Target="../media/image32.gif"/><Relationship Id="rId5" Type="http://schemas.openxmlformats.org/officeDocument/2006/relationships/image" Target="../media/image20.png"/><Relationship Id="rId15" Type="http://schemas.openxmlformats.org/officeDocument/2006/relationships/image" Target="../media/image34.png"/><Relationship Id="rId10" Type="http://schemas.openxmlformats.org/officeDocument/2006/relationships/image" Target="../media/image21.gif"/><Relationship Id="rId4" Type="http://schemas.openxmlformats.org/officeDocument/2006/relationships/audio" Target="../media/audio7.wav"/><Relationship Id="rId9" Type="http://schemas.openxmlformats.org/officeDocument/2006/relationships/image" Target="../media/image22.gif"/><Relationship Id="rId1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microsoft.com/office/2007/relationships/hdphoto" Target="../media/hdphoto1.wdp"/><Relationship Id="rId3" Type="http://schemas.openxmlformats.org/officeDocument/2006/relationships/audio" Target="../media/audio6.wav"/><Relationship Id="rId7" Type="http://schemas.openxmlformats.org/officeDocument/2006/relationships/image" Target="../media/image33.gif"/><Relationship Id="rId12" Type="http://schemas.openxmlformats.org/officeDocument/2006/relationships/image" Target="../media/image3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gif"/><Relationship Id="rId11" Type="http://schemas.openxmlformats.org/officeDocument/2006/relationships/image" Target="../media/image30.gif"/><Relationship Id="rId5" Type="http://schemas.openxmlformats.org/officeDocument/2006/relationships/image" Target="../media/image20.png"/><Relationship Id="rId15" Type="http://schemas.openxmlformats.org/officeDocument/2006/relationships/image" Target="../media/image36.gif"/><Relationship Id="rId10" Type="http://schemas.openxmlformats.org/officeDocument/2006/relationships/image" Target="../media/image32.gif"/><Relationship Id="rId4" Type="http://schemas.openxmlformats.org/officeDocument/2006/relationships/audio" Target="../media/audio7.wav"/><Relationship Id="rId9" Type="http://schemas.openxmlformats.org/officeDocument/2006/relationships/image" Target="../media/image21.gif"/><Relationship Id="rId1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microsoft.com/office/2007/relationships/hdphoto" Target="../media/hdphoto1.wdp"/><Relationship Id="rId3" Type="http://schemas.openxmlformats.org/officeDocument/2006/relationships/audio" Target="../media/audio6.wav"/><Relationship Id="rId7" Type="http://schemas.openxmlformats.org/officeDocument/2006/relationships/image" Target="../media/image22.gif"/><Relationship Id="rId12" Type="http://schemas.openxmlformats.org/officeDocument/2006/relationships/image" Target="../media/image3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gif"/><Relationship Id="rId11" Type="http://schemas.openxmlformats.org/officeDocument/2006/relationships/image" Target="../media/image33.gif"/><Relationship Id="rId5" Type="http://schemas.openxmlformats.org/officeDocument/2006/relationships/image" Target="../media/image20.png"/><Relationship Id="rId15" Type="http://schemas.openxmlformats.org/officeDocument/2006/relationships/image" Target="../media/image38.gif"/><Relationship Id="rId10" Type="http://schemas.openxmlformats.org/officeDocument/2006/relationships/image" Target="../media/image30.gif"/><Relationship Id="rId4" Type="http://schemas.openxmlformats.org/officeDocument/2006/relationships/audio" Target="../media/audio7.wav"/><Relationship Id="rId9" Type="http://schemas.openxmlformats.org/officeDocument/2006/relationships/image" Target="../media/image32.gif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34.png"/><Relationship Id="rId3" Type="http://schemas.openxmlformats.org/officeDocument/2006/relationships/audio" Target="../media/audio5.wav"/><Relationship Id="rId7" Type="http://schemas.openxmlformats.org/officeDocument/2006/relationships/image" Target="../media/image31.gif"/><Relationship Id="rId12" Type="http://schemas.openxmlformats.org/officeDocument/2006/relationships/image" Target="../media/image33.gif"/><Relationship Id="rId2" Type="http://schemas.openxmlformats.org/officeDocument/2006/relationships/audio" Target="../media/audio4.wav"/><Relationship Id="rId16" Type="http://schemas.openxmlformats.org/officeDocument/2006/relationships/image" Target="../media/image35.gi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11" Type="http://schemas.openxmlformats.org/officeDocument/2006/relationships/image" Target="../media/image30.gif"/><Relationship Id="rId5" Type="http://schemas.openxmlformats.org/officeDocument/2006/relationships/audio" Target="../media/audio7.wav"/><Relationship Id="rId15" Type="http://schemas.openxmlformats.org/officeDocument/2006/relationships/image" Target="../media/image25.png"/><Relationship Id="rId10" Type="http://schemas.openxmlformats.org/officeDocument/2006/relationships/image" Target="../media/image32.gif"/><Relationship Id="rId4" Type="http://schemas.openxmlformats.org/officeDocument/2006/relationships/audio" Target="../media/audio8.wav"/><Relationship Id="rId9" Type="http://schemas.openxmlformats.org/officeDocument/2006/relationships/image" Target="../media/image21.gif"/><Relationship Id="rId1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122725" y="1380551"/>
            <a:ext cx="702327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endParaRPr lang="en-US" sz="32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i="0" u="none" strike="noStrike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–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95A8DF9-DF86-4E92-8814-35E42D3CE85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073" t="70016" r="46339" b="8374"/>
          <a:stretch/>
        </p:blipFill>
        <p:spPr>
          <a:xfrm>
            <a:off x="2986481" y="4767182"/>
            <a:ext cx="4832058" cy="1507783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992696" y="181250"/>
            <a:ext cx="10206607" cy="994409"/>
            <a:chOff x="1145799" y="591409"/>
            <a:chExt cx="4642036" cy="898716"/>
          </a:xfrm>
        </p:grpSpPr>
        <p:sp>
          <p:nvSpPr>
            <p:cNvPr id="72" name="Flowchart: Alternate Process 71">
              <a:extLst>
                <a:ext uri="{FF2B5EF4-FFF2-40B4-BE49-F238E27FC236}">
                  <a16:creationId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390127" y="591409"/>
              <a:ext cx="4397708" cy="898716"/>
            </a:xfrm>
            <a:prstGeom prst="flowChartAlternateProcess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mua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15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trứng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Trang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lấy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8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trứng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bánh.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trứng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45799" y="715705"/>
              <a:ext cx="297166" cy="572383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56EB7E3-0273-4F29-8129-00B3B62BE89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2443" t="12652" r="13070" b="34011"/>
          <a:stretch/>
        </p:blipFill>
        <p:spPr>
          <a:xfrm>
            <a:off x="2696861" y="1323363"/>
            <a:ext cx="6632814" cy="32662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controls>
      <mc:AlternateContent xmlns:mc="http://schemas.openxmlformats.org/markup-compatibility/2006">
        <mc:Choice xmlns:v="urn:schemas-microsoft-com:vml" Requires="v">
          <p:control spid="1026" name="TextBox4" r:id="rId2" imgW="514440" imgH="457200"/>
        </mc:Choice>
        <mc:Fallback>
          <p:control name="TextBox4" r:id="rId2" imgW="514440" imgH="457200">
            <p:pic>
              <p:nvPicPr>
                <p:cNvPr id="24" name="TextBox4">
                  <a:extLst>
                    <a:ext uri="{FF2B5EF4-FFF2-40B4-BE49-F238E27FC236}">
                      <a16:creationId xmlns:a16="http://schemas.microsoft.com/office/drawing/2014/main" id="{E5918DCD-4DE6-4859-B534-0A1CC615FCC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17562" y="4963753"/>
                  <a:ext cx="514184" cy="45672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" name="TextBox1" r:id="rId3" imgW="514440" imgH="476280"/>
        </mc:Choice>
        <mc:Fallback>
          <p:control name="TextBox1" r:id="rId3" imgW="514440" imgH="476280">
            <p:pic>
              <p:nvPicPr>
                <p:cNvPr id="25" name="TextBox1">
                  <a:extLst>
                    <a:ext uri="{FF2B5EF4-FFF2-40B4-BE49-F238E27FC236}">
                      <a16:creationId xmlns:a16="http://schemas.microsoft.com/office/drawing/2014/main" id="{4DA702E9-EE89-4C26-BA18-31CA1FC5A5A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003721" y="4963753"/>
                  <a:ext cx="514184" cy="47414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" name="TextBox2" r:id="rId4" imgW="514440" imgH="476280"/>
        </mc:Choice>
        <mc:Fallback>
          <p:control name="TextBox2" r:id="rId4" imgW="514440" imgH="476280">
            <p:pic>
              <p:nvPicPr>
                <p:cNvPr id="26" name="TextBox2">
                  <a:extLst>
                    <a:ext uri="{FF2B5EF4-FFF2-40B4-BE49-F238E27FC236}">
                      <a16:creationId xmlns:a16="http://schemas.microsoft.com/office/drawing/2014/main" id="{C95DA613-A8FB-4B36-BB42-9F269630C93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19881" y="4954724"/>
                  <a:ext cx="514184" cy="47414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" name="TextBox3" r:id="rId5" imgW="514440" imgH="457200"/>
        </mc:Choice>
        <mc:Fallback>
          <p:control name="TextBox3" r:id="rId5" imgW="514440" imgH="457200">
            <p:pic>
              <p:nvPicPr>
                <p:cNvPr id="27" name="TextBox3">
                  <a:extLst>
                    <a:ext uri="{FF2B5EF4-FFF2-40B4-BE49-F238E27FC236}">
                      <a16:creationId xmlns:a16="http://schemas.microsoft.com/office/drawing/2014/main" id="{1A099653-6F34-4B38-9786-81CE78D60B4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37784" y="5661471"/>
                  <a:ext cx="514184" cy="45672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" name="TextBox5" r:id="rId6" imgW="419040" imgH="419040"/>
        </mc:Choice>
        <mc:Fallback>
          <p:control name="TextBox5" r:id="rId6" imgW="419040" imgH="419040">
            <p:pic>
              <p:nvPicPr>
                <p:cNvPr id="28" name="TextBox5">
                  <a:extLst>
                    <a:ext uri="{FF2B5EF4-FFF2-40B4-BE49-F238E27FC236}">
                      <a16:creationId xmlns:a16="http://schemas.microsoft.com/office/drawing/2014/main" id="{0073A331-FF45-438C-B8D4-07C86A832F5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37938" y="4990760"/>
                  <a:ext cx="414795" cy="419486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68173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85DD185-FEF7-4D27-93A9-507E5A2A7483}"/>
              </a:ext>
            </a:extLst>
          </p:cNvPr>
          <p:cNvSpPr/>
          <p:nvPr/>
        </p:nvSpPr>
        <p:spPr>
          <a:xfrm>
            <a:off x="5692484" y="2338880"/>
            <a:ext cx="3548679" cy="143691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1887212" y="181250"/>
            <a:ext cx="7944766" cy="994409"/>
            <a:chOff x="1144677" y="591409"/>
            <a:chExt cx="3781114" cy="898716"/>
          </a:xfrm>
        </p:grpSpPr>
        <p:sp>
          <p:nvSpPr>
            <p:cNvPr id="72" name="Flowchart: Alternate Process 71">
              <a:extLst>
                <a:ext uri="{FF2B5EF4-FFF2-40B4-BE49-F238E27FC236}">
                  <a16:creationId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390127" y="591409"/>
              <a:ext cx="3535664" cy="898716"/>
            </a:xfrm>
            <a:prstGeom prst="flowChartAlternateProcess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Ngọc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44677" y="685119"/>
              <a:ext cx="365941" cy="67120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79E0D74-F5B7-412C-A717-BF9C603D7018}"/>
              </a:ext>
            </a:extLst>
          </p:cNvPr>
          <p:cNvSpPr/>
          <p:nvPr/>
        </p:nvSpPr>
        <p:spPr>
          <a:xfrm>
            <a:off x="4799387" y="1341010"/>
            <a:ext cx="2394858" cy="783771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rial" panose="020B7200000000000000" pitchFamily="34" charset="0"/>
              </a:rPr>
              <a:t>13 - 5 = 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F2709CF-76F4-4264-82CB-4C62D72A627F}"/>
              </a:ext>
            </a:extLst>
          </p:cNvPr>
          <p:cNvSpPr/>
          <p:nvPr/>
        </p:nvSpPr>
        <p:spPr>
          <a:xfrm>
            <a:off x="1618614" y="2355243"/>
            <a:ext cx="2856411" cy="1436914"/>
          </a:xfrm>
          <a:prstGeom prst="wedgeRoundRectCallout">
            <a:avLst>
              <a:gd name="adj1" fmla="val -38480"/>
              <a:gd name="adj2" fmla="val 67955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550EC-9DB9-489A-A5AC-E11203120C53}"/>
              </a:ext>
            </a:extLst>
          </p:cNvPr>
          <p:cNvSpPr txBox="1"/>
          <p:nvPr/>
        </p:nvSpPr>
        <p:spPr>
          <a:xfrm>
            <a:off x="1668953" y="2496707"/>
            <a:ext cx="2690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13 - 3 = 10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10 – 2 = 8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Vậy</a:t>
            </a:r>
            <a:r>
              <a:rPr lang="en-US" sz="2400" b="1" dirty="0">
                <a:solidFill>
                  <a:schemeClr val="bg1"/>
                </a:solidFill>
              </a:rPr>
              <a:t> 13 – 5 =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001FFE-394A-4CFF-A29F-1BF7C97AB7A2}"/>
              </a:ext>
            </a:extLst>
          </p:cNvPr>
          <p:cNvSpPr txBox="1"/>
          <p:nvPr/>
        </p:nvSpPr>
        <p:spPr>
          <a:xfrm>
            <a:off x="8628520" y="2796067"/>
            <a:ext cx="635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8C1E141F-BBDA-4434-89AF-C7D36A1EFC17}"/>
              </a:ext>
            </a:extLst>
          </p:cNvPr>
          <p:cNvSpPr/>
          <p:nvPr/>
        </p:nvSpPr>
        <p:spPr>
          <a:xfrm flipH="1">
            <a:off x="8325131" y="2671250"/>
            <a:ext cx="587829" cy="175965"/>
          </a:xfrm>
          <a:prstGeom prst="curved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F84CFB-4C50-403C-98A9-95E786C76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890" y="3765873"/>
            <a:ext cx="1908961" cy="29489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E5FC19-BCB2-4E7B-A2EB-6422873D3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04795" y="3524786"/>
            <a:ext cx="1881052" cy="319000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E96EA7F-BD0C-4D18-A819-887E09F7B3BF}"/>
              </a:ext>
            </a:extLst>
          </p:cNvPr>
          <p:cNvSpPr txBox="1"/>
          <p:nvPr/>
        </p:nvSpPr>
        <p:spPr>
          <a:xfrm>
            <a:off x="8104727" y="2802842"/>
            <a:ext cx="64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6E56ED-C0F8-42ED-9410-A09EAB8097B5}"/>
              </a:ext>
            </a:extLst>
          </p:cNvPr>
          <p:cNvSpPr txBox="1"/>
          <p:nvPr/>
        </p:nvSpPr>
        <p:spPr>
          <a:xfrm>
            <a:off x="7548271" y="2811179"/>
            <a:ext cx="64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586869-EEAC-4B89-8DB2-5D9A8B732F3B}"/>
              </a:ext>
            </a:extLst>
          </p:cNvPr>
          <p:cNvSpPr txBox="1"/>
          <p:nvPr/>
        </p:nvSpPr>
        <p:spPr>
          <a:xfrm>
            <a:off x="6964637" y="2823997"/>
            <a:ext cx="64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204D24-F5C2-4DD9-AF73-9DB0BE7973E6}"/>
              </a:ext>
            </a:extLst>
          </p:cNvPr>
          <p:cNvSpPr txBox="1"/>
          <p:nvPr/>
        </p:nvSpPr>
        <p:spPr>
          <a:xfrm>
            <a:off x="6448616" y="2848529"/>
            <a:ext cx="64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773C6C-4C9F-4686-A4E4-8D6785038E2F}"/>
              </a:ext>
            </a:extLst>
          </p:cNvPr>
          <p:cNvSpPr txBox="1"/>
          <p:nvPr/>
        </p:nvSpPr>
        <p:spPr>
          <a:xfrm>
            <a:off x="5900859" y="2854490"/>
            <a:ext cx="416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8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C4F5C82-C924-4AF5-BFC7-05E8EA42F7EF}"/>
              </a:ext>
            </a:extLst>
          </p:cNvPr>
          <p:cNvGrpSpPr/>
          <p:nvPr/>
        </p:nvGrpSpPr>
        <p:grpSpPr>
          <a:xfrm>
            <a:off x="9145578" y="2626633"/>
            <a:ext cx="1993350" cy="1116834"/>
            <a:chOff x="7883371" y="2487500"/>
            <a:chExt cx="2167728" cy="1116834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42FCA792-7F54-4BF3-9539-EB9B97D7712F}"/>
                </a:ext>
              </a:extLst>
            </p:cNvPr>
            <p:cNvSpPr/>
            <p:nvPr/>
          </p:nvSpPr>
          <p:spPr>
            <a:xfrm>
              <a:off x="7883371" y="2487500"/>
              <a:ext cx="2167728" cy="1116834"/>
            </a:xfrm>
            <a:prstGeom prst="wedgeEllipseCallout">
              <a:avLst>
                <a:gd name="adj1" fmla="val 32278"/>
                <a:gd name="adj2" fmla="val 547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674AD2-4508-459D-8DEE-2E7727440366}"/>
                </a:ext>
              </a:extLst>
            </p:cNvPr>
            <p:cNvSpPr txBox="1"/>
            <p:nvPr/>
          </p:nvSpPr>
          <p:spPr>
            <a:xfrm>
              <a:off x="7986010" y="2721304"/>
              <a:ext cx="2001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Đếm</a:t>
              </a:r>
              <a:r>
                <a:rPr lang="en-US" sz="2000" b="1" dirty="0"/>
                <a:t> </a:t>
              </a:r>
              <a:r>
                <a:rPr lang="en-US" sz="2000" b="1" dirty="0" err="1"/>
                <a:t>bớt</a:t>
              </a:r>
              <a:r>
                <a:rPr lang="en-US" sz="2000" b="1" dirty="0"/>
                <a:t> 5 </a:t>
              </a:r>
              <a:r>
                <a:rPr lang="en-US" sz="2000" b="1" dirty="0" err="1"/>
                <a:t>bắt</a:t>
              </a:r>
              <a:r>
                <a:rPr lang="en-US" sz="2000" b="1" dirty="0"/>
                <a:t> </a:t>
              </a:r>
              <a:r>
                <a:rPr lang="en-US" sz="2000" b="1" dirty="0" err="1"/>
                <a:t>đầu</a:t>
              </a:r>
              <a:r>
                <a:rPr lang="en-US" sz="2000" b="1" dirty="0"/>
                <a:t> </a:t>
              </a:r>
              <a:r>
                <a:rPr lang="en-US" sz="2000" b="1" dirty="0" err="1"/>
                <a:t>từ</a:t>
              </a:r>
              <a:r>
                <a:rPr lang="en-US" sz="2000" b="1" dirty="0"/>
                <a:t> 13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6036E0C-0906-4FED-8F7A-954F141F6CAB}"/>
              </a:ext>
            </a:extLst>
          </p:cNvPr>
          <p:cNvSpPr txBox="1"/>
          <p:nvPr/>
        </p:nvSpPr>
        <p:spPr>
          <a:xfrm>
            <a:off x="2140496" y="4481662"/>
            <a:ext cx="1031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</a:rPr>
              <a:t>Hà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163078-8213-45BD-B6A5-997ADA48240E}"/>
              </a:ext>
            </a:extLst>
          </p:cNvPr>
          <p:cNvSpPr txBox="1"/>
          <p:nvPr/>
        </p:nvSpPr>
        <p:spPr>
          <a:xfrm>
            <a:off x="9185131" y="4750456"/>
            <a:ext cx="1031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</a:rPr>
              <a:t>Ngọc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9" name="Arrow: Curved Down 38">
            <a:extLst>
              <a:ext uri="{FF2B5EF4-FFF2-40B4-BE49-F238E27FC236}">
                <a16:creationId xmlns:a16="http://schemas.microsoft.com/office/drawing/2014/main" id="{8EB448E6-D339-49AB-A362-5F491B372DD0}"/>
              </a:ext>
            </a:extLst>
          </p:cNvPr>
          <p:cNvSpPr/>
          <p:nvPr/>
        </p:nvSpPr>
        <p:spPr>
          <a:xfrm flipH="1">
            <a:off x="7748797" y="2672429"/>
            <a:ext cx="587829" cy="175965"/>
          </a:xfrm>
          <a:prstGeom prst="curved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Arrow: Curved Down 40">
            <a:extLst>
              <a:ext uri="{FF2B5EF4-FFF2-40B4-BE49-F238E27FC236}">
                <a16:creationId xmlns:a16="http://schemas.microsoft.com/office/drawing/2014/main" id="{7769198C-79FA-4D8E-8A0C-7862E8BF219F}"/>
              </a:ext>
            </a:extLst>
          </p:cNvPr>
          <p:cNvSpPr/>
          <p:nvPr/>
        </p:nvSpPr>
        <p:spPr>
          <a:xfrm rot="21381528" flipH="1">
            <a:off x="7145050" y="2653408"/>
            <a:ext cx="587829" cy="175965"/>
          </a:xfrm>
          <a:prstGeom prst="curved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Arrow: Curved Down 41">
            <a:extLst>
              <a:ext uri="{FF2B5EF4-FFF2-40B4-BE49-F238E27FC236}">
                <a16:creationId xmlns:a16="http://schemas.microsoft.com/office/drawing/2014/main" id="{D1811839-C0AC-4D81-91B3-0F13342E9EE5}"/>
              </a:ext>
            </a:extLst>
          </p:cNvPr>
          <p:cNvSpPr/>
          <p:nvPr/>
        </p:nvSpPr>
        <p:spPr>
          <a:xfrm rot="21381528" flipH="1">
            <a:off x="6568715" y="2641899"/>
            <a:ext cx="587829" cy="175965"/>
          </a:xfrm>
          <a:prstGeom prst="curved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Arrow: Curved Down 42">
            <a:extLst>
              <a:ext uri="{FF2B5EF4-FFF2-40B4-BE49-F238E27FC236}">
                <a16:creationId xmlns:a16="http://schemas.microsoft.com/office/drawing/2014/main" id="{5696E8EF-1E91-4FEB-A4A1-C07526E952E1}"/>
              </a:ext>
            </a:extLst>
          </p:cNvPr>
          <p:cNvSpPr/>
          <p:nvPr/>
        </p:nvSpPr>
        <p:spPr>
          <a:xfrm rot="21381528" flipH="1">
            <a:off x="5983613" y="2641899"/>
            <a:ext cx="587829" cy="175965"/>
          </a:xfrm>
          <a:prstGeom prst="curved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25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  <p:bldP spid="4" grpId="0" animBg="1"/>
      <p:bldP spid="7" grpId="0"/>
      <p:bldP spid="8" grpId="0" animBg="1"/>
      <p:bldP spid="29" grpId="0"/>
      <p:bldP spid="31" grpId="0"/>
      <p:bldP spid="32" grpId="0"/>
      <p:bldP spid="33" grpId="0"/>
      <p:bldP spid="34" grpId="0"/>
      <p:bldP spid="3" grpId="0"/>
      <p:bldP spid="27" grpId="0"/>
      <p:bldP spid="39" grpId="0" animBg="1"/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5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42698" y="1843385"/>
            <a:ext cx="55451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64" y="2379174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59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660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06" y="2284902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765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095629" y="1276351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715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929343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708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512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512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354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4382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354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942" y="4427171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388277" y="3919496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468322" y="1624567"/>
            <a:ext cx="24612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=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80" y="4427171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663" y="4427172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200702" y="5351425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316892" y="5355463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63" y="4465272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42" y="4465271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965502" y="5389525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081692" y="5355463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64" y="4280929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926230" y="5355463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27721"/>
            <a:ext cx="6219275" cy="1072379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chấm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16 - 8 …… 13 - 5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892672" y="5988098"/>
            <a:ext cx="5935151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</a:t>
            </a:r>
          </a:p>
        </p:txBody>
      </p:sp>
      <p:sp>
        <p:nvSpPr>
          <p:cNvPr id="81" name="Rectangle 80"/>
          <p:cNvSpPr/>
          <p:nvPr/>
        </p:nvSpPr>
        <p:spPr>
          <a:xfrm>
            <a:off x="8667367" y="1624567"/>
            <a:ext cx="24612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&gt;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019230" y="2439218"/>
            <a:ext cx="24612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&lt;</a:t>
            </a:r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431 0.2687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48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36771 0.2863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25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50"/>
                            </p:stCondLst>
                            <p:childTnLst>
                              <p:par>
                                <p:cTn id="13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17591 0.2273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5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500"/>
                            </p:stCondLst>
                            <p:childTnLst>
                              <p:par>
                                <p:cTn id="1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5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3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3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81" grpId="0" build="allAtOnce" animBg="1"/>
      <p:bldP spid="82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86" y="4585427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624" y="4547327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39" y="4450081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10" y="4442874"/>
            <a:ext cx="1581495" cy="14362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86" y="4547327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7381547" y="402910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54" y="2299283"/>
            <a:ext cx="1060934" cy="12672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78" y="4396501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966236" y="5475619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731036" y="5475619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575574" y="5475619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208805"/>
            <a:ext cx="6348583" cy="1000396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chấm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14 - 6….. 12 - 3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657084" y="6051600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4541526" y="5537512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686052" y="54581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617224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&gt;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715505" y="1617224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=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496501" y="2509720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&lt;</a:t>
            </a:r>
          </a:p>
        </p:txBody>
      </p:sp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0417 0.294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32305 0.3291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25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"/>
                            </p:stCondLst>
                            <p:childTnLst>
                              <p:par>
                                <p:cTn id="12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14479 0.335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25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29" grpId="0" build="allAtOnce" animBg="1"/>
      <p:bldP spid="31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76" y="4396289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8289721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93" y="4332085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01817" y="89965"/>
            <a:ext cx="5988366" cy="1021229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69561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634349" y="1637675"/>
            <a:ext cx="244733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13 - 6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634349" y="2577025"/>
            <a:ext cx="244733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14 - 6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778392" y="1637675"/>
            <a:ext cx="244733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11 - 6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778392" y="2577025"/>
            <a:ext cx="244733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12 - 6</a:t>
            </a:r>
          </a:p>
        </p:txBody>
      </p:sp>
    </p:spTree>
    <p:extLst>
      <p:ext uri="{BB962C8B-B14F-4D97-AF65-F5344CB8AC3E}">
        <p14:creationId xmlns:p14="http://schemas.microsoft.com/office/powerpoint/2010/main" val="2045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7149 0.2773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68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41862 0.3354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25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"/>
                            </p:stCondLst>
                            <p:childTnLst>
                              <p:par>
                                <p:cTn id="1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22136 0.310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25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25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5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2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29" grpId="0" build="allAtOnce" animBg="1"/>
      <p:bldP spid="31" grpId="0" build="allAtOnce" animBg="1"/>
      <p:bldP spid="32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8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9635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07" y="4338724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2" y="224480"/>
            <a:ext cx="6348583" cy="1000396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617224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11 - 5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77467" y="2359763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12 - 7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799053" y="1567636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15 - 8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799053" y="2310176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14 - 6</a:t>
            </a:r>
          </a:p>
        </p:txBody>
      </p:sp>
    </p:spTree>
    <p:extLst>
      <p:ext uri="{BB962C8B-B14F-4D97-AF65-F5344CB8AC3E}">
        <p14:creationId xmlns:p14="http://schemas.microsoft.com/office/powerpoint/2010/main" val="334744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7045 0.30996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16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41133 0.3106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"/>
                            </p:stCondLst>
                            <p:childTnLst>
                              <p:par>
                                <p:cTn id="1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22487 0.3009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7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25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25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5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2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29" grpId="0" build="allAtOnce" animBg="1"/>
      <p:bldP spid="31" grpId="0" build="allAtOnce" animBg="1"/>
      <p:bldP spid="34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218594"/>
            <a:ext cx="6136148" cy="927286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91569" y="1531294"/>
            <a:ext cx="270595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13 - 7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91569" y="2406645"/>
            <a:ext cx="270595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11 - 2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711047" y="1522095"/>
            <a:ext cx="270595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12 - 9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711047" y="2397447"/>
            <a:ext cx="270595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13 - 5</a:t>
            </a: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9154 0.31343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70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41029 0.3048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8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"/>
                            </p:stCondLst>
                            <p:childTnLst>
                              <p:par>
                                <p:cTn id="1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23477 0.3088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2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25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25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5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2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29" grpId="0" build="allAtOnce" animBg="1"/>
      <p:bldP spid="32" grpId="0" build="allAtOnce" animBg="1"/>
      <p:bldP spid="34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hai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11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</a:rPr>
              <a:t> 9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62" y="1523983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err="1">
                <a:latin typeface="HP001 4 hàng" panose="020B0603050302020204" pitchFamily="34" charset="0"/>
              </a:rPr>
              <a:t>Luyện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tập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714750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469443" y="1673432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 + 9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36" y="4527651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91975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37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143785"/>
            <a:ext cx="6060627" cy="93162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lớn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469443" y="2482267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9 + 5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648571" y="1640952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9 + 6</a:t>
            </a:r>
          </a:p>
        </p:txBody>
      </p:sp>
      <p:sp>
        <p:nvSpPr>
          <p:cNvPr id="83" name="Rectangle 82"/>
          <p:cNvSpPr/>
          <p:nvPr/>
        </p:nvSpPr>
        <p:spPr>
          <a:xfrm>
            <a:off x="8648571" y="2449788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+ 7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57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1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8985 0.31899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92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1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2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2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40091 0.3009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39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"/>
                            </p:stCondLst>
                            <p:childTnLst>
                              <p:par>
                                <p:cTn id="1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22722 0.2923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25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250"/>
                            </p:stCondLst>
                            <p:childTnLst>
                              <p:par>
                                <p:cTn id="17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25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500"/>
                            </p:stCondLst>
                            <p:childTnLst>
                              <p:par>
                                <p:cTn id="18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500"/>
                            </p:stCondLst>
                            <p:childTnLst>
                              <p:par>
                                <p:cTn id="1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2" dur="500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81" grpId="0" build="allAtOnce" animBg="1"/>
      <p:bldP spid="82" grpId="0" build="allAtOnce" animBg="1"/>
      <p:bldP spid="83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9773" y="1827852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2699447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3E6A09-81DB-4DEF-8A47-72A8365B738D}"/>
              </a:ext>
            </a:extLst>
          </p:cNvPr>
          <p:cNvSpPr/>
          <p:nvPr/>
        </p:nvSpPr>
        <p:spPr>
          <a:xfrm>
            <a:off x="3022663" y="3614565"/>
            <a:ext cx="58609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VÒNG QUAY KÌ DIỆU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C3A191F-D67E-47BC-B2BC-8F3316A13648}"/>
              </a:ext>
            </a:extLst>
          </p:cNvPr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6C9168-E8AB-48F5-A737-4CBE4AB69715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EE4B67E-E060-4DD9-8426-9E965CFC7772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>
                  <a:extLst>
                    <a:ext uri="{FF2B5EF4-FFF2-40B4-BE49-F238E27FC236}">
                      <a16:creationId xmlns:a16="http://schemas.microsoft.com/office/drawing/2014/main" id="{E26B0A82-A0A3-43AD-A3E6-797DCCF2954D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>
                    <a:extLst>
                      <a:ext uri="{FF2B5EF4-FFF2-40B4-BE49-F238E27FC236}">
                        <a16:creationId xmlns:a16="http://schemas.microsoft.com/office/drawing/2014/main" id="{89B293F3-5B34-48A7-85E0-BF970B6A6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>
                    <a:extLst>
                      <a:ext uri="{FF2B5EF4-FFF2-40B4-BE49-F238E27FC236}">
                        <a16:creationId xmlns:a16="http://schemas.microsoft.com/office/drawing/2014/main" id="{033CBDE6-CA0F-41AB-9A31-7594DC6F2F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>
                    <a:extLst>
                      <a:ext uri="{FF2B5EF4-FFF2-40B4-BE49-F238E27FC236}">
                        <a16:creationId xmlns:a16="http://schemas.microsoft.com/office/drawing/2014/main" id="{60E3A9CB-87A9-4394-AB32-1BAA726B64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>
                    <a:extLst>
                      <a:ext uri="{FF2B5EF4-FFF2-40B4-BE49-F238E27FC236}">
                        <a16:creationId xmlns:a16="http://schemas.microsoft.com/office/drawing/2014/main" id="{FA7A1F9C-4EB4-4710-9CAD-1C2625A73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>
                    <a:extLst>
                      <a:ext uri="{FF2B5EF4-FFF2-40B4-BE49-F238E27FC236}">
                        <a16:creationId xmlns:a16="http://schemas.microsoft.com/office/drawing/2014/main" id="{91FD8A4F-D1C0-4AD5-BCE2-582A838E1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>
                    <a:extLst>
                      <a:ext uri="{FF2B5EF4-FFF2-40B4-BE49-F238E27FC236}">
                        <a16:creationId xmlns:a16="http://schemas.microsoft.com/office/drawing/2014/main" id="{2212ACC4-E567-4785-A34F-07A1FED1D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>
                    <a:extLst>
                      <a:ext uri="{FF2B5EF4-FFF2-40B4-BE49-F238E27FC236}">
                        <a16:creationId xmlns:a16="http://schemas.microsoft.com/office/drawing/2014/main" id="{B03691F8-DF68-4AC7-9562-B04F84035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>
                    <a:extLst>
                      <a:ext uri="{FF2B5EF4-FFF2-40B4-BE49-F238E27FC236}">
                        <a16:creationId xmlns:a16="http://schemas.microsoft.com/office/drawing/2014/main" id="{A46E77FE-2A17-489F-8957-8FD974281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>
                    <a:extLst>
                      <a:ext uri="{FF2B5EF4-FFF2-40B4-BE49-F238E27FC236}">
                        <a16:creationId xmlns:a16="http://schemas.microsoft.com/office/drawing/2014/main" id="{45D20018-638A-416D-9295-42290F649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>
                    <a:extLst>
                      <a:ext uri="{FF2B5EF4-FFF2-40B4-BE49-F238E27FC236}">
                        <a16:creationId xmlns:a16="http://schemas.microsoft.com/office/drawing/2014/main" id="{6D8219E4-D321-4FD3-ABC4-25E07AAF88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>
                    <a:extLst>
                      <a:ext uri="{FF2B5EF4-FFF2-40B4-BE49-F238E27FC236}">
                        <a16:creationId xmlns:a16="http://schemas.microsoft.com/office/drawing/2014/main" id="{D935F43F-0044-47F2-9CE1-BADE578F1F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>
                    <a:extLst>
                      <a:ext uri="{FF2B5EF4-FFF2-40B4-BE49-F238E27FC236}">
                        <a16:creationId xmlns:a16="http://schemas.microsoft.com/office/drawing/2014/main" id="{BD357367-2641-46A2-BCCA-4D9642C0D3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>
                    <a:extLst>
                      <a:ext uri="{FF2B5EF4-FFF2-40B4-BE49-F238E27FC236}">
                        <a16:creationId xmlns:a16="http://schemas.microsoft.com/office/drawing/2014/main" id="{EA89A0C5-1F3D-46E8-B772-5C19DA54F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>
                    <a:extLst>
                      <a:ext uri="{FF2B5EF4-FFF2-40B4-BE49-F238E27FC236}">
                        <a16:creationId xmlns:a16="http://schemas.microsoft.com/office/drawing/2014/main" id="{8A090F40-684C-4FE5-9251-A169E58C11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>
                    <a:extLst>
                      <a:ext uri="{FF2B5EF4-FFF2-40B4-BE49-F238E27FC236}">
                        <a16:creationId xmlns:a16="http://schemas.microsoft.com/office/drawing/2014/main" id="{5BDFEF4B-A94D-41AB-9C68-47F5624CF7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>
                    <a:extLst>
                      <a:ext uri="{FF2B5EF4-FFF2-40B4-BE49-F238E27FC236}">
                        <a16:creationId xmlns:a16="http://schemas.microsoft.com/office/drawing/2014/main" id="{659D2252-B4C4-4A7E-B034-DB7D967D2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>
                    <a:extLst>
                      <a:ext uri="{FF2B5EF4-FFF2-40B4-BE49-F238E27FC236}">
                        <a16:creationId xmlns:a16="http://schemas.microsoft.com/office/drawing/2014/main" id="{030E16B6-1977-4BA6-80D3-D86CEDC7F8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>
                    <a:extLst>
                      <a:ext uri="{FF2B5EF4-FFF2-40B4-BE49-F238E27FC236}">
                        <a16:creationId xmlns:a16="http://schemas.microsoft.com/office/drawing/2014/main" id="{BD967957-69CD-4B7B-BFEA-D4D8E3B34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>
                    <a:extLst>
                      <a:ext uri="{FF2B5EF4-FFF2-40B4-BE49-F238E27FC236}">
                        <a16:creationId xmlns:a16="http://schemas.microsoft.com/office/drawing/2014/main" id="{BF708B1C-5C7C-4B9F-B07D-9C75736566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>
                    <a:extLst>
                      <a:ext uri="{FF2B5EF4-FFF2-40B4-BE49-F238E27FC236}">
                        <a16:creationId xmlns:a16="http://schemas.microsoft.com/office/drawing/2014/main" id="{B6991E4B-D020-44A5-B32A-EDA79FEB3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>
                    <a:extLst>
                      <a:ext uri="{FF2B5EF4-FFF2-40B4-BE49-F238E27FC236}">
                        <a16:creationId xmlns:a16="http://schemas.microsoft.com/office/drawing/2014/main" id="{7D147227-11E5-41C2-A28C-14F11FE722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>
                    <a:extLst>
                      <a:ext uri="{FF2B5EF4-FFF2-40B4-BE49-F238E27FC236}">
                        <a16:creationId xmlns:a16="http://schemas.microsoft.com/office/drawing/2014/main" id="{A04DCFE6-D737-4179-A16E-69D0BB9977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>
                    <a:extLst>
                      <a:ext uri="{FF2B5EF4-FFF2-40B4-BE49-F238E27FC236}">
                        <a16:creationId xmlns:a16="http://schemas.microsoft.com/office/drawing/2014/main" id="{29BC5E1F-5BE3-4F3E-BDA9-C50B7F089D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>
                    <a:extLst>
                      <a:ext uri="{FF2B5EF4-FFF2-40B4-BE49-F238E27FC236}">
                        <a16:creationId xmlns:a16="http://schemas.microsoft.com/office/drawing/2014/main" id="{54E7F4D9-0136-4779-A037-6D07BB0848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>
                    <a:extLst>
                      <a:ext uri="{FF2B5EF4-FFF2-40B4-BE49-F238E27FC236}">
                        <a16:creationId xmlns:a16="http://schemas.microsoft.com/office/drawing/2014/main" id="{AFD5CDA9-5A10-4454-9927-76EB0EC54E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>
                    <a:extLst>
                      <a:ext uri="{FF2B5EF4-FFF2-40B4-BE49-F238E27FC236}">
                        <a16:creationId xmlns:a16="http://schemas.microsoft.com/office/drawing/2014/main" id="{4C5BF92D-5287-457E-9B55-909CDD796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>
                    <a:extLst>
                      <a:ext uri="{FF2B5EF4-FFF2-40B4-BE49-F238E27FC236}">
                        <a16:creationId xmlns:a16="http://schemas.microsoft.com/office/drawing/2014/main" id="{4B05035B-C5EC-4980-94CB-A7D324C15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>
                    <a:extLst>
                      <a:ext uri="{FF2B5EF4-FFF2-40B4-BE49-F238E27FC236}">
                        <a16:creationId xmlns:a16="http://schemas.microsoft.com/office/drawing/2014/main" id="{D027416B-CF0F-4C5B-9907-F57C407219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>
                    <a:extLst>
                      <a:ext uri="{FF2B5EF4-FFF2-40B4-BE49-F238E27FC236}">
                        <a16:creationId xmlns:a16="http://schemas.microsoft.com/office/drawing/2014/main" id="{D27018C3-73BE-4DF9-81FD-023A0A3116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>
                    <a:extLst>
                      <a:ext uri="{FF2B5EF4-FFF2-40B4-BE49-F238E27FC236}">
                        <a16:creationId xmlns:a16="http://schemas.microsoft.com/office/drawing/2014/main" id="{28A999BA-61EF-41B2-BF0D-DD82802D5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>
                    <a:extLst>
                      <a:ext uri="{FF2B5EF4-FFF2-40B4-BE49-F238E27FC236}">
                        <a16:creationId xmlns:a16="http://schemas.microsoft.com/office/drawing/2014/main" id="{DD67273F-8BB3-44B7-ACEF-37205C6825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>
                    <a:extLst>
                      <a:ext uri="{FF2B5EF4-FFF2-40B4-BE49-F238E27FC236}">
                        <a16:creationId xmlns:a16="http://schemas.microsoft.com/office/drawing/2014/main" id="{650775E9-BA6C-4D69-8D2B-E31F8E7A50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>
                    <a:extLst>
                      <a:ext uri="{FF2B5EF4-FFF2-40B4-BE49-F238E27FC236}">
                        <a16:creationId xmlns:a16="http://schemas.microsoft.com/office/drawing/2014/main" id="{B9E8C886-6463-429A-80B6-E9EFFEE310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>
                    <a:extLst>
                      <a:ext uri="{FF2B5EF4-FFF2-40B4-BE49-F238E27FC236}">
                        <a16:creationId xmlns:a16="http://schemas.microsoft.com/office/drawing/2014/main" id="{9F0DA5E0-5AEF-42CD-A173-568D4E8A12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>
                    <a:extLst>
                      <a:ext uri="{FF2B5EF4-FFF2-40B4-BE49-F238E27FC236}">
                        <a16:creationId xmlns:a16="http://schemas.microsoft.com/office/drawing/2014/main" id="{9C27E3B4-A429-45FD-9F29-F35637761A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:a16="http://schemas.microsoft.com/office/drawing/2014/main" id="{359B570E-560E-4CFD-A8B4-B23DC41DE4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>
                    <a:extLst>
                      <a:ext uri="{FF2B5EF4-FFF2-40B4-BE49-F238E27FC236}">
                        <a16:creationId xmlns:a16="http://schemas.microsoft.com/office/drawing/2014/main" id="{EAABC8C1-AC94-47E0-99DB-F5AF007011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>
                    <a:extLst>
                      <a:ext uri="{FF2B5EF4-FFF2-40B4-BE49-F238E27FC236}">
                        <a16:creationId xmlns:a16="http://schemas.microsoft.com/office/drawing/2014/main" id="{4FB79667-C050-40D3-B4B7-D682EDC9A6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:a16="http://schemas.microsoft.com/office/drawing/2014/main" id="{A1CFFB91-646C-4F1B-A066-1E23903320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>
                    <a:extLst>
                      <a:ext uri="{FF2B5EF4-FFF2-40B4-BE49-F238E27FC236}">
                        <a16:creationId xmlns:a16="http://schemas.microsoft.com/office/drawing/2014/main" id="{CDCA1589-72D4-4EFF-8836-404C3BEE2D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>
                    <a:extLst>
                      <a:ext uri="{FF2B5EF4-FFF2-40B4-BE49-F238E27FC236}">
                        <a16:creationId xmlns:a16="http://schemas.microsoft.com/office/drawing/2014/main" id="{0549A8EF-1146-4EA2-855B-85A705F766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>
                    <a:extLst>
                      <a:ext uri="{FF2B5EF4-FFF2-40B4-BE49-F238E27FC236}">
                        <a16:creationId xmlns:a16="http://schemas.microsoft.com/office/drawing/2014/main" id="{2C39B0E3-6B3E-4C15-BEB4-A48BB3C7E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>
                    <a:extLst>
                      <a:ext uri="{FF2B5EF4-FFF2-40B4-BE49-F238E27FC236}">
                        <a16:creationId xmlns:a16="http://schemas.microsoft.com/office/drawing/2014/main" id="{A2079C30-067A-47D0-BDFE-2B80712703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>
                    <a:extLst>
                      <a:ext uri="{FF2B5EF4-FFF2-40B4-BE49-F238E27FC236}">
                        <a16:creationId xmlns:a16="http://schemas.microsoft.com/office/drawing/2014/main" id="{DCE17979-CEC0-4285-AF03-1BD6FEB765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>
                    <a:extLst>
                      <a:ext uri="{FF2B5EF4-FFF2-40B4-BE49-F238E27FC236}">
                        <a16:creationId xmlns:a16="http://schemas.microsoft.com/office/drawing/2014/main" id="{E232A811-B319-4935-9BCF-F13E519B2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>
                    <a:extLst>
                      <a:ext uri="{FF2B5EF4-FFF2-40B4-BE49-F238E27FC236}">
                        <a16:creationId xmlns:a16="http://schemas.microsoft.com/office/drawing/2014/main" id="{C8CEB9B5-966E-4898-B83D-BF42A2FB79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>
                    <a:extLst>
                      <a:ext uri="{FF2B5EF4-FFF2-40B4-BE49-F238E27FC236}">
                        <a16:creationId xmlns:a16="http://schemas.microsoft.com/office/drawing/2014/main" id="{893D9254-0138-4347-A2C0-6947DF949D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>
                    <a:extLst>
                      <a:ext uri="{FF2B5EF4-FFF2-40B4-BE49-F238E27FC236}">
                        <a16:creationId xmlns:a16="http://schemas.microsoft.com/office/drawing/2014/main" id="{A5D3A3C7-904B-44ED-8EF9-D8DB0CB76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>
                    <a:extLst>
                      <a:ext uri="{FF2B5EF4-FFF2-40B4-BE49-F238E27FC236}">
                        <a16:creationId xmlns:a16="http://schemas.microsoft.com/office/drawing/2014/main" id="{25B2F8E3-C4DF-4193-A1CC-4BB032E34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>
                    <a:extLst>
                      <a:ext uri="{FF2B5EF4-FFF2-40B4-BE49-F238E27FC236}">
                        <a16:creationId xmlns:a16="http://schemas.microsoft.com/office/drawing/2014/main" id="{7BE32DCA-07EA-4BF3-B337-4298F58064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>
                    <a:extLst>
                      <a:ext uri="{FF2B5EF4-FFF2-40B4-BE49-F238E27FC236}">
                        <a16:creationId xmlns:a16="http://schemas.microsoft.com/office/drawing/2014/main" id="{237C458D-5DC9-4B4D-9864-25210F73E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>
                    <a:extLst>
                      <a:ext uri="{FF2B5EF4-FFF2-40B4-BE49-F238E27FC236}">
                        <a16:creationId xmlns:a16="http://schemas.microsoft.com/office/drawing/2014/main" id="{EC4A370B-B74E-4101-A97A-F516C985A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>
                    <a:extLst>
                      <a:ext uri="{FF2B5EF4-FFF2-40B4-BE49-F238E27FC236}">
                        <a16:creationId xmlns:a16="http://schemas.microsoft.com/office/drawing/2014/main" id="{A6D578EE-F3D1-4A06-99A2-2A6ED96A8F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>
                    <a:extLst>
                      <a:ext uri="{FF2B5EF4-FFF2-40B4-BE49-F238E27FC236}">
                        <a16:creationId xmlns:a16="http://schemas.microsoft.com/office/drawing/2014/main" id="{73ECC9BF-E284-43AC-AEC2-B4C64AC660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>
                    <a:extLst>
                      <a:ext uri="{FF2B5EF4-FFF2-40B4-BE49-F238E27FC236}">
                        <a16:creationId xmlns:a16="http://schemas.microsoft.com/office/drawing/2014/main" id="{EDF83D03-2D1A-418C-8ECE-CB5657E019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>
                    <a:extLst>
                      <a:ext uri="{FF2B5EF4-FFF2-40B4-BE49-F238E27FC236}">
                        <a16:creationId xmlns:a16="http://schemas.microsoft.com/office/drawing/2014/main" id="{2AD15DAD-B165-4FDC-8CD5-A44E47810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>
                    <a:extLst>
                      <a:ext uri="{FF2B5EF4-FFF2-40B4-BE49-F238E27FC236}">
                        <a16:creationId xmlns:a16="http://schemas.microsoft.com/office/drawing/2014/main" id="{8E224EB4-53C1-40F6-8239-22725FA61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>
                    <a:extLst>
                      <a:ext uri="{FF2B5EF4-FFF2-40B4-BE49-F238E27FC236}">
                        <a16:creationId xmlns:a16="http://schemas.microsoft.com/office/drawing/2014/main" id="{89E67AEE-4D96-4A5A-B805-7D6BD50F1A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>
                    <a:extLst>
                      <a:ext uri="{FF2B5EF4-FFF2-40B4-BE49-F238E27FC236}">
                        <a16:creationId xmlns:a16="http://schemas.microsoft.com/office/drawing/2014/main" id="{2CF572D0-BCDD-4AE5-9D69-3095D834C3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>
                    <a:extLst>
                      <a:ext uri="{FF2B5EF4-FFF2-40B4-BE49-F238E27FC236}">
                        <a16:creationId xmlns:a16="http://schemas.microsoft.com/office/drawing/2014/main" id="{A5CCB5E8-CD93-4B9F-9D43-22F9A8ED8A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>
                    <a:extLst>
                      <a:ext uri="{FF2B5EF4-FFF2-40B4-BE49-F238E27FC236}">
                        <a16:creationId xmlns:a16="http://schemas.microsoft.com/office/drawing/2014/main" id="{30F3EF65-7407-4ECB-9ED6-B60E068DF2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>
                    <a:extLst>
                      <a:ext uri="{FF2B5EF4-FFF2-40B4-BE49-F238E27FC236}">
                        <a16:creationId xmlns:a16="http://schemas.microsoft.com/office/drawing/2014/main" id="{A75311B7-644B-48C0-9310-32EDB1BDB1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>
                    <a:extLst>
                      <a:ext uri="{FF2B5EF4-FFF2-40B4-BE49-F238E27FC236}">
                        <a16:creationId xmlns:a16="http://schemas.microsoft.com/office/drawing/2014/main" id="{79082D52-37CE-4EFA-9479-1B6751F709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>
                    <a:extLst>
                      <a:ext uri="{FF2B5EF4-FFF2-40B4-BE49-F238E27FC236}">
                        <a16:creationId xmlns:a16="http://schemas.microsoft.com/office/drawing/2014/main" id="{FE387EB4-31A3-4B72-93BF-45125F7D8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>
                    <a:extLst>
                      <a:ext uri="{FF2B5EF4-FFF2-40B4-BE49-F238E27FC236}">
                        <a16:creationId xmlns:a16="http://schemas.microsoft.com/office/drawing/2014/main" id="{DF7251F7-C1CA-4854-ABBA-8438DFEE5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>
                    <a:extLst>
                      <a:ext uri="{FF2B5EF4-FFF2-40B4-BE49-F238E27FC236}">
                        <a16:creationId xmlns:a16="http://schemas.microsoft.com/office/drawing/2014/main" id="{BDB747D7-D52F-47F1-8EF0-932D0D706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:a16="http://schemas.microsoft.com/office/drawing/2014/main" id="{540FC3AF-CFC3-44DC-90D1-344F0E00A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:a16="http://schemas.microsoft.com/office/drawing/2014/main" id="{C1F609C2-3001-40BC-BDDA-48C3A1A92F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>
                    <a:extLst>
                      <a:ext uri="{FF2B5EF4-FFF2-40B4-BE49-F238E27FC236}">
                        <a16:creationId xmlns:a16="http://schemas.microsoft.com/office/drawing/2014/main" id="{B90EB120-18E0-4EB3-A13C-54ECDE1A5A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>
                    <a:extLst>
                      <a:ext uri="{FF2B5EF4-FFF2-40B4-BE49-F238E27FC236}">
                        <a16:creationId xmlns:a16="http://schemas.microsoft.com/office/drawing/2014/main" id="{5C9BE156-3A28-4B37-8CFE-10EE4D20A7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>
                    <a:extLst>
                      <a:ext uri="{FF2B5EF4-FFF2-40B4-BE49-F238E27FC236}">
                        <a16:creationId xmlns:a16="http://schemas.microsoft.com/office/drawing/2014/main" id="{A5F58248-BDFF-427D-8247-4D49909A57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>
                    <a:extLst>
                      <a:ext uri="{FF2B5EF4-FFF2-40B4-BE49-F238E27FC236}">
                        <a16:creationId xmlns:a16="http://schemas.microsoft.com/office/drawing/2014/main" id="{17CC9998-51B9-4B75-89B1-8529A2A687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>
                    <a:extLst>
                      <a:ext uri="{FF2B5EF4-FFF2-40B4-BE49-F238E27FC236}">
                        <a16:creationId xmlns:a16="http://schemas.microsoft.com/office/drawing/2014/main" id="{8E529C43-D0C2-4738-854F-36CF34B1F4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>
                    <a:extLst>
                      <a:ext uri="{FF2B5EF4-FFF2-40B4-BE49-F238E27FC236}">
                        <a16:creationId xmlns:a16="http://schemas.microsoft.com/office/drawing/2014/main" id="{EEA33C26-4241-45C3-92DB-C13FFF5474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>
                    <a:extLst>
                      <a:ext uri="{FF2B5EF4-FFF2-40B4-BE49-F238E27FC236}">
                        <a16:creationId xmlns:a16="http://schemas.microsoft.com/office/drawing/2014/main" id="{CCE02F24-7E72-4439-B2F9-928D3FBA40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>
                    <a:extLst>
                      <a:ext uri="{FF2B5EF4-FFF2-40B4-BE49-F238E27FC236}">
                        <a16:creationId xmlns:a16="http://schemas.microsoft.com/office/drawing/2014/main" id="{322DDCA1-F4B8-42BA-973B-96FCF449AC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>
                    <a:extLst>
                      <a:ext uri="{FF2B5EF4-FFF2-40B4-BE49-F238E27FC236}">
                        <a16:creationId xmlns:a16="http://schemas.microsoft.com/office/drawing/2014/main" id="{71BB08D7-242B-43E7-853F-622D262B16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>
                    <a:extLst>
                      <a:ext uri="{FF2B5EF4-FFF2-40B4-BE49-F238E27FC236}">
                        <a16:creationId xmlns:a16="http://schemas.microsoft.com/office/drawing/2014/main" id="{78928B86-84A7-48B1-9DD9-E0A38FCF0B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>
                    <a:extLst>
                      <a:ext uri="{FF2B5EF4-FFF2-40B4-BE49-F238E27FC236}">
                        <a16:creationId xmlns:a16="http://schemas.microsoft.com/office/drawing/2014/main" id="{69D48E6A-51E6-4D17-88BE-21636B8A99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>
                    <a:extLst>
                      <a:ext uri="{FF2B5EF4-FFF2-40B4-BE49-F238E27FC236}">
                        <a16:creationId xmlns:a16="http://schemas.microsoft.com/office/drawing/2014/main" id="{C41CD727-3BE7-4403-9478-87A6DEEE3C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>
                    <a:extLst>
                      <a:ext uri="{FF2B5EF4-FFF2-40B4-BE49-F238E27FC236}">
                        <a16:creationId xmlns:a16="http://schemas.microsoft.com/office/drawing/2014/main" id="{18B5BDC1-3688-472B-8B38-F33E42EFF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>
                    <a:extLst>
                      <a:ext uri="{FF2B5EF4-FFF2-40B4-BE49-F238E27FC236}">
                        <a16:creationId xmlns:a16="http://schemas.microsoft.com/office/drawing/2014/main" id="{B2B938A0-B18E-4E91-97AD-E9E39D5E46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>
                    <a:extLst>
                      <a:ext uri="{FF2B5EF4-FFF2-40B4-BE49-F238E27FC236}">
                        <a16:creationId xmlns:a16="http://schemas.microsoft.com/office/drawing/2014/main" id="{7AC43D09-82A8-4BBE-8106-1361EE3A60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:a16="http://schemas.microsoft.com/office/drawing/2014/main" id="{173C6753-D9C5-4FB5-A4AC-A674D2CC1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:a16="http://schemas.microsoft.com/office/drawing/2014/main" id="{17DF2E3B-EEEC-4671-A9D5-721016593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>
                    <a:extLst>
                      <a:ext uri="{FF2B5EF4-FFF2-40B4-BE49-F238E27FC236}">
                        <a16:creationId xmlns:a16="http://schemas.microsoft.com/office/drawing/2014/main" id="{879F99CA-3B4D-47CA-B41C-971ECE8D50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>
                    <a:extLst>
                      <a:ext uri="{FF2B5EF4-FFF2-40B4-BE49-F238E27FC236}">
                        <a16:creationId xmlns:a16="http://schemas.microsoft.com/office/drawing/2014/main" id="{1AB316EF-8B1A-4BF7-9782-2BA4BA6BAC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>
                    <a:extLst>
                      <a:ext uri="{FF2B5EF4-FFF2-40B4-BE49-F238E27FC236}">
                        <a16:creationId xmlns:a16="http://schemas.microsoft.com/office/drawing/2014/main" id="{F92D0CFD-501A-4F5F-A52E-F3ABEF2506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>
                    <a:extLst>
                      <a:ext uri="{FF2B5EF4-FFF2-40B4-BE49-F238E27FC236}">
                        <a16:creationId xmlns:a16="http://schemas.microsoft.com/office/drawing/2014/main" id="{3E2C058A-925B-404C-9FE2-CF2524FBC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>
                    <a:extLst>
                      <a:ext uri="{FF2B5EF4-FFF2-40B4-BE49-F238E27FC236}">
                        <a16:creationId xmlns:a16="http://schemas.microsoft.com/office/drawing/2014/main" id="{C5FB15E5-C0D9-466D-B408-37910B9482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>
                    <a:extLst>
                      <a:ext uri="{FF2B5EF4-FFF2-40B4-BE49-F238E27FC236}">
                        <a16:creationId xmlns:a16="http://schemas.microsoft.com/office/drawing/2014/main" id="{7D4298B8-9D25-478D-A900-1F0B4AFA49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>
                    <a:extLst>
                      <a:ext uri="{FF2B5EF4-FFF2-40B4-BE49-F238E27FC236}">
                        <a16:creationId xmlns:a16="http://schemas.microsoft.com/office/drawing/2014/main" id="{1C0B6025-957E-4C16-BB1F-F8294781E2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>
                    <a:extLst>
                      <a:ext uri="{FF2B5EF4-FFF2-40B4-BE49-F238E27FC236}">
                        <a16:creationId xmlns:a16="http://schemas.microsoft.com/office/drawing/2014/main" id="{0A280F22-E008-41E4-8AD1-27B1FF7356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>
                    <a:extLst>
                      <a:ext uri="{FF2B5EF4-FFF2-40B4-BE49-F238E27FC236}">
                        <a16:creationId xmlns:a16="http://schemas.microsoft.com/office/drawing/2014/main" id="{E1B3EE9D-60AC-4DF0-A2CA-B36DB3213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>
                    <a:extLst>
                      <a:ext uri="{FF2B5EF4-FFF2-40B4-BE49-F238E27FC236}">
                        <a16:creationId xmlns:a16="http://schemas.microsoft.com/office/drawing/2014/main" id="{F22B68BF-C88B-431C-A1A8-88F1D29918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>
                    <a:extLst>
                      <a:ext uri="{FF2B5EF4-FFF2-40B4-BE49-F238E27FC236}">
                        <a16:creationId xmlns:a16="http://schemas.microsoft.com/office/drawing/2014/main" id="{E68ED791-1429-46F9-B6C6-DA3F7B661A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:a16="http://schemas.microsoft.com/office/drawing/2014/main" id="{8045276A-D52C-4EA0-AC4F-D837568188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:a16="http://schemas.microsoft.com/office/drawing/2014/main" id="{142EFB6A-A171-4F9B-955A-B50757101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:a16="http://schemas.microsoft.com/office/drawing/2014/main" id="{0521EA7B-0F2F-482B-A183-41C5115489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:a16="http://schemas.microsoft.com/office/drawing/2014/main" id="{5D57F0F5-C721-44F9-BC82-14D051295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:a16="http://schemas.microsoft.com/office/drawing/2014/main" id="{A5F01E56-3265-4D85-820E-BFE7916AAC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:a16="http://schemas.microsoft.com/office/drawing/2014/main" id="{ABD687CD-FB55-4FC9-A6A8-DD58A23300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:a16="http://schemas.microsoft.com/office/drawing/2014/main" id="{A4FDDF39-B12F-4F59-9E67-5802EC88F6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>
                    <a:extLst>
                      <a:ext uri="{FF2B5EF4-FFF2-40B4-BE49-F238E27FC236}">
                        <a16:creationId xmlns:a16="http://schemas.microsoft.com/office/drawing/2014/main" id="{1717A7AE-F603-4BFB-977E-355FD6EABE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>
                    <a:extLst>
                      <a:ext uri="{FF2B5EF4-FFF2-40B4-BE49-F238E27FC236}">
                        <a16:creationId xmlns:a16="http://schemas.microsoft.com/office/drawing/2014/main" id="{CA3343A2-A4C0-461B-827B-1FBB24EFD6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>
                    <a:extLst>
                      <a:ext uri="{FF2B5EF4-FFF2-40B4-BE49-F238E27FC236}">
                        <a16:creationId xmlns:a16="http://schemas.microsoft.com/office/drawing/2014/main" id="{1A41437A-BAAB-423C-990F-715D251A8B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:a16="http://schemas.microsoft.com/office/drawing/2014/main" id="{66264E2A-1E90-4B94-BBD9-82D8C8A09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:a16="http://schemas.microsoft.com/office/drawing/2014/main" id="{8217B4E1-1704-4158-A355-AFF065FB50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:a16="http://schemas.microsoft.com/office/drawing/2014/main" id="{BFEBB9C4-21A1-429C-87B3-013AF873B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:a16="http://schemas.microsoft.com/office/drawing/2014/main" id="{BE2E6B40-DCE8-47A0-9565-82AD6640D8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:a16="http://schemas.microsoft.com/office/drawing/2014/main" id="{7585A6E3-6FEC-4B99-BB22-A03FD589B7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>
                    <a:extLst>
                      <a:ext uri="{FF2B5EF4-FFF2-40B4-BE49-F238E27FC236}">
                        <a16:creationId xmlns:a16="http://schemas.microsoft.com/office/drawing/2014/main" id="{C4463FAC-5E3C-4C8F-AFFE-9E63A8683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>
                    <a:extLst>
                      <a:ext uri="{FF2B5EF4-FFF2-40B4-BE49-F238E27FC236}">
                        <a16:creationId xmlns:a16="http://schemas.microsoft.com/office/drawing/2014/main" id="{31115006-7839-4A83-80EC-5C8BFA968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>
                    <a:extLst>
                      <a:ext uri="{FF2B5EF4-FFF2-40B4-BE49-F238E27FC236}">
                        <a16:creationId xmlns:a16="http://schemas.microsoft.com/office/drawing/2014/main" id="{5734E80F-D29F-4FE1-9257-CA217A211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>
                    <a:extLst>
                      <a:ext uri="{FF2B5EF4-FFF2-40B4-BE49-F238E27FC236}">
                        <a16:creationId xmlns:a16="http://schemas.microsoft.com/office/drawing/2014/main" id="{9FED979E-D32F-443C-AA10-3FEA36FF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>
                    <a:extLst>
                      <a:ext uri="{FF2B5EF4-FFF2-40B4-BE49-F238E27FC236}">
                        <a16:creationId xmlns:a16="http://schemas.microsoft.com/office/drawing/2014/main" id="{B01807D3-4AEE-4100-A10E-14BF12518B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>
                    <a:extLst>
                      <a:ext uri="{FF2B5EF4-FFF2-40B4-BE49-F238E27FC236}">
                        <a16:creationId xmlns:a16="http://schemas.microsoft.com/office/drawing/2014/main" id="{0D40AB67-A0F1-45AC-96AF-915B69967B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>
                    <a:extLst>
                      <a:ext uri="{FF2B5EF4-FFF2-40B4-BE49-F238E27FC236}">
                        <a16:creationId xmlns:a16="http://schemas.microsoft.com/office/drawing/2014/main" id="{55729A01-6AED-4A91-AA91-DBD257699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>
                    <a:extLst>
                      <a:ext uri="{FF2B5EF4-FFF2-40B4-BE49-F238E27FC236}">
                        <a16:creationId xmlns:a16="http://schemas.microsoft.com/office/drawing/2014/main" id="{9BB56101-9570-4892-BAF3-1DFD4F4452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:a16="http://schemas.microsoft.com/office/drawing/2014/main" id="{D8C22639-F9AB-433C-96CF-AE6C7F758D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>
                    <a:extLst>
                      <a:ext uri="{FF2B5EF4-FFF2-40B4-BE49-F238E27FC236}">
                        <a16:creationId xmlns:a16="http://schemas.microsoft.com/office/drawing/2014/main" id="{00510480-D689-4B72-A8EB-34A12AD889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>
                    <a:extLst>
                      <a:ext uri="{FF2B5EF4-FFF2-40B4-BE49-F238E27FC236}">
                        <a16:creationId xmlns:a16="http://schemas.microsoft.com/office/drawing/2014/main" id="{DB02031B-5A1E-4DBD-AB6D-542E4E7B77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>
                    <a:extLst>
                      <a:ext uri="{FF2B5EF4-FFF2-40B4-BE49-F238E27FC236}">
                        <a16:creationId xmlns:a16="http://schemas.microsoft.com/office/drawing/2014/main" id="{10A15BC1-8645-4716-855D-DE52862575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>
                    <a:extLst>
                      <a:ext uri="{FF2B5EF4-FFF2-40B4-BE49-F238E27FC236}">
                        <a16:creationId xmlns:a16="http://schemas.microsoft.com/office/drawing/2014/main" id="{C295339C-05BF-4842-82CE-511B21B41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>
                    <a:extLst>
                      <a:ext uri="{FF2B5EF4-FFF2-40B4-BE49-F238E27FC236}">
                        <a16:creationId xmlns:a16="http://schemas.microsoft.com/office/drawing/2014/main" id="{BC669530-99CB-4A3E-885A-701628A466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>
                    <a:extLst>
                      <a:ext uri="{FF2B5EF4-FFF2-40B4-BE49-F238E27FC236}">
                        <a16:creationId xmlns:a16="http://schemas.microsoft.com/office/drawing/2014/main" id="{D69C1086-5075-4C45-95C1-4317311A39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>
                    <a:extLst>
                      <a:ext uri="{FF2B5EF4-FFF2-40B4-BE49-F238E27FC236}">
                        <a16:creationId xmlns:a16="http://schemas.microsoft.com/office/drawing/2014/main" id="{B8D19BA5-CF24-4BD7-99EC-D237E11DF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:a16="http://schemas.microsoft.com/office/drawing/2014/main" id="{9A4E6C7F-E19B-496F-B365-62D09F77EB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:a16="http://schemas.microsoft.com/office/drawing/2014/main" id="{79C0C473-08A8-4FCB-8717-9A6841FABA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:a16="http://schemas.microsoft.com/office/drawing/2014/main" id="{8FB33B6F-4DB1-42A7-BDDE-6E443B9150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:a16="http://schemas.microsoft.com/office/drawing/2014/main" id="{16F03C8A-080E-4E33-BE5E-725AAD4455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:a16="http://schemas.microsoft.com/office/drawing/2014/main" id="{0BBB5BDE-9168-4B4D-B161-B75B566FAE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:a16="http://schemas.microsoft.com/office/drawing/2014/main" id="{F569D68E-DB5C-4255-821D-D550759A79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:a16="http://schemas.microsoft.com/office/drawing/2014/main" id="{6AECE7B5-B280-43DC-894D-5A05116DB1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:a16="http://schemas.microsoft.com/office/drawing/2014/main" id="{4CC6B35A-2813-42D2-A3AF-B82CCC710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:a16="http://schemas.microsoft.com/office/drawing/2014/main" id="{2133979B-05B7-4D31-8E35-A81246DFDE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:a16="http://schemas.microsoft.com/office/drawing/2014/main" id="{6F405C97-931B-4EF6-A228-7AB92806C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:a16="http://schemas.microsoft.com/office/drawing/2014/main" id="{9AE5AE93-334E-4203-915E-E1BBFD8508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:a16="http://schemas.microsoft.com/office/drawing/2014/main" id="{C0FDD6DD-1812-4793-B482-0B6AF2742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:a16="http://schemas.microsoft.com/office/drawing/2014/main" id="{22CFC689-810D-45FA-87DF-4916750DD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:a16="http://schemas.microsoft.com/office/drawing/2014/main" id="{BD1857FC-6178-4965-BE29-83CB5F6259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:a16="http://schemas.microsoft.com/office/drawing/2014/main" id="{362EDC2C-90EA-453E-87DC-36F0A96F14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:a16="http://schemas.microsoft.com/office/drawing/2014/main" id="{76CB7C08-EF2C-41DD-80CC-7B4CEBEEA5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:a16="http://schemas.microsoft.com/office/drawing/2014/main" id="{944EF7C5-1A28-47DC-8139-F7401EB20D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:a16="http://schemas.microsoft.com/office/drawing/2014/main" id="{BD6E1E8B-EAB7-4C2B-B6CF-01B56A6E9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:a16="http://schemas.microsoft.com/office/drawing/2014/main" id="{DFB167B3-6314-442C-9EFD-3B0C154D14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:a16="http://schemas.microsoft.com/office/drawing/2014/main" id="{B90A38E2-BCE4-4DEC-BECD-A7EEDF5B37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:a16="http://schemas.microsoft.com/office/drawing/2014/main" id="{0FE64713-DCDA-4481-8F4F-AF5AF8A8F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:a16="http://schemas.microsoft.com/office/drawing/2014/main" id="{091D2B33-30EF-4BBF-9A6B-948B1FDDF2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:a16="http://schemas.microsoft.com/office/drawing/2014/main" id="{8DFC24CB-B5C0-4FDA-9882-EB52DC16B7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:a16="http://schemas.microsoft.com/office/drawing/2014/main" id="{4DAA0B29-5EC2-4736-AC5D-3AC74B9B4D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:a16="http://schemas.microsoft.com/office/drawing/2014/main" id="{A3C6817A-1DDD-4976-A778-193D418908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:a16="http://schemas.microsoft.com/office/drawing/2014/main" id="{9B41CAEB-B6FE-4348-A2CA-A0901EDA99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:a16="http://schemas.microsoft.com/office/drawing/2014/main" id="{E49D6674-FB5A-4A35-800C-BCAF2BA17A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>
                    <a:extLst>
                      <a:ext uri="{FF2B5EF4-FFF2-40B4-BE49-F238E27FC236}">
                        <a16:creationId xmlns:a16="http://schemas.microsoft.com/office/drawing/2014/main" id="{93010E2E-D73B-403D-85D3-E6AFD6BE05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>
                    <a:extLst>
                      <a:ext uri="{FF2B5EF4-FFF2-40B4-BE49-F238E27FC236}">
                        <a16:creationId xmlns:a16="http://schemas.microsoft.com/office/drawing/2014/main" id="{36962E83-98A5-4EE6-944F-19A2543BB7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>
                    <a:extLst>
                      <a:ext uri="{FF2B5EF4-FFF2-40B4-BE49-F238E27FC236}">
                        <a16:creationId xmlns:a16="http://schemas.microsoft.com/office/drawing/2014/main" id="{42CF8C7F-02EB-42E1-91AA-522CCA2BC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>
                    <a:extLst>
                      <a:ext uri="{FF2B5EF4-FFF2-40B4-BE49-F238E27FC236}">
                        <a16:creationId xmlns:a16="http://schemas.microsoft.com/office/drawing/2014/main" id="{BD247434-3478-46A9-B305-8F7BBC011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>
                    <a:extLst>
                      <a:ext uri="{FF2B5EF4-FFF2-40B4-BE49-F238E27FC236}">
                        <a16:creationId xmlns:a16="http://schemas.microsoft.com/office/drawing/2014/main" id="{D62DEEE1-51EE-482B-9C7D-CBB64C4BE2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>
                    <a:extLst>
                      <a:ext uri="{FF2B5EF4-FFF2-40B4-BE49-F238E27FC236}">
                        <a16:creationId xmlns:a16="http://schemas.microsoft.com/office/drawing/2014/main" id="{9752F800-B31E-442E-BCDF-F3F60F944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>
                    <a:extLst>
                      <a:ext uri="{FF2B5EF4-FFF2-40B4-BE49-F238E27FC236}">
                        <a16:creationId xmlns:a16="http://schemas.microsoft.com/office/drawing/2014/main" id="{27871EE0-6C25-483C-B211-AB8D214D6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>
                    <a:extLst>
                      <a:ext uri="{FF2B5EF4-FFF2-40B4-BE49-F238E27FC236}">
                        <a16:creationId xmlns:a16="http://schemas.microsoft.com/office/drawing/2014/main" id="{B224E843-9B10-4668-9D3C-8B9216FB1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>
                    <a:extLst>
                      <a:ext uri="{FF2B5EF4-FFF2-40B4-BE49-F238E27FC236}">
                        <a16:creationId xmlns:a16="http://schemas.microsoft.com/office/drawing/2014/main" id="{3486C339-7BAD-4C46-895C-13BBD487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>
                    <a:extLst>
                      <a:ext uri="{FF2B5EF4-FFF2-40B4-BE49-F238E27FC236}">
                        <a16:creationId xmlns:a16="http://schemas.microsoft.com/office/drawing/2014/main" id="{327B4C75-AC17-46E8-8F27-22C9BF42CC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>
                    <a:extLst>
                      <a:ext uri="{FF2B5EF4-FFF2-40B4-BE49-F238E27FC236}">
                        <a16:creationId xmlns:a16="http://schemas.microsoft.com/office/drawing/2014/main" id="{58649227-8B0E-4E87-9E38-4F6F2D366C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>
                    <a:extLst>
                      <a:ext uri="{FF2B5EF4-FFF2-40B4-BE49-F238E27FC236}">
                        <a16:creationId xmlns:a16="http://schemas.microsoft.com/office/drawing/2014/main" id="{D358A93D-3ABE-4465-8822-569790272B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>
                    <a:extLst>
                      <a:ext uri="{FF2B5EF4-FFF2-40B4-BE49-F238E27FC236}">
                        <a16:creationId xmlns:a16="http://schemas.microsoft.com/office/drawing/2014/main" id="{A3210309-41CF-40C7-9D63-CF41C21AF2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>
                    <a:extLst>
                      <a:ext uri="{FF2B5EF4-FFF2-40B4-BE49-F238E27FC236}">
                        <a16:creationId xmlns:a16="http://schemas.microsoft.com/office/drawing/2014/main" id="{C88957CB-268C-42D9-815B-BAEF95600E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>
                    <a:extLst>
                      <a:ext uri="{FF2B5EF4-FFF2-40B4-BE49-F238E27FC236}">
                        <a16:creationId xmlns:a16="http://schemas.microsoft.com/office/drawing/2014/main" id="{6D92A73A-0224-4A4E-8703-BE01D5A02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>
                    <a:extLst>
                      <a:ext uri="{FF2B5EF4-FFF2-40B4-BE49-F238E27FC236}">
                        <a16:creationId xmlns:a16="http://schemas.microsoft.com/office/drawing/2014/main" id="{E83D90AC-41D7-418F-B1BD-5B1C56B21C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>
                    <a:extLst>
                      <a:ext uri="{FF2B5EF4-FFF2-40B4-BE49-F238E27FC236}">
                        <a16:creationId xmlns:a16="http://schemas.microsoft.com/office/drawing/2014/main" id="{7B4473CF-8924-4CD5-B76F-DA2DED48F6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>
                    <a:extLst>
                      <a:ext uri="{FF2B5EF4-FFF2-40B4-BE49-F238E27FC236}">
                        <a16:creationId xmlns:a16="http://schemas.microsoft.com/office/drawing/2014/main" id="{961166FB-5457-4B06-8CD0-58C8A1B14C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>
                    <a:extLst>
                      <a:ext uri="{FF2B5EF4-FFF2-40B4-BE49-F238E27FC236}">
                        <a16:creationId xmlns:a16="http://schemas.microsoft.com/office/drawing/2014/main" id="{E025F0AA-C211-4565-B037-FF7CCE8BC1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>
                    <a:extLst>
                      <a:ext uri="{FF2B5EF4-FFF2-40B4-BE49-F238E27FC236}">
                        <a16:creationId xmlns:a16="http://schemas.microsoft.com/office/drawing/2014/main" id="{C9C6D154-14C2-4129-8B71-37E1F92230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>
                    <a:extLst>
                      <a:ext uri="{FF2B5EF4-FFF2-40B4-BE49-F238E27FC236}">
                        <a16:creationId xmlns:a16="http://schemas.microsoft.com/office/drawing/2014/main" id="{65A85DB5-1D70-4848-A386-2E87EAE75C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>
                    <a:extLst>
                      <a:ext uri="{FF2B5EF4-FFF2-40B4-BE49-F238E27FC236}">
                        <a16:creationId xmlns:a16="http://schemas.microsoft.com/office/drawing/2014/main" id="{97725446-944B-4C32-A5C9-AB87480D2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>
                    <a:extLst>
                      <a:ext uri="{FF2B5EF4-FFF2-40B4-BE49-F238E27FC236}">
                        <a16:creationId xmlns:a16="http://schemas.microsoft.com/office/drawing/2014/main" id="{BA217DDE-7A4A-4B98-A77C-F4344677A0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>
                    <a:extLst>
                      <a:ext uri="{FF2B5EF4-FFF2-40B4-BE49-F238E27FC236}">
                        <a16:creationId xmlns:a16="http://schemas.microsoft.com/office/drawing/2014/main" id="{79D9141B-FB27-4A65-ABA7-9332A518F6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>
                    <a:extLst>
                      <a:ext uri="{FF2B5EF4-FFF2-40B4-BE49-F238E27FC236}">
                        <a16:creationId xmlns:a16="http://schemas.microsoft.com/office/drawing/2014/main" id="{A9174D6C-E04D-4408-B6D5-F2720E8843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>
                    <a:extLst>
                      <a:ext uri="{FF2B5EF4-FFF2-40B4-BE49-F238E27FC236}">
                        <a16:creationId xmlns:a16="http://schemas.microsoft.com/office/drawing/2014/main" id="{76350213-3BEC-430D-8D33-C7FDAC1642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>
                    <a:extLst>
                      <a:ext uri="{FF2B5EF4-FFF2-40B4-BE49-F238E27FC236}">
                        <a16:creationId xmlns:a16="http://schemas.microsoft.com/office/drawing/2014/main" id="{7A6B758A-F9E3-410E-BF9E-6C8ED08B06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>
                    <a:extLst>
                      <a:ext uri="{FF2B5EF4-FFF2-40B4-BE49-F238E27FC236}">
                        <a16:creationId xmlns:a16="http://schemas.microsoft.com/office/drawing/2014/main" id="{63D56EC3-0894-45D2-B98C-3CB6D87AAD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>
                    <a:extLst>
                      <a:ext uri="{FF2B5EF4-FFF2-40B4-BE49-F238E27FC236}">
                        <a16:creationId xmlns:a16="http://schemas.microsoft.com/office/drawing/2014/main" id="{34E3654E-79FB-4C07-B2CF-E883F62CE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>
                    <a:extLst>
                      <a:ext uri="{FF2B5EF4-FFF2-40B4-BE49-F238E27FC236}">
                        <a16:creationId xmlns:a16="http://schemas.microsoft.com/office/drawing/2014/main" id="{3F5BC828-B4D1-4DE9-9FC7-88FBA9AA78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:a16="http://schemas.microsoft.com/office/drawing/2014/main" id="{BDA28E88-1C10-4FCC-9297-852942F689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:a16="http://schemas.microsoft.com/office/drawing/2014/main" id="{B62C2D12-E14E-4E0B-AFE5-D1F352166F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:a16="http://schemas.microsoft.com/office/drawing/2014/main" id="{938A50B2-10AB-46CF-8268-A973F15DF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:a16="http://schemas.microsoft.com/office/drawing/2014/main" id="{1CF896DA-4CB6-4E2F-9D14-A431C60FE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:a16="http://schemas.microsoft.com/office/drawing/2014/main" id="{1985EFEC-BDC6-4858-878E-47751C5C83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:a16="http://schemas.microsoft.com/office/drawing/2014/main" id="{3ED97C97-AF97-4897-BA02-F86F6569C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:a16="http://schemas.microsoft.com/office/drawing/2014/main" id="{652F8514-A804-4D9E-A3E3-E63AFBF21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:a16="http://schemas.microsoft.com/office/drawing/2014/main" id="{45CD334D-B9F8-4FC2-8D0B-BED1FD1D09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:a16="http://schemas.microsoft.com/office/drawing/2014/main" id="{086760DA-140E-4784-B79A-0AA3AFD5E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:a16="http://schemas.microsoft.com/office/drawing/2014/main" id="{EA826467-AF99-4EA1-AF74-48D6C38DD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>
                    <a:extLst>
                      <a:ext uri="{FF2B5EF4-FFF2-40B4-BE49-F238E27FC236}">
                        <a16:creationId xmlns:a16="http://schemas.microsoft.com/office/drawing/2014/main" id="{51BA8E7A-CCC8-4E32-A6E9-677A5901A4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:a16="http://schemas.microsoft.com/office/drawing/2014/main" id="{E7F96EEE-F828-48CF-82E3-466841F10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>
                    <a:extLst>
                      <a:ext uri="{FF2B5EF4-FFF2-40B4-BE49-F238E27FC236}">
                        <a16:creationId xmlns:a16="http://schemas.microsoft.com/office/drawing/2014/main" id="{5862BB57-8190-4809-AF75-4E46A9F58C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>
                    <a:extLst>
                      <a:ext uri="{FF2B5EF4-FFF2-40B4-BE49-F238E27FC236}">
                        <a16:creationId xmlns:a16="http://schemas.microsoft.com/office/drawing/2014/main" id="{AE6D4E46-F415-42BE-ABF7-D22727B9DD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>
                    <a:extLst>
                      <a:ext uri="{FF2B5EF4-FFF2-40B4-BE49-F238E27FC236}">
                        <a16:creationId xmlns:a16="http://schemas.microsoft.com/office/drawing/2014/main" id="{9440366C-B640-43E0-9474-67B28F28F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>
                    <a:extLst>
                      <a:ext uri="{FF2B5EF4-FFF2-40B4-BE49-F238E27FC236}">
                        <a16:creationId xmlns:a16="http://schemas.microsoft.com/office/drawing/2014/main" id="{E51BC1F1-740A-41E3-B796-96C6A9FF9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>
                    <a:extLst>
                      <a:ext uri="{FF2B5EF4-FFF2-40B4-BE49-F238E27FC236}">
                        <a16:creationId xmlns:a16="http://schemas.microsoft.com/office/drawing/2014/main" id="{5AB951D7-9459-417D-8ACC-6FBFBDC8A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>
                    <a:extLst>
                      <a:ext uri="{FF2B5EF4-FFF2-40B4-BE49-F238E27FC236}">
                        <a16:creationId xmlns:a16="http://schemas.microsoft.com/office/drawing/2014/main" id="{4E803E49-22E0-450C-9166-B5A29A5B26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>
                    <a:extLst>
                      <a:ext uri="{FF2B5EF4-FFF2-40B4-BE49-F238E27FC236}">
                        <a16:creationId xmlns:a16="http://schemas.microsoft.com/office/drawing/2014/main" id="{38C66613-2479-46F5-978D-C29100A6F3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>
                    <a:extLst>
                      <a:ext uri="{FF2B5EF4-FFF2-40B4-BE49-F238E27FC236}">
                        <a16:creationId xmlns:a16="http://schemas.microsoft.com/office/drawing/2014/main" id="{2D4CAAAF-44AF-4E9A-9373-D973B525C1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>
                    <a:extLst>
                      <a:ext uri="{FF2B5EF4-FFF2-40B4-BE49-F238E27FC236}">
                        <a16:creationId xmlns:a16="http://schemas.microsoft.com/office/drawing/2014/main" id="{4CD419F5-8ECB-4401-A81C-BB343D9BF2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>
                    <a:extLst>
                      <a:ext uri="{FF2B5EF4-FFF2-40B4-BE49-F238E27FC236}">
                        <a16:creationId xmlns:a16="http://schemas.microsoft.com/office/drawing/2014/main" id="{8AEC545F-17E9-4698-8A9C-B575067DF2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>
                    <a:extLst>
                      <a:ext uri="{FF2B5EF4-FFF2-40B4-BE49-F238E27FC236}">
                        <a16:creationId xmlns:a16="http://schemas.microsoft.com/office/drawing/2014/main" id="{DCC285AE-0A99-4DE5-AD2E-D8C216B93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>
                    <a:extLst>
                      <a:ext uri="{FF2B5EF4-FFF2-40B4-BE49-F238E27FC236}">
                        <a16:creationId xmlns:a16="http://schemas.microsoft.com/office/drawing/2014/main" id="{A04CB353-0D4F-4B93-B3E8-AA397CC866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>
                    <a:extLst>
                      <a:ext uri="{FF2B5EF4-FFF2-40B4-BE49-F238E27FC236}">
                        <a16:creationId xmlns:a16="http://schemas.microsoft.com/office/drawing/2014/main" id="{949C8B28-120A-4DD7-9C02-7391FFBF71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>
                    <a:extLst>
                      <a:ext uri="{FF2B5EF4-FFF2-40B4-BE49-F238E27FC236}">
                        <a16:creationId xmlns:a16="http://schemas.microsoft.com/office/drawing/2014/main" id="{2034AB0A-364A-4092-8EFB-1CCAE5B7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>
                    <a:extLst>
                      <a:ext uri="{FF2B5EF4-FFF2-40B4-BE49-F238E27FC236}">
                        <a16:creationId xmlns:a16="http://schemas.microsoft.com/office/drawing/2014/main" id="{7C0BCE77-BD49-47B2-AE52-D7DAE4416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>
                    <a:extLst>
                      <a:ext uri="{FF2B5EF4-FFF2-40B4-BE49-F238E27FC236}">
                        <a16:creationId xmlns:a16="http://schemas.microsoft.com/office/drawing/2014/main" id="{2E03EED2-7E0A-4C52-8FD1-929008A263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>
                    <a:extLst>
                      <a:ext uri="{FF2B5EF4-FFF2-40B4-BE49-F238E27FC236}">
                        <a16:creationId xmlns:a16="http://schemas.microsoft.com/office/drawing/2014/main" id="{25360896-564E-48EF-8A10-471DE86AB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>
                    <a:extLst>
                      <a:ext uri="{FF2B5EF4-FFF2-40B4-BE49-F238E27FC236}">
                        <a16:creationId xmlns:a16="http://schemas.microsoft.com/office/drawing/2014/main" id="{5A0677F1-BA31-45DF-A0BA-68D002477C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>
                    <a:extLst>
                      <a:ext uri="{FF2B5EF4-FFF2-40B4-BE49-F238E27FC236}">
                        <a16:creationId xmlns:a16="http://schemas.microsoft.com/office/drawing/2014/main" id="{C4245A04-6A94-49EA-BBDB-4612E54321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>
                    <a:extLst>
                      <a:ext uri="{FF2B5EF4-FFF2-40B4-BE49-F238E27FC236}">
                        <a16:creationId xmlns:a16="http://schemas.microsoft.com/office/drawing/2014/main" id="{A2BE5457-A28F-4CFE-A85C-9774C1CFD9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>
                    <a:extLst>
                      <a:ext uri="{FF2B5EF4-FFF2-40B4-BE49-F238E27FC236}">
                        <a16:creationId xmlns:a16="http://schemas.microsoft.com/office/drawing/2014/main" id="{8AB18760-4627-4838-A16F-E6055F012A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>
                    <a:extLst>
                      <a:ext uri="{FF2B5EF4-FFF2-40B4-BE49-F238E27FC236}">
                        <a16:creationId xmlns:a16="http://schemas.microsoft.com/office/drawing/2014/main" id="{3A884BF7-55BA-46E6-85D6-A13E7A828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>
                    <a:extLst>
                      <a:ext uri="{FF2B5EF4-FFF2-40B4-BE49-F238E27FC236}">
                        <a16:creationId xmlns:a16="http://schemas.microsoft.com/office/drawing/2014/main" id="{0ADD7F17-46D6-43D1-8A0D-5C50A0B09F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>
                    <a:extLst>
                      <a:ext uri="{FF2B5EF4-FFF2-40B4-BE49-F238E27FC236}">
                        <a16:creationId xmlns:a16="http://schemas.microsoft.com/office/drawing/2014/main" id="{C42B2783-6CE7-434F-9AD6-5AAF538A8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>
                    <a:extLst>
                      <a:ext uri="{FF2B5EF4-FFF2-40B4-BE49-F238E27FC236}">
                        <a16:creationId xmlns:a16="http://schemas.microsoft.com/office/drawing/2014/main" id="{47E4B167-9A23-49E9-BBAF-2A57497DBF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>
                    <a:extLst>
                      <a:ext uri="{FF2B5EF4-FFF2-40B4-BE49-F238E27FC236}">
                        <a16:creationId xmlns:a16="http://schemas.microsoft.com/office/drawing/2014/main" id="{59752E20-C7D9-490F-A4F1-34248A9FF2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>
                    <a:extLst>
                      <a:ext uri="{FF2B5EF4-FFF2-40B4-BE49-F238E27FC236}">
                        <a16:creationId xmlns:a16="http://schemas.microsoft.com/office/drawing/2014/main" id="{8CBB4DE9-3703-4930-8B31-2C0E889790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>
                    <a:extLst>
                      <a:ext uri="{FF2B5EF4-FFF2-40B4-BE49-F238E27FC236}">
                        <a16:creationId xmlns:a16="http://schemas.microsoft.com/office/drawing/2014/main" id="{B7F94129-7EFA-49DA-883E-784FC022E5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>
                    <a:extLst>
                      <a:ext uri="{FF2B5EF4-FFF2-40B4-BE49-F238E27FC236}">
                        <a16:creationId xmlns:a16="http://schemas.microsoft.com/office/drawing/2014/main" id="{0F106162-0DA7-4872-9133-6C57F80EFC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>
                    <a:extLst>
                      <a:ext uri="{FF2B5EF4-FFF2-40B4-BE49-F238E27FC236}">
                        <a16:creationId xmlns:a16="http://schemas.microsoft.com/office/drawing/2014/main" id="{3DB59D44-FF2D-4172-B8D0-36E97F1F1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>
                    <a:extLst>
                      <a:ext uri="{FF2B5EF4-FFF2-40B4-BE49-F238E27FC236}">
                        <a16:creationId xmlns:a16="http://schemas.microsoft.com/office/drawing/2014/main" id="{5B3CA328-1833-4B0F-B3FE-D89120D18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>
                    <a:extLst>
                      <a:ext uri="{FF2B5EF4-FFF2-40B4-BE49-F238E27FC236}">
                        <a16:creationId xmlns:a16="http://schemas.microsoft.com/office/drawing/2014/main" id="{9108D5DE-A1A1-4763-B7D9-ACEBB3581C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:a16="http://schemas.microsoft.com/office/drawing/2014/main" id="{D9CCB7CA-A32C-46FF-9595-A7349E5F68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>
                    <a:extLst>
                      <a:ext uri="{FF2B5EF4-FFF2-40B4-BE49-F238E27FC236}">
                        <a16:creationId xmlns:a16="http://schemas.microsoft.com/office/drawing/2014/main" id="{C2CC330E-A9BF-4389-974E-2A4F424BA4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>
                    <a:extLst>
                      <a:ext uri="{FF2B5EF4-FFF2-40B4-BE49-F238E27FC236}">
                        <a16:creationId xmlns:a16="http://schemas.microsoft.com/office/drawing/2014/main" id="{04611DAD-3697-43F6-99A4-00ECC205E0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:a16="http://schemas.microsoft.com/office/drawing/2014/main" id="{A97DB635-76FA-4E29-9DCA-7D74F244F6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>
                    <a:extLst>
                      <a:ext uri="{FF2B5EF4-FFF2-40B4-BE49-F238E27FC236}">
                        <a16:creationId xmlns:a16="http://schemas.microsoft.com/office/drawing/2014/main" id="{93C0BECD-429A-4927-8DDA-BBFB4B0DB0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>
                    <a:extLst>
                      <a:ext uri="{FF2B5EF4-FFF2-40B4-BE49-F238E27FC236}">
                        <a16:creationId xmlns:a16="http://schemas.microsoft.com/office/drawing/2014/main" id="{0CB51158-CE68-451C-9EBC-830CF9B46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>
                    <a:extLst>
                      <a:ext uri="{FF2B5EF4-FFF2-40B4-BE49-F238E27FC236}">
                        <a16:creationId xmlns:a16="http://schemas.microsoft.com/office/drawing/2014/main" id="{DB9E8293-3715-4F32-A315-E34FA076C3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>
                    <a:extLst>
                      <a:ext uri="{FF2B5EF4-FFF2-40B4-BE49-F238E27FC236}">
                        <a16:creationId xmlns:a16="http://schemas.microsoft.com/office/drawing/2014/main" id="{F72213F3-1BD3-494C-A737-377FCE62B4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:a16="http://schemas.microsoft.com/office/drawing/2014/main" id="{59F0B76A-6D26-4C57-B73D-CD27C0186B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>
                    <a:extLst>
                      <a:ext uri="{FF2B5EF4-FFF2-40B4-BE49-F238E27FC236}">
                        <a16:creationId xmlns:a16="http://schemas.microsoft.com/office/drawing/2014/main" id="{83EDEBFC-4FCD-46A5-AD64-011945FF0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>
                    <a:extLst>
                      <a:ext uri="{FF2B5EF4-FFF2-40B4-BE49-F238E27FC236}">
                        <a16:creationId xmlns:a16="http://schemas.microsoft.com/office/drawing/2014/main" id="{FF2CD938-3620-480A-A10C-9F245BE6D0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:a16="http://schemas.microsoft.com/office/drawing/2014/main" id="{73F826C3-747B-46E8-94A8-9EC5AAE60F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>
                    <a:extLst>
                      <a:ext uri="{FF2B5EF4-FFF2-40B4-BE49-F238E27FC236}">
                        <a16:creationId xmlns:a16="http://schemas.microsoft.com/office/drawing/2014/main" id="{476CAA44-5774-47D3-89BD-3DE83EC0A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>
                    <a:extLst>
                      <a:ext uri="{FF2B5EF4-FFF2-40B4-BE49-F238E27FC236}">
                        <a16:creationId xmlns:a16="http://schemas.microsoft.com/office/drawing/2014/main" id="{B0C7AA0B-1324-4AEC-BC44-A9FDE5E3F1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>
                    <a:extLst>
                      <a:ext uri="{FF2B5EF4-FFF2-40B4-BE49-F238E27FC236}">
                        <a16:creationId xmlns:a16="http://schemas.microsoft.com/office/drawing/2014/main" id="{534C6713-F1CA-41F9-8841-E320E4DF59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:a16="http://schemas.microsoft.com/office/drawing/2014/main" id="{8D647302-8393-4DDE-9655-2956BCDF65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>
                    <a:extLst>
                      <a:ext uri="{FF2B5EF4-FFF2-40B4-BE49-F238E27FC236}">
                        <a16:creationId xmlns:a16="http://schemas.microsoft.com/office/drawing/2014/main" id="{E0D18103-52A1-4648-B757-89225F796F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>
                    <a:extLst>
                      <a:ext uri="{FF2B5EF4-FFF2-40B4-BE49-F238E27FC236}">
                        <a16:creationId xmlns:a16="http://schemas.microsoft.com/office/drawing/2014/main" id="{855C6A44-699E-4D00-BADA-4D3E42DE0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:a16="http://schemas.microsoft.com/office/drawing/2014/main" id="{B2F18592-3F55-4192-A822-48F9621131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>
                    <a:extLst>
                      <a:ext uri="{FF2B5EF4-FFF2-40B4-BE49-F238E27FC236}">
                        <a16:creationId xmlns:a16="http://schemas.microsoft.com/office/drawing/2014/main" id="{363DD614-CEB9-45D7-820D-6DF6A957AC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>
                    <a:extLst>
                      <a:ext uri="{FF2B5EF4-FFF2-40B4-BE49-F238E27FC236}">
                        <a16:creationId xmlns:a16="http://schemas.microsoft.com/office/drawing/2014/main" id="{2FEAA60F-24E0-4666-AF3E-72EFC80C1B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>
                    <a:extLst>
                      <a:ext uri="{FF2B5EF4-FFF2-40B4-BE49-F238E27FC236}">
                        <a16:creationId xmlns:a16="http://schemas.microsoft.com/office/drawing/2014/main" id="{5F2EEA1B-7C2B-4214-A69F-9027D32C8A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>
                    <a:extLst>
                      <a:ext uri="{FF2B5EF4-FFF2-40B4-BE49-F238E27FC236}">
                        <a16:creationId xmlns:a16="http://schemas.microsoft.com/office/drawing/2014/main" id="{C05BC8DB-9564-440A-829C-F0A726D931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>
                    <a:extLst>
                      <a:ext uri="{FF2B5EF4-FFF2-40B4-BE49-F238E27FC236}">
                        <a16:creationId xmlns:a16="http://schemas.microsoft.com/office/drawing/2014/main" id="{0C7706CA-8179-46F8-B2BE-38878CB928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>
                    <a:extLst>
                      <a:ext uri="{FF2B5EF4-FFF2-40B4-BE49-F238E27FC236}">
                        <a16:creationId xmlns:a16="http://schemas.microsoft.com/office/drawing/2014/main" id="{708EF8A1-8B33-41CC-9EF2-42856E1B65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>
                    <a:extLst>
                      <a:ext uri="{FF2B5EF4-FFF2-40B4-BE49-F238E27FC236}">
                        <a16:creationId xmlns:a16="http://schemas.microsoft.com/office/drawing/2014/main" id="{1063897A-3E7B-4F30-B521-117FC048FB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>
                    <a:extLst>
                      <a:ext uri="{FF2B5EF4-FFF2-40B4-BE49-F238E27FC236}">
                        <a16:creationId xmlns:a16="http://schemas.microsoft.com/office/drawing/2014/main" id="{BCC3E55D-8E29-4BE1-8F36-44FD5D5197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>
                    <a:extLst>
                      <a:ext uri="{FF2B5EF4-FFF2-40B4-BE49-F238E27FC236}">
                        <a16:creationId xmlns:a16="http://schemas.microsoft.com/office/drawing/2014/main" id="{96904BF2-4F56-477F-BF6A-AF2EA2A1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>
                    <a:extLst>
                      <a:ext uri="{FF2B5EF4-FFF2-40B4-BE49-F238E27FC236}">
                        <a16:creationId xmlns:a16="http://schemas.microsoft.com/office/drawing/2014/main" id="{3D7AF32F-4151-478D-9E24-DE230C0BDA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>
                    <a:extLst>
                      <a:ext uri="{FF2B5EF4-FFF2-40B4-BE49-F238E27FC236}">
                        <a16:creationId xmlns:a16="http://schemas.microsoft.com/office/drawing/2014/main" id="{90CF67F0-F6DE-47D7-B2A6-639694BE69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>
                    <a:extLst>
                      <a:ext uri="{FF2B5EF4-FFF2-40B4-BE49-F238E27FC236}">
                        <a16:creationId xmlns:a16="http://schemas.microsoft.com/office/drawing/2014/main" id="{90E4310A-6DB2-4842-A14A-069C68032F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>
                    <a:extLst>
                      <a:ext uri="{FF2B5EF4-FFF2-40B4-BE49-F238E27FC236}">
                        <a16:creationId xmlns:a16="http://schemas.microsoft.com/office/drawing/2014/main" id="{D52D6518-0B92-40EF-B450-6CA4516FCE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>
                    <a:extLst>
                      <a:ext uri="{FF2B5EF4-FFF2-40B4-BE49-F238E27FC236}">
                        <a16:creationId xmlns:a16="http://schemas.microsoft.com/office/drawing/2014/main" id="{C75ED31F-3979-4520-A118-AB967973EF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>
                    <a:extLst>
                      <a:ext uri="{FF2B5EF4-FFF2-40B4-BE49-F238E27FC236}">
                        <a16:creationId xmlns:a16="http://schemas.microsoft.com/office/drawing/2014/main" id="{9C6D06B4-3EFB-422C-98A9-0FAB8AF06E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>
                    <a:extLst>
                      <a:ext uri="{FF2B5EF4-FFF2-40B4-BE49-F238E27FC236}">
                        <a16:creationId xmlns:a16="http://schemas.microsoft.com/office/drawing/2014/main" id="{BAFF1494-D8C0-4FDF-9754-04BDD0F7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>
                    <a:extLst>
                      <a:ext uri="{FF2B5EF4-FFF2-40B4-BE49-F238E27FC236}">
                        <a16:creationId xmlns:a16="http://schemas.microsoft.com/office/drawing/2014/main" id="{96E79ED3-5F3E-4875-960D-A523CC8C5F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>
                    <a:extLst>
                      <a:ext uri="{FF2B5EF4-FFF2-40B4-BE49-F238E27FC236}">
                        <a16:creationId xmlns:a16="http://schemas.microsoft.com/office/drawing/2014/main" id="{54F6DF2B-A41E-4878-8712-CCEF4F5E77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>
                    <a:extLst>
                      <a:ext uri="{FF2B5EF4-FFF2-40B4-BE49-F238E27FC236}">
                        <a16:creationId xmlns:a16="http://schemas.microsoft.com/office/drawing/2014/main" id="{B608F1FA-7B57-4D67-B7A3-DC8C0E36DE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>
                    <a:extLst>
                      <a:ext uri="{FF2B5EF4-FFF2-40B4-BE49-F238E27FC236}">
                        <a16:creationId xmlns:a16="http://schemas.microsoft.com/office/drawing/2014/main" id="{F0ABC095-885F-49AC-B2EA-07ADA9E0AB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>
                    <a:extLst>
                      <a:ext uri="{FF2B5EF4-FFF2-40B4-BE49-F238E27FC236}">
                        <a16:creationId xmlns:a16="http://schemas.microsoft.com/office/drawing/2014/main" id="{33F8E052-7D5F-47AA-BCC3-8A939029C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>
                    <a:extLst>
                      <a:ext uri="{FF2B5EF4-FFF2-40B4-BE49-F238E27FC236}">
                        <a16:creationId xmlns:a16="http://schemas.microsoft.com/office/drawing/2014/main" id="{8F4BCF0D-3434-4843-BBEA-7D878EEFB6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>
                    <a:extLst>
                      <a:ext uri="{FF2B5EF4-FFF2-40B4-BE49-F238E27FC236}">
                        <a16:creationId xmlns:a16="http://schemas.microsoft.com/office/drawing/2014/main" id="{B1379353-A305-4BA2-91EB-02E619DB73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>
                    <a:extLst>
                      <a:ext uri="{FF2B5EF4-FFF2-40B4-BE49-F238E27FC236}">
                        <a16:creationId xmlns:a16="http://schemas.microsoft.com/office/drawing/2014/main" id="{C68E540E-317B-4E15-81C4-6CBAF3F76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>
                    <a:extLst>
                      <a:ext uri="{FF2B5EF4-FFF2-40B4-BE49-F238E27FC236}">
                        <a16:creationId xmlns:a16="http://schemas.microsoft.com/office/drawing/2014/main" id="{0787DA2F-37B3-43B1-B058-A5FD3F5DAD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>
                    <a:extLst>
                      <a:ext uri="{FF2B5EF4-FFF2-40B4-BE49-F238E27FC236}">
                        <a16:creationId xmlns:a16="http://schemas.microsoft.com/office/drawing/2014/main" id="{7AE27507-1451-4546-8E93-E25FA61A6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>
                    <a:extLst>
                      <a:ext uri="{FF2B5EF4-FFF2-40B4-BE49-F238E27FC236}">
                        <a16:creationId xmlns:a16="http://schemas.microsoft.com/office/drawing/2014/main" id="{864FE0FB-51BB-4055-8164-68D85C9DD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>
                    <a:extLst>
                      <a:ext uri="{FF2B5EF4-FFF2-40B4-BE49-F238E27FC236}">
                        <a16:creationId xmlns:a16="http://schemas.microsoft.com/office/drawing/2014/main" id="{C391507D-90EF-443B-BF55-25EEA301EA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>
                    <a:extLst>
                      <a:ext uri="{FF2B5EF4-FFF2-40B4-BE49-F238E27FC236}">
                        <a16:creationId xmlns:a16="http://schemas.microsoft.com/office/drawing/2014/main" id="{89815C6E-2C11-4284-ACFF-E7C55B45A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>
                    <a:extLst>
                      <a:ext uri="{FF2B5EF4-FFF2-40B4-BE49-F238E27FC236}">
                        <a16:creationId xmlns:a16="http://schemas.microsoft.com/office/drawing/2014/main" id="{A0CB0422-1213-48D2-9AB3-44D90953F0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>
                    <a:extLst>
                      <a:ext uri="{FF2B5EF4-FFF2-40B4-BE49-F238E27FC236}">
                        <a16:creationId xmlns:a16="http://schemas.microsoft.com/office/drawing/2014/main" id="{942C423C-3B0C-427F-806F-780C1A29F0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>
                    <a:extLst>
                      <a:ext uri="{FF2B5EF4-FFF2-40B4-BE49-F238E27FC236}">
                        <a16:creationId xmlns:a16="http://schemas.microsoft.com/office/drawing/2014/main" id="{91B8EBEB-5C33-4CCC-B6D3-E96658E0B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>
                    <a:extLst>
                      <a:ext uri="{FF2B5EF4-FFF2-40B4-BE49-F238E27FC236}">
                        <a16:creationId xmlns:a16="http://schemas.microsoft.com/office/drawing/2014/main" id="{AA2B118D-CB46-40EC-8395-D8F23C06C4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>
                    <a:extLst>
                      <a:ext uri="{FF2B5EF4-FFF2-40B4-BE49-F238E27FC236}">
                        <a16:creationId xmlns:a16="http://schemas.microsoft.com/office/drawing/2014/main" id="{F1AC90DE-D31F-4619-A63C-71525378E5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>
                    <a:extLst>
                      <a:ext uri="{FF2B5EF4-FFF2-40B4-BE49-F238E27FC236}">
                        <a16:creationId xmlns:a16="http://schemas.microsoft.com/office/drawing/2014/main" id="{2AF8EF66-1F48-4DA6-9045-449C19CE4E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>
                    <a:extLst>
                      <a:ext uri="{FF2B5EF4-FFF2-40B4-BE49-F238E27FC236}">
                        <a16:creationId xmlns:a16="http://schemas.microsoft.com/office/drawing/2014/main" id="{79809A1C-2C42-43CE-9BA2-AF27768D7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>
                    <a:extLst>
                      <a:ext uri="{FF2B5EF4-FFF2-40B4-BE49-F238E27FC236}">
                        <a16:creationId xmlns:a16="http://schemas.microsoft.com/office/drawing/2014/main" id="{B86D7243-EB0F-4316-921D-3D93053C0B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>
                    <a:extLst>
                      <a:ext uri="{FF2B5EF4-FFF2-40B4-BE49-F238E27FC236}">
                        <a16:creationId xmlns:a16="http://schemas.microsoft.com/office/drawing/2014/main" id="{61CE8FA4-8B9E-4E41-8BC3-029F659E2E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>
                    <a:extLst>
                      <a:ext uri="{FF2B5EF4-FFF2-40B4-BE49-F238E27FC236}">
                        <a16:creationId xmlns:a16="http://schemas.microsoft.com/office/drawing/2014/main" id="{48149DA2-80D8-4733-9214-7B236B6672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>
                    <a:extLst>
                      <a:ext uri="{FF2B5EF4-FFF2-40B4-BE49-F238E27FC236}">
                        <a16:creationId xmlns:a16="http://schemas.microsoft.com/office/drawing/2014/main" id="{D329A77C-4BC0-49F9-8024-593A10FBF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>
                    <a:extLst>
                      <a:ext uri="{FF2B5EF4-FFF2-40B4-BE49-F238E27FC236}">
                        <a16:creationId xmlns:a16="http://schemas.microsoft.com/office/drawing/2014/main" id="{82B35295-7B5C-4B01-82DE-4AB0D4807F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>
                    <a:extLst>
                      <a:ext uri="{FF2B5EF4-FFF2-40B4-BE49-F238E27FC236}">
                        <a16:creationId xmlns:a16="http://schemas.microsoft.com/office/drawing/2014/main" id="{4C67623F-8A28-4A56-A632-4E00E974A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>
                    <a:extLst>
                      <a:ext uri="{FF2B5EF4-FFF2-40B4-BE49-F238E27FC236}">
                        <a16:creationId xmlns:a16="http://schemas.microsoft.com/office/drawing/2014/main" id="{80822125-5888-4983-8890-CDE436358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:a16="http://schemas.microsoft.com/office/drawing/2014/main" id="{3EFCAD0D-4E06-4B80-A6C8-44196EDEBE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>
                    <a:extLst>
                      <a:ext uri="{FF2B5EF4-FFF2-40B4-BE49-F238E27FC236}">
                        <a16:creationId xmlns:a16="http://schemas.microsoft.com/office/drawing/2014/main" id="{E0474A40-3AFC-4489-9F14-952946E85A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>
                    <a:extLst>
                      <a:ext uri="{FF2B5EF4-FFF2-40B4-BE49-F238E27FC236}">
                        <a16:creationId xmlns:a16="http://schemas.microsoft.com/office/drawing/2014/main" id="{9D49BFAB-DFCB-4DBE-9BCC-F9E9A53E4E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>
                    <a:extLst>
                      <a:ext uri="{FF2B5EF4-FFF2-40B4-BE49-F238E27FC236}">
                        <a16:creationId xmlns:a16="http://schemas.microsoft.com/office/drawing/2014/main" id="{CAB11A82-101E-495D-8B99-9A26817351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>
                    <a:extLst>
                      <a:ext uri="{FF2B5EF4-FFF2-40B4-BE49-F238E27FC236}">
                        <a16:creationId xmlns:a16="http://schemas.microsoft.com/office/drawing/2014/main" id="{115786B2-67BD-42E9-AC2A-4F57F4B6E8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>
                    <a:extLst>
                      <a:ext uri="{FF2B5EF4-FFF2-40B4-BE49-F238E27FC236}">
                        <a16:creationId xmlns:a16="http://schemas.microsoft.com/office/drawing/2014/main" id="{C959927D-540F-4737-A55B-905F00FDE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>
                    <a:extLst>
                      <a:ext uri="{FF2B5EF4-FFF2-40B4-BE49-F238E27FC236}">
                        <a16:creationId xmlns:a16="http://schemas.microsoft.com/office/drawing/2014/main" id="{5F6C4909-FA59-430F-9CF1-9C528CEAE0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>
                    <a:extLst>
                      <a:ext uri="{FF2B5EF4-FFF2-40B4-BE49-F238E27FC236}">
                        <a16:creationId xmlns:a16="http://schemas.microsoft.com/office/drawing/2014/main" id="{5E2BD975-6C18-4E16-B827-4714797E76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>
                    <a:extLst>
                      <a:ext uri="{FF2B5EF4-FFF2-40B4-BE49-F238E27FC236}">
                        <a16:creationId xmlns:a16="http://schemas.microsoft.com/office/drawing/2014/main" id="{3A5BFD63-864C-4D4B-8BA5-5B722299E7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>
                    <a:extLst>
                      <a:ext uri="{FF2B5EF4-FFF2-40B4-BE49-F238E27FC236}">
                        <a16:creationId xmlns:a16="http://schemas.microsoft.com/office/drawing/2014/main" id="{F34BA6DA-3275-46B3-967E-38EEC550DF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>
                    <a:extLst>
                      <a:ext uri="{FF2B5EF4-FFF2-40B4-BE49-F238E27FC236}">
                        <a16:creationId xmlns:a16="http://schemas.microsoft.com/office/drawing/2014/main" id="{AC37CB79-1422-4ADF-A286-629E72CFB4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>
                    <a:extLst>
                      <a:ext uri="{FF2B5EF4-FFF2-40B4-BE49-F238E27FC236}">
                        <a16:creationId xmlns:a16="http://schemas.microsoft.com/office/drawing/2014/main" id="{FBFFE01F-82C2-4C81-8A7A-3550B9C4AD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>
                    <a:extLst>
                      <a:ext uri="{FF2B5EF4-FFF2-40B4-BE49-F238E27FC236}">
                        <a16:creationId xmlns:a16="http://schemas.microsoft.com/office/drawing/2014/main" id="{C9983492-5753-4663-B626-E4F9B53ED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>
                    <a:extLst>
                      <a:ext uri="{FF2B5EF4-FFF2-40B4-BE49-F238E27FC236}">
                        <a16:creationId xmlns:a16="http://schemas.microsoft.com/office/drawing/2014/main" id="{1D8573CE-BEED-47B8-9252-E82FC1ABB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>
                    <a:extLst>
                      <a:ext uri="{FF2B5EF4-FFF2-40B4-BE49-F238E27FC236}">
                        <a16:creationId xmlns:a16="http://schemas.microsoft.com/office/drawing/2014/main" id="{B0F4C213-CD03-4AE0-82D2-B1E36EB57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>
                    <a:extLst>
                      <a:ext uri="{FF2B5EF4-FFF2-40B4-BE49-F238E27FC236}">
                        <a16:creationId xmlns:a16="http://schemas.microsoft.com/office/drawing/2014/main" id="{5E2AE3D6-5555-477F-8137-019945FD2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>
                    <a:extLst>
                      <a:ext uri="{FF2B5EF4-FFF2-40B4-BE49-F238E27FC236}">
                        <a16:creationId xmlns:a16="http://schemas.microsoft.com/office/drawing/2014/main" id="{FA1FAC3D-F0A2-4F54-9D9A-CAF6425F78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>
                    <a:extLst>
                      <a:ext uri="{FF2B5EF4-FFF2-40B4-BE49-F238E27FC236}">
                        <a16:creationId xmlns:a16="http://schemas.microsoft.com/office/drawing/2014/main" id="{99F02243-603F-4694-82BD-0C84FA0C67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>
                    <a:extLst>
                      <a:ext uri="{FF2B5EF4-FFF2-40B4-BE49-F238E27FC236}">
                        <a16:creationId xmlns:a16="http://schemas.microsoft.com/office/drawing/2014/main" id="{35D26FFE-F190-4573-96D4-77192C23D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>
                    <a:extLst>
                      <a:ext uri="{FF2B5EF4-FFF2-40B4-BE49-F238E27FC236}">
                        <a16:creationId xmlns:a16="http://schemas.microsoft.com/office/drawing/2014/main" id="{9DCE4FF5-BCE7-45DE-B9D5-A0FE41B21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>
                    <a:extLst>
                      <a:ext uri="{FF2B5EF4-FFF2-40B4-BE49-F238E27FC236}">
                        <a16:creationId xmlns:a16="http://schemas.microsoft.com/office/drawing/2014/main" id="{80148CDB-F3C9-4A32-AFA1-BEB9CC7A2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>
                    <a:extLst>
                      <a:ext uri="{FF2B5EF4-FFF2-40B4-BE49-F238E27FC236}">
                        <a16:creationId xmlns:a16="http://schemas.microsoft.com/office/drawing/2014/main" id="{B002D504-5D29-4029-BDD6-82C0CF22D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>
                    <a:extLst>
                      <a:ext uri="{FF2B5EF4-FFF2-40B4-BE49-F238E27FC236}">
                        <a16:creationId xmlns:a16="http://schemas.microsoft.com/office/drawing/2014/main" id="{6A62556E-4A81-4A4B-A475-0974B8803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>
                    <a:extLst>
                      <a:ext uri="{FF2B5EF4-FFF2-40B4-BE49-F238E27FC236}">
                        <a16:creationId xmlns:a16="http://schemas.microsoft.com/office/drawing/2014/main" id="{C9C7BF5C-DB23-4D7E-9720-429C221B23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>
                    <a:extLst>
                      <a:ext uri="{FF2B5EF4-FFF2-40B4-BE49-F238E27FC236}">
                        <a16:creationId xmlns:a16="http://schemas.microsoft.com/office/drawing/2014/main" id="{B358A0DC-5FC1-416A-BDF5-FB6D8B9E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>
                    <a:extLst>
                      <a:ext uri="{FF2B5EF4-FFF2-40B4-BE49-F238E27FC236}">
                        <a16:creationId xmlns:a16="http://schemas.microsoft.com/office/drawing/2014/main" id="{81F5D007-5B1F-40E5-BBE1-F1AD3CECC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>
                    <a:extLst>
                      <a:ext uri="{FF2B5EF4-FFF2-40B4-BE49-F238E27FC236}">
                        <a16:creationId xmlns:a16="http://schemas.microsoft.com/office/drawing/2014/main" id="{FD99447B-6D4C-43FC-8A60-10BE346BD9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>
                    <a:extLst>
                      <a:ext uri="{FF2B5EF4-FFF2-40B4-BE49-F238E27FC236}">
                        <a16:creationId xmlns:a16="http://schemas.microsoft.com/office/drawing/2014/main" id="{E97BC358-DDA3-404E-8127-3E25D5E334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>
                    <a:extLst>
                      <a:ext uri="{FF2B5EF4-FFF2-40B4-BE49-F238E27FC236}">
                        <a16:creationId xmlns:a16="http://schemas.microsoft.com/office/drawing/2014/main" id="{6A031F59-8406-40EB-AA1C-6D247D300B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>
                    <a:extLst>
                      <a:ext uri="{FF2B5EF4-FFF2-40B4-BE49-F238E27FC236}">
                        <a16:creationId xmlns:a16="http://schemas.microsoft.com/office/drawing/2014/main" id="{AD19DE72-5660-4243-AFA2-15DA9C043C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>
                    <a:extLst>
                      <a:ext uri="{FF2B5EF4-FFF2-40B4-BE49-F238E27FC236}">
                        <a16:creationId xmlns:a16="http://schemas.microsoft.com/office/drawing/2014/main" id="{939F6C2A-3497-48A0-997E-038C9ADFBE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>
                    <a:extLst>
                      <a:ext uri="{FF2B5EF4-FFF2-40B4-BE49-F238E27FC236}">
                        <a16:creationId xmlns:a16="http://schemas.microsoft.com/office/drawing/2014/main" id="{0E2D5E9A-5461-4F26-BCC6-95BAE661D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>
                    <a:extLst>
                      <a:ext uri="{FF2B5EF4-FFF2-40B4-BE49-F238E27FC236}">
                        <a16:creationId xmlns:a16="http://schemas.microsoft.com/office/drawing/2014/main" id="{047D1CC5-20F2-4EC9-8E88-16FB1A4C00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>
                    <a:extLst>
                      <a:ext uri="{FF2B5EF4-FFF2-40B4-BE49-F238E27FC236}">
                        <a16:creationId xmlns:a16="http://schemas.microsoft.com/office/drawing/2014/main" id="{7685A0E3-B367-478F-8832-A8828D95F1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>
                    <a:extLst>
                      <a:ext uri="{FF2B5EF4-FFF2-40B4-BE49-F238E27FC236}">
                        <a16:creationId xmlns:a16="http://schemas.microsoft.com/office/drawing/2014/main" id="{3385A6E2-C9F7-47D1-833D-325A62A4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:a16="http://schemas.microsoft.com/office/drawing/2014/main" id="{572FE947-E202-468B-8E2B-F461452852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>
                    <a:extLst>
                      <a:ext uri="{FF2B5EF4-FFF2-40B4-BE49-F238E27FC236}">
                        <a16:creationId xmlns:a16="http://schemas.microsoft.com/office/drawing/2014/main" id="{E1F6B815-7C91-4F25-9756-37ECA1818E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:a16="http://schemas.microsoft.com/office/drawing/2014/main" id="{C2FD6071-F685-4CD4-A41F-B190019452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>
                    <a:extLst>
                      <a:ext uri="{FF2B5EF4-FFF2-40B4-BE49-F238E27FC236}">
                        <a16:creationId xmlns:a16="http://schemas.microsoft.com/office/drawing/2014/main" id="{8728FFA0-A721-42F6-AA31-543EDEEAC9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>
                    <a:extLst>
                      <a:ext uri="{FF2B5EF4-FFF2-40B4-BE49-F238E27FC236}">
                        <a16:creationId xmlns:a16="http://schemas.microsoft.com/office/drawing/2014/main" id="{761CD63B-98EB-4785-ACC0-EEA6AA159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>
                    <a:extLst>
                      <a:ext uri="{FF2B5EF4-FFF2-40B4-BE49-F238E27FC236}">
                        <a16:creationId xmlns:a16="http://schemas.microsoft.com/office/drawing/2014/main" id="{20E44175-A83E-4231-81B4-86DE3A3552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>
                    <a:extLst>
                      <a:ext uri="{FF2B5EF4-FFF2-40B4-BE49-F238E27FC236}">
                        <a16:creationId xmlns:a16="http://schemas.microsoft.com/office/drawing/2014/main" id="{28350C6D-6AA6-48A7-87AC-208E61FE6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>
                    <a:extLst>
                      <a:ext uri="{FF2B5EF4-FFF2-40B4-BE49-F238E27FC236}">
                        <a16:creationId xmlns:a16="http://schemas.microsoft.com/office/drawing/2014/main" id="{2270332B-92AD-4C28-B6A4-D682B594D6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>
                    <a:extLst>
                      <a:ext uri="{FF2B5EF4-FFF2-40B4-BE49-F238E27FC236}">
                        <a16:creationId xmlns:a16="http://schemas.microsoft.com/office/drawing/2014/main" id="{81F7F4A7-E237-4787-96F3-069BDD22E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>
                    <a:extLst>
                      <a:ext uri="{FF2B5EF4-FFF2-40B4-BE49-F238E27FC236}">
                        <a16:creationId xmlns:a16="http://schemas.microsoft.com/office/drawing/2014/main" id="{5DC79D7B-D883-4C46-89B7-63BEEF289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>
                    <a:extLst>
                      <a:ext uri="{FF2B5EF4-FFF2-40B4-BE49-F238E27FC236}">
                        <a16:creationId xmlns:a16="http://schemas.microsoft.com/office/drawing/2014/main" id="{E47DCC6E-5026-4122-B917-780DF5F509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>
                    <a:extLst>
                      <a:ext uri="{FF2B5EF4-FFF2-40B4-BE49-F238E27FC236}">
                        <a16:creationId xmlns:a16="http://schemas.microsoft.com/office/drawing/2014/main" id="{F0E03064-4CE3-4DFF-8E6F-8BA6C5E41E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>
                    <a:extLst>
                      <a:ext uri="{FF2B5EF4-FFF2-40B4-BE49-F238E27FC236}">
                        <a16:creationId xmlns:a16="http://schemas.microsoft.com/office/drawing/2014/main" id="{A396B770-68C7-4635-80ED-FA06ADB1F2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:a16="http://schemas.microsoft.com/office/drawing/2014/main" id="{0113D3D0-5814-4C31-8C4A-82CE0FA96A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>
                    <a:extLst>
                      <a:ext uri="{FF2B5EF4-FFF2-40B4-BE49-F238E27FC236}">
                        <a16:creationId xmlns:a16="http://schemas.microsoft.com/office/drawing/2014/main" id="{050BF87A-6C75-444A-AB45-2B5DBA6C56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:a16="http://schemas.microsoft.com/office/drawing/2014/main" id="{C1BCA8E7-E725-46C0-8D8C-B75EAFFB1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>
                    <a:extLst>
                      <a:ext uri="{FF2B5EF4-FFF2-40B4-BE49-F238E27FC236}">
                        <a16:creationId xmlns:a16="http://schemas.microsoft.com/office/drawing/2014/main" id="{47489952-80C1-4742-A7D9-DA21E9DE1C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>
                    <a:extLst>
                      <a:ext uri="{FF2B5EF4-FFF2-40B4-BE49-F238E27FC236}">
                        <a16:creationId xmlns:a16="http://schemas.microsoft.com/office/drawing/2014/main" id="{A702913C-EE3E-492E-98C6-7FC33742B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>
                    <a:extLst>
                      <a:ext uri="{FF2B5EF4-FFF2-40B4-BE49-F238E27FC236}">
                        <a16:creationId xmlns:a16="http://schemas.microsoft.com/office/drawing/2014/main" id="{60A6E782-4EAE-480F-BA8C-A212E092B6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>
                    <a:extLst>
                      <a:ext uri="{FF2B5EF4-FFF2-40B4-BE49-F238E27FC236}">
                        <a16:creationId xmlns:a16="http://schemas.microsoft.com/office/drawing/2014/main" id="{85DE4A1A-DFEC-4284-A967-ADA6ADF22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>
                    <a:extLst>
                      <a:ext uri="{FF2B5EF4-FFF2-40B4-BE49-F238E27FC236}">
                        <a16:creationId xmlns:a16="http://schemas.microsoft.com/office/drawing/2014/main" id="{047ED94E-A571-42C0-95B0-B4814B7DF6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>
                    <a:extLst>
                      <a:ext uri="{FF2B5EF4-FFF2-40B4-BE49-F238E27FC236}">
                        <a16:creationId xmlns:a16="http://schemas.microsoft.com/office/drawing/2014/main" id="{CF3D9EB2-2446-47FB-9B82-C1297F77D6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>
                    <a:extLst>
                      <a:ext uri="{FF2B5EF4-FFF2-40B4-BE49-F238E27FC236}">
                        <a16:creationId xmlns:a16="http://schemas.microsoft.com/office/drawing/2014/main" id="{CCD3266F-8B7A-4EB4-9485-5420E240A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>
                    <a:extLst>
                      <a:ext uri="{FF2B5EF4-FFF2-40B4-BE49-F238E27FC236}">
                        <a16:creationId xmlns:a16="http://schemas.microsoft.com/office/drawing/2014/main" id="{6CD0B779-531A-483B-AC13-9AFD69192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>
                    <a:extLst>
                      <a:ext uri="{FF2B5EF4-FFF2-40B4-BE49-F238E27FC236}">
                        <a16:creationId xmlns:a16="http://schemas.microsoft.com/office/drawing/2014/main" id="{FCEFCCC8-2BD0-48F7-8553-121E8A59B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>
                    <a:extLst>
                      <a:ext uri="{FF2B5EF4-FFF2-40B4-BE49-F238E27FC236}">
                        <a16:creationId xmlns:a16="http://schemas.microsoft.com/office/drawing/2014/main" id="{3EC0BD3E-DDD8-4BE2-8B9A-167D00F6A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>
                    <a:extLst>
                      <a:ext uri="{FF2B5EF4-FFF2-40B4-BE49-F238E27FC236}">
                        <a16:creationId xmlns:a16="http://schemas.microsoft.com/office/drawing/2014/main" id="{539DCC68-24F8-4D3F-B625-60C1E001A3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:a16="http://schemas.microsoft.com/office/drawing/2014/main" id="{B07A2BC3-C63E-4B18-8903-29B17BF402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>
                    <a:extLst>
                      <a:ext uri="{FF2B5EF4-FFF2-40B4-BE49-F238E27FC236}">
                        <a16:creationId xmlns:a16="http://schemas.microsoft.com/office/drawing/2014/main" id="{06B9D2EA-8712-412A-86A7-2EC1A98838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:a16="http://schemas.microsoft.com/office/drawing/2014/main" id="{5A07E4AB-D036-4549-9515-28D73A72EA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>
                    <a:extLst>
                      <a:ext uri="{FF2B5EF4-FFF2-40B4-BE49-F238E27FC236}">
                        <a16:creationId xmlns:a16="http://schemas.microsoft.com/office/drawing/2014/main" id="{92A99D40-2071-49A3-8216-821D455540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>
                    <a:extLst>
                      <a:ext uri="{FF2B5EF4-FFF2-40B4-BE49-F238E27FC236}">
                        <a16:creationId xmlns:a16="http://schemas.microsoft.com/office/drawing/2014/main" id="{B73007A0-75E9-4988-BF63-45B102EA25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>
                    <a:extLst>
                      <a:ext uri="{FF2B5EF4-FFF2-40B4-BE49-F238E27FC236}">
                        <a16:creationId xmlns:a16="http://schemas.microsoft.com/office/drawing/2014/main" id="{FE4863CC-6ED6-422B-BD8F-E8F79889D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>
                    <a:extLst>
                      <a:ext uri="{FF2B5EF4-FFF2-40B4-BE49-F238E27FC236}">
                        <a16:creationId xmlns:a16="http://schemas.microsoft.com/office/drawing/2014/main" id="{F15FF634-2D30-47F6-AD7D-D0133F151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:a16="http://schemas.microsoft.com/office/drawing/2014/main" id="{DE86B0D7-F8C7-4FC5-8407-BB819B8768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:a16="http://schemas.microsoft.com/office/drawing/2014/main" id="{5D50F74F-D154-4E41-9C05-019FADC38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>
                    <a:extLst>
                      <a:ext uri="{FF2B5EF4-FFF2-40B4-BE49-F238E27FC236}">
                        <a16:creationId xmlns:a16="http://schemas.microsoft.com/office/drawing/2014/main" id="{2A84905E-879F-4996-8C22-2DBEEEBAB3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>
                    <a:extLst>
                      <a:ext uri="{FF2B5EF4-FFF2-40B4-BE49-F238E27FC236}">
                        <a16:creationId xmlns:a16="http://schemas.microsoft.com/office/drawing/2014/main" id="{78E4C2ED-AD5A-4F4E-9303-061B55A9A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>
                    <a:extLst>
                      <a:ext uri="{FF2B5EF4-FFF2-40B4-BE49-F238E27FC236}">
                        <a16:creationId xmlns:a16="http://schemas.microsoft.com/office/drawing/2014/main" id="{589B2894-6670-4EBA-AE28-17675A95E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>
                    <a:extLst>
                      <a:ext uri="{FF2B5EF4-FFF2-40B4-BE49-F238E27FC236}">
                        <a16:creationId xmlns:a16="http://schemas.microsoft.com/office/drawing/2014/main" id="{9A8EEDE0-CAB8-4EE6-AE5C-6D9559B12A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>
                    <a:extLst>
                      <a:ext uri="{FF2B5EF4-FFF2-40B4-BE49-F238E27FC236}">
                        <a16:creationId xmlns:a16="http://schemas.microsoft.com/office/drawing/2014/main" id="{AEB0757C-E93D-4820-BD4E-51F6ECA93E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>
                    <a:extLst>
                      <a:ext uri="{FF2B5EF4-FFF2-40B4-BE49-F238E27FC236}">
                        <a16:creationId xmlns:a16="http://schemas.microsoft.com/office/drawing/2014/main" id="{4D6738D6-BAAC-40F5-AFF0-40A94B5A8B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>
                    <a:extLst>
                      <a:ext uri="{FF2B5EF4-FFF2-40B4-BE49-F238E27FC236}">
                        <a16:creationId xmlns:a16="http://schemas.microsoft.com/office/drawing/2014/main" id="{72E1C5C8-F679-4423-A115-87542BEED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>
                    <a:extLst>
                      <a:ext uri="{FF2B5EF4-FFF2-40B4-BE49-F238E27FC236}">
                        <a16:creationId xmlns:a16="http://schemas.microsoft.com/office/drawing/2014/main" id="{C4A7BA97-1EE3-41C7-AFD8-19A758E378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>
                    <a:extLst>
                      <a:ext uri="{FF2B5EF4-FFF2-40B4-BE49-F238E27FC236}">
                        <a16:creationId xmlns:a16="http://schemas.microsoft.com/office/drawing/2014/main" id="{37A8D697-1748-4A3E-ABAC-383AD11B9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>
                    <a:extLst>
                      <a:ext uri="{FF2B5EF4-FFF2-40B4-BE49-F238E27FC236}">
                        <a16:creationId xmlns:a16="http://schemas.microsoft.com/office/drawing/2014/main" id="{BC1CD2C2-B8CE-4A4A-BA71-4AFBA025E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>
                    <a:extLst>
                      <a:ext uri="{FF2B5EF4-FFF2-40B4-BE49-F238E27FC236}">
                        <a16:creationId xmlns:a16="http://schemas.microsoft.com/office/drawing/2014/main" id="{23339FE4-D0EB-4680-9B72-2B940AD4AE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>
                    <a:extLst>
                      <a:ext uri="{FF2B5EF4-FFF2-40B4-BE49-F238E27FC236}">
                        <a16:creationId xmlns:a16="http://schemas.microsoft.com/office/drawing/2014/main" id="{5ECC6F49-6799-4833-8291-455CBAC3D4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>
                    <a:extLst>
                      <a:ext uri="{FF2B5EF4-FFF2-40B4-BE49-F238E27FC236}">
                        <a16:creationId xmlns:a16="http://schemas.microsoft.com/office/drawing/2014/main" id="{915A9926-38A5-43BB-9002-57E5D36DC0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>
                    <a:extLst>
                      <a:ext uri="{FF2B5EF4-FFF2-40B4-BE49-F238E27FC236}">
                        <a16:creationId xmlns:a16="http://schemas.microsoft.com/office/drawing/2014/main" id="{0FC80650-4CB4-47EB-B36C-6F01D01E1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>
                    <a:extLst>
                      <a:ext uri="{FF2B5EF4-FFF2-40B4-BE49-F238E27FC236}">
                        <a16:creationId xmlns:a16="http://schemas.microsoft.com/office/drawing/2014/main" id="{9E1475E1-BE3B-482D-8899-14AE4E6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>
                    <a:extLst>
                      <a:ext uri="{FF2B5EF4-FFF2-40B4-BE49-F238E27FC236}">
                        <a16:creationId xmlns:a16="http://schemas.microsoft.com/office/drawing/2014/main" id="{E0448192-5D34-41D8-A870-275EACB32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>
                    <a:extLst>
                      <a:ext uri="{FF2B5EF4-FFF2-40B4-BE49-F238E27FC236}">
                        <a16:creationId xmlns:a16="http://schemas.microsoft.com/office/drawing/2014/main" id="{C29D457F-6E0A-4CF6-B274-4960F27BB4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>
                    <a:extLst>
                      <a:ext uri="{FF2B5EF4-FFF2-40B4-BE49-F238E27FC236}">
                        <a16:creationId xmlns:a16="http://schemas.microsoft.com/office/drawing/2014/main" id="{E58141FA-61F8-4B0B-A5E0-665C9B924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>
                    <a:extLst>
                      <a:ext uri="{FF2B5EF4-FFF2-40B4-BE49-F238E27FC236}">
                        <a16:creationId xmlns:a16="http://schemas.microsoft.com/office/drawing/2014/main" id="{9BF05E06-1406-4D1A-BAA3-B0B82A3CC5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>
                    <a:extLst>
                      <a:ext uri="{FF2B5EF4-FFF2-40B4-BE49-F238E27FC236}">
                        <a16:creationId xmlns:a16="http://schemas.microsoft.com/office/drawing/2014/main" id="{377CFD1F-7215-4DA8-92BC-3A70E71F3E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>
                    <a:extLst>
                      <a:ext uri="{FF2B5EF4-FFF2-40B4-BE49-F238E27FC236}">
                        <a16:creationId xmlns:a16="http://schemas.microsoft.com/office/drawing/2014/main" id="{A2455763-743C-4D12-A52B-68A7AA4987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:a16="http://schemas.microsoft.com/office/drawing/2014/main" id="{2452179E-4D94-42F4-B920-EDFDA259DD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>
                    <a:extLst>
                      <a:ext uri="{FF2B5EF4-FFF2-40B4-BE49-F238E27FC236}">
                        <a16:creationId xmlns:a16="http://schemas.microsoft.com/office/drawing/2014/main" id="{65C63E07-C2B0-4AEA-8AE3-D2A87AD065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:a16="http://schemas.microsoft.com/office/drawing/2014/main" id="{0392E237-425D-4AE7-9E82-B9AFE3418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>
                    <a:extLst>
                      <a:ext uri="{FF2B5EF4-FFF2-40B4-BE49-F238E27FC236}">
                        <a16:creationId xmlns:a16="http://schemas.microsoft.com/office/drawing/2014/main" id="{FC02DD51-ED97-412F-9992-4B1839329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>
                    <a:extLst>
                      <a:ext uri="{FF2B5EF4-FFF2-40B4-BE49-F238E27FC236}">
                        <a16:creationId xmlns:a16="http://schemas.microsoft.com/office/drawing/2014/main" id="{C845313E-F65E-4114-8F8D-5AFA266866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>
                    <a:extLst>
                      <a:ext uri="{FF2B5EF4-FFF2-40B4-BE49-F238E27FC236}">
                        <a16:creationId xmlns:a16="http://schemas.microsoft.com/office/drawing/2014/main" id="{6E4112D6-465C-4E86-AA82-270C6C9EF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:a16="http://schemas.microsoft.com/office/drawing/2014/main" id="{B2AE4E1E-C4F0-4ACE-830E-1857AD96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>
                    <a:extLst>
                      <a:ext uri="{FF2B5EF4-FFF2-40B4-BE49-F238E27FC236}">
                        <a16:creationId xmlns:a16="http://schemas.microsoft.com/office/drawing/2014/main" id="{B6A6E51F-29AE-4E89-AEE2-7B229298C3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:a16="http://schemas.microsoft.com/office/drawing/2014/main" id="{C7B1FC4B-12A8-43D6-AF3A-F173BFBA98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>
                    <a:extLst>
                      <a:ext uri="{FF2B5EF4-FFF2-40B4-BE49-F238E27FC236}">
                        <a16:creationId xmlns:a16="http://schemas.microsoft.com/office/drawing/2014/main" id="{0630EA8D-DB80-4436-91AE-805994CF0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>
                    <a:extLst>
                      <a:ext uri="{FF2B5EF4-FFF2-40B4-BE49-F238E27FC236}">
                        <a16:creationId xmlns:a16="http://schemas.microsoft.com/office/drawing/2014/main" id="{AC31584A-6DDE-4871-9B59-00FC98506A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>
                    <a:extLst>
                      <a:ext uri="{FF2B5EF4-FFF2-40B4-BE49-F238E27FC236}">
                        <a16:creationId xmlns:a16="http://schemas.microsoft.com/office/drawing/2014/main" id="{CCA701A5-3F65-4B2E-8A73-1E27C073FA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:a16="http://schemas.microsoft.com/office/drawing/2014/main" id="{7D75AC06-AA2B-4E89-845D-29B3B60736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>
                    <a:extLst>
                      <a:ext uri="{FF2B5EF4-FFF2-40B4-BE49-F238E27FC236}">
                        <a16:creationId xmlns:a16="http://schemas.microsoft.com/office/drawing/2014/main" id="{9C4B00AD-5455-4308-BF57-FA881BF6DA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>
                    <a:extLst>
                      <a:ext uri="{FF2B5EF4-FFF2-40B4-BE49-F238E27FC236}">
                        <a16:creationId xmlns:a16="http://schemas.microsoft.com/office/drawing/2014/main" id="{8579FA7D-3514-43F1-A6F0-69529304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:a16="http://schemas.microsoft.com/office/drawing/2014/main" id="{B7CC229E-1E2E-44E5-A0B7-72333F626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>
                    <a:extLst>
                      <a:ext uri="{FF2B5EF4-FFF2-40B4-BE49-F238E27FC236}">
                        <a16:creationId xmlns:a16="http://schemas.microsoft.com/office/drawing/2014/main" id="{8831EEFB-7517-4BD7-91E6-E0D3365AD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>
                    <a:extLst>
                      <a:ext uri="{FF2B5EF4-FFF2-40B4-BE49-F238E27FC236}">
                        <a16:creationId xmlns:a16="http://schemas.microsoft.com/office/drawing/2014/main" id="{74ACF515-62D0-4122-A843-5796EE0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>
                    <a:extLst>
                      <a:ext uri="{FF2B5EF4-FFF2-40B4-BE49-F238E27FC236}">
                        <a16:creationId xmlns:a16="http://schemas.microsoft.com/office/drawing/2014/main" id="{E980BA09-119C-462A-8DD4-85531E8C6B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>
                    <a:extLst>
                      <a:ext uri="{FF2B5EF4-FFF2-40B4-BE49-F238E27FC236}">
                        <a16:creationId xmlns:a16="http://schemas.microsoft.com/office/drawing/2014/main" id="{80363B02-0561-4E41-9D2F-FDDBC2384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:a16="http://schemas.microsoft.com/office/drawing/2014/main" id="{FD3430CD-95EC-42A8-AD6B-2B915EA38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:a16="http://schemas.microsoft.com/office/drawing/2014/main" id="{7FCC7041-B7C5-429A-9771-6AAD52A0B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:a16="http://schemas.microsoft.com/office/drawing/2014/main" id="{469DFABD-0981-4F38-9EC4-B607A6855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:a16="http://schemas.microsoft.com/office/drawing/2014/main" id="{4387E2AB-65A3-41BA-A943-1AE1976D32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:a16="http://schemas.microsoft.com/office/drawing/2014/main" id="{8DCBC64B-6CD7-4169-9521-5EB96F5D0F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:a16="http://schemas.microsoft.com/office/drawing/2014/main" id="{248648B7-979E-443C-B09C-CDBA72B5A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:a16="http://schemas.microsoft.com/office/drawing/2014/main" id="{574254C4-8A3D-43E7-9556-02A0DC35A8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:a16="http://schemas.microsoft.com/office/drawing/2014/main" id="{FBF8CAE4-80BB-4457-952D-1DDAEB9ACD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:a16="http://schemas.microsoft.com/office/drawing/2014/main" id="{6D5BFCF1-91B2-4A24-8F9F-D6ADFD3469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:a16="http://schemas.microsoft.com/office/drawing/2014/main" id="{FBA7F07B-B5A1-469C-A0CF-3A9995100B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:a16="http://schemas.microsoft.com/office/drawing/2014/main" id="{3AFB64AF-E5E9-4184-965B-81701B5BB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>
                    <a:extLst>
                      <a:ext uri="{FF2B5EF4-FFF2-40B4-BE49-F238E27FC236}">
                        <a16:creationId xmlns:a16="http://schemas.microsoft.com/office/drawing/2014/main" id="{5518B7DE-7DBF-4235-89CF-85EE0CDA9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>
                    <a:extLst>
                      <a:ext uri="{FF2B5EF4-FFF2-40B4-BE49-F238E27FC236}">
                        <a16:creationId xmlns:a16="http://schemas.microsoft.com/office/drawing/2014/main" id="{39E399ED-615F-4ACA-AA06-AE573409D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>
                    <a:extLst>
                      <a:ext uri="{FF2B5EF4-FFF2-40B4-BE49-F238E27FC236}">
                        <a16:creationId xmlns:a16="http://schemas.microsoft.com/office/drawing/2014/main" id="{05B6EC54-011B-449B-8A10-FF856A76E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>
                    <a:extLst>
                      <a:ext uri="{FF2B5EF4-FFF2-40B4-BE49-F238E27FC236}">
                        <a16:creationId xmlns:a16="http://schemas.microsoft.com/office/drawing/2014/main" id="{A00B965A-5812-4A22-A6A2-E896E094D0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>
                    <a:extLst>
                      <a:ext uri="{FF2B5EF4-FFF2-40B4-BE49-F238E27FC236}">
                        <a16:creationId xmlns:a16="http://schemas.microsoft.com/office/drawing/2014/main" id="{DF7899CD-6690-4EEF-84CD-60C7F8CFB7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>
                    <a:extLst>
                      <a:ext uri="{FF2B5EF4-FFF2-40B4-BE49-F238E27FC236}">
                        <a16:creationId xmlns:a16="http://schemas.microsoft.com/office/drawing/2014/main" id="{2D218BFA-2AF1-4B42-9133-196C251CED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:a16="http://schemas.microsoft.com/office/drawing/2014/main" id="{83C3EEFA-98EC-479A-B9A6-4302AC1F78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:a16="http://schemas.microsoft.com/office/drawing/2014/main" id="{A1AD528A-6229-4261-9CCD-E848DBC1BA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:a16="http://schemas.microsoft.com/office/drawing/2014/main" id="{C176CE08-18B1-4B65-B179-51052CC132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:a16="http://schemas.microsoft.com/office/drawing/2014/main" id="{F432C635-B4A8-4F05-B962-E2C88110CA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:a16="http://schemas.microsoft.com/office/drawing/2014/main" id="{24EADE2F-4AAB-46C5-8DD6-D636131989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:a16="http://schemas.microsoft.com/office/drawing/2014/main" id="{585AF267-591F-47E5-88E0-2196C2F57A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:a16="http://schemas.microsoft.com/office/drawing/2014/main" id="{406D5C94-016C-43EC-8D2E-C6CE02973E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:a16="http://schemas.microsoft.com/office/drawing/2014/main" id="{1BAC8E4B-56F8-4511-95BF-CD6A5FA40B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:a16="http://schemas.microsoft.com/office/drawing/2014/main" id="{0A78CF07-DAEF-4F34-B2E4-79522293E5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:a16="http://schemas.microsoft.com/office/drawing/2014/main" id="{039F022A-10A2-46CB-9F8F-AF077B4371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>
                    <a:extLst>
                      <a:ext uri="{FF2B5EF4-FFF2-40B4-BE49-F238E27FC236}">
                        <a16:creationId xmlns:a16="http://schemas.microsoft.com/office/drawing/2014/main" id="{C5CEA9BD-E82E-4A17-8622-1163BD2BBD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>
                    <a:extLst>
                      <a:ext uri="{FF2B5EF4-FFF2-40B4-BE49-F238E27FC236}">
                        <a16:creationId xmlns:a16="http://schemas.microsoft.com/office/drawing/2014/main" id="{EFEE2B85-BDF2-4210-938A-7D46FA2FA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>
                    <a:extLst>
                      <a:ext uri="{FF2B5EF4-FFF2-40B4-BE49-F238E27FC236}">
                        <a16:creationId xmlns:a16="http://schemas.microsoft.com/office/drawing/2014/main" id="{CE25EDC3-5AE4-403C-AFE8-63414C5FB3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>
                    <a:extLst>
                      <a:ext uri="{FF2B5EF4-FFF2-40B4-BE49-F238E27FC236}">
                        <a16:creationId xmlns:a16="http://schemas.microsoft.com/office/drawing/2014/main" id="{7AB58CE1-4FF1-4C6F-8225-0F74264CCA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>
                    <a:extLst>
                      <a:ext uri="{FF2B5EF4-FFF2-40B4-BE49-F238E27FC236}">
                        <a16:creationId xmlns:a16="http://schemas.microsoft.com/office/drawing/2014/main" id="{611DCDA8-2875-45C1-96DB-8686C859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>
                    <a:extLst>
                      <a:ext uri="{FF2B5EF4-FFF2-40B4-BE49-F238E27FC236}">
                        <a16:creationId xmlns:a16="http://schemas.microsoft.com/office/drawing/2014/main" id="{506E7287-7563-4E5E-BA96-087A5551EC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>
                    <a:extLst>
                      <a:ext uri="{FF2B5EF4-FFF2-40B4-BE49-F238E27FC236}">
                        <a16:creationId xmlns:a16="http://schemas.microsoft.com/office/drawing/2014/main" id="{4E989BB1-09E8-4164-B6A3-4A9EAE555F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:a16="http://schemas.microsoft.com/office/drawing/2014/main" id="{142BD128-6EA8-4B10-9BEF-1BFB880DCE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:a16="http://schemas.microsoft.com/office/drawing/2014/main" id="{1DE228B8-0DE0-477B-BF05-A5C0100BF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:a16="http://schemas.microsoft.com/office/drawing/2014/main" id="{B16EE1DB-26EC-40C3-9DF2-5452C29A15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:a16="http://schemas.microsoft.com/office/drawing/2014/main" id="{2CC58838-316D-4B6B-B970-B1654CDFB7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:a16="http://schemas.microsoft.com/office/drawing/2014/main" id="{6C84FA3F-0C32-47ED-9BB3-134B49A4E6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:a16="http://schemas.microsoft.com/office/drawing/2014/main" id="{1B8FCBED-74B4-40BA-8E9B-834A9B2668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:a16="http://schemas.microsoft.com/office/drawing/2014/main" id="{46DF062F-B9D8-49C5-B0CE-6DC295FBF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:a16="http://schemas.microsoft.com/office/drawing/2014/main" id="{0DE4F894-EC5E-446D-9327-78C5BF8DD6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:a16="http://schemas.microsoft.com/office/drawing/2014/main" id="{19EC46F2-E2A2-4160-9DD3-DDE534986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>
                    <a:extLst>
                      <a:ext uri="{FF2B5EF4-FFF2-40B4-BE49-F238E27FC236}">
                        <a16:creationId xmlns:a16="http://schemas.microsoft.com/office/drawing/2014/main" id="{9635C712-A83D-4746-B2B3-B5E041FF1F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>
                    <a:extLst>
                      <a:ext uri="{FF2B5EF4-FFF2-40B4-BE49-F238E27FC236}">
                        <a16:creationId xmlns:a16="http://schemas.microsoft.com/office/drawing/2014/main" id="{364CFA7D-64C3-474D-B2BD-8C2A11981B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:a16="http://schemas.microsoft.com/office/drawing/2014/main" id="{0FFE7BAA-4E8D-4FB7-A6D0-4BF4FE95FA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:a16="http://schemas.microsoft.com/office/drawing/2014/main" id="{E0C8C857-86EE-4713-A948-B8E96C4F9D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:a16="http://schemas.microsoft.com/office/drawing/2014/main" id="{74C6A1EB-AE48-4BF1-B1FA-38F3D13528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:a16="http://schemas.microsoft.com/office/drawing/2014/main" id="{8DECC717-FF60-4006-8918-6F841F5BFA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:a16="http://schemas.microsoft.com/office/drawing/2014/main" id="{A5747A59-70FB-44F6-A085-9FADCA58A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:a16="http://schemas.microsoft.com/office/drawing/2014/main" id="{4778F0DE-2B68-4359-A28E-22755F8D7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:a16="http://schemas.microsoft.com/office/drawing/2014/main" id="{DF93D21B-EE57-41E2-B8EC-34C6B338FF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:a16="http://schemas.microsoft.com/office/drawing/2014/main" id="{F34C459E-1BCE-4049-B9EB-2979B35F14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:a16="http://schemas.microsoft.com/office/drawing/2014/main" id="{05F29DDD-D00E-4EE4-A653-D98DB209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:a16="http://schemas.microsoft.com/office/drawing/2014/main" id="{992C3EDE-E640-460B-B211-E550D1404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:a16="http://schemas.microsoft.com/office/drawing/2014/main" id="{BE7C10BE-384A-401D-814B-6EBA124A8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:a16="http://schemas.microsoft.com/office/drawing/2014/main" id="{E2B11FA9-4BCF-41E6-9485-0C7B99FF2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:a16="http://schemas.microsoft.com/office/drawing/2014/main" id="{DCB9B268-2F23-4D12-ABD9-57E1A1B6D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>
                    <a:extLst>
                      <a:ext uri="{FF2B5EF4-FFF2-40B4-BE49-F238E27FC236}">
                        <a16:creationId xmlns:a16="http://schemas.microsoft.com/office/drawing/2014/main" id="{2025D979-B5BC-4597-91DD-DE51B9C62B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>
                    <a:extLst>
                      <a:ext uri="{FF2B5EF4-FFF2-40B4-BE49-F238E27FC236}">
                        <a16:creationId xmlns:a16="http://schemas.microsoft.com/office/drawing/2014/main" id="{EE660151-62A4-40D8-BB21-2AB5F47CA9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:a16="http://schemas.microsoft.com/office/drawing/2014/main" id="{88ADB109-3BC3-48D7-A56C-F019E6ADE5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:a16="http://schemas.microsoft.com/office/drawing/2014/main" id="{A20C9C6B-2AE3-4016-8CE5-BC411A5A82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:a16="http://schemas.microsoft.com/office/drawing/2014/main" id="{55133B58-DB08-4AA7-828A-3A0A6B3CE3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>
                    <a:extLst>
                      <a:ext uri="{FF2B5EF4-FFF2-40B4-BE49-F238E27FC236}">
                        <a16:creationId xmlns:a16="http://schemas.microsoft.com/office/drawing/2014/main" id="{6DA9B5EE-C09C-4C0D-A843-DE9DFBD099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>
                    <a:extLst>
                      <a:ext uri="{FF2B5EF4-FFF2-40B4-BE49-F238E27FC236}">
                        <a16:creationId xmlns:a16="http://schemas.microsoft.com/office/drawing/2014/main" id="{534B795A-9EFD-4D89-9D43-5DE469A559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>
                    <a:extLst>
                      <a:ext uri="{FF2B5EF4-FFF2-40B4-BE49-F238E27FC236}">
                        <a16:creationId xmlns:a16="http://schemas.microsoft.com/office/drawing/2014/main" id="{3AC40251-F4AD-4A57-B71A-63644D6F7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>
                    <a:extLst>
                      <a:ext uri="{FF2B5EF4-FFF2-40B4-BE49-F238E27FC236}">
                        <a16:creationId xmlns:a16="http://schemas.microsoft.com/office/drawing/2014/main" id="{E1F113B4-BA53-4951-A28E-06C0E87233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>
                    <a:extLst>
                      <a:ext uri="{FF2B5EF4-FFF2-40B4-BE49-F238E27FC236}">
                        <a16:creationId xmlns:a16="http://schemas.microsoft.com/office/drawing/2014/main" id="{3790CE57-9ACF-4A63-B95A-F73E9D1D4D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>
                    <a:extLst>
                      <a:ext uri="{FF2B5EF4-FFF2-40B4-BE49-F238E27FC236}">
                        <a16:creationId xmlns:a16="http://schemas.microsoft.com/office/drawing/2014/main" id="{0708A91B-E332-4954-B518-2F04C020D4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>
                    <a:extLst>
                      <a:ext uri="{FF2B5EF4-FFF2-40B4-BE49-F238E27FC236}">
                        <a16:creationId xmlns:a16="http://schemas.microsoft.com/office/drawing/2014/main" id="{AB668EC9-67EE-44D9-9DAC-3A9B15A72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>
                    <a:extLst>
                      <a:ext uri="{FF2B5EF4-FFF2-40B4-BE49-F238E27FC236}">
                        <a16:creationId xmlns:a16="http://schemas.microsoft.com/office/drawing/2014/main" id="{E8A7A376-000F-46C5-B7EA-0DCAB17C37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>
                    <a:extLst>
                      <a:ext uri="{FF2B5EF4-FFF2-40B4-BE49-F238E27FC236}">
                        <a16:creationId xmlns:a16="http://schemas.microsoft.com/office/drawing/2014/main" id="{0C990082-F67B-4BC4-9B69-3CD10432E0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>
                    <a:extLst>
                      <a:ext uri="{FF2B5EF4-FFF2-40B4-BE49-F238E27FC236}">
                        <a16:creationId xmlns:a16="http://schemas.microsoft.com/office/drawing/2014/main" id="{A7CAFE5F-5160-4836-B7DA-3394145876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>
                    <a:extLst>
                      <a:ext uri="{FF2B5EF4-FFF2-40B4-BE49-F238E27FC236}">
                        <a16:creationId xmlns:a16="http://schemas.microsoft.com/office/drawing/2014/main" id="{6616DB77-9AC2-42E9-A968-DFCB5E52A4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>
                    <a:extLst>
                      <a:ext uri="{FF2B5EF4-FFF2-40B4-BE49-F238E27FC236}">
                        <a16:creationId xmlns:a16="http://schemas.microsoft.com/office/drawing/2014/main" id="{9F774CD2-A23E-4EED-B1E8-CBBE76AA71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>
                    <a:extLst>
                      <a:ext uri="{FF2B5EF4-FFF2-40B4-BE49-F238E27FC236}">
                        <a16:creationId xmlns:a16="http://schemas.microsoft.com/office/drawing/2014/main" id="{ED8A838B-68C9-4E74-8A80-1D9AC5AE1C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>
                    <a:extLst>
                      <a:ext uri="{FF2B5EF4-FFF2-40B4-BE49-F238E27FC236}">
                        <a16:creationId xmlns:a16="http://schemas.microsoft.com/office/drawing/2014/main" id="{DD913057-BAE1-4C76-A858-970B20DFE3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>
                    <a:extLst>
                      <a:ext uri="{FF2B5EF4-FFF2-40B4-BE49-F238E27FC236}">
                        <a16:creationId xmlns:a16="http://schemas.microsoft.com/office/drawing/2014/main" id="{390DE407-7074-4945-8A21-91AB1952EE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:a16="http://schemas.microsoft.com/office/drawing/2014/main" id="{7E46CEFB-29FE-4E6C-BAA9-99819458DC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:a16="http://schemas.microsoft.com/office/drawing/2014/main" id="{42EAF265-054E-47F7-833D-CF22F53E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:a16="http://schemas.microsoft.com/office/drawing/2014/main" id="{F1B05DF3-9CDC-43CE-9E63-C505EA167D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:a16="http://schemas.microsoft.com/office/drawing/2014/main" id="{2AFDCB61-116B-4DC5-B96A-BE9427B47F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:a16="http://schemas.microsoft.com/office/drawing/2014/main" id="{000B3EE2-259E-43CE-BCCC-880955B4E7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:a16="http://schemas.microsoft.com/office/drawing/2014/main" id="{7CA37A9B-8C96-46DB-A44D-7C722701FE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>
                    <a:extLst>
                      <a:ext uri="{FF2B5EF4-FFF2-40B4-BE49-F238E27FC236}">
                        <a16:creationId xmlns:a16="http://schemas.microsoft.com/office/drawing/2014/main" id="{DA52D2ED-0CEA-418A-9862-27C1F09D78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>
                    <a:extLst>
                      <a:ext uri="{FF2B5EF4-FFF2-40B4-BE49-F238E27FC236}">
                        <a16:creationId xmlns:a16="http://schemas.microsoft.com/office/drawing/2014/main" id="{A14E05E6-0C15-411E-8839-B4D93B15D5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>
                    <a:extLst>
                      <a:ext uri="{FF2B5EF4-FFF2-40B4-BE49-F238E27FC236}">
                        <a16:creationId xmlns:a16="http://schemas.microsoft.com/office/drawing/2014/main" id="{B005C4EE-A7DD-4E53-9AC7-E76FF24F2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>
                    <a:extLst>
                      <a:ext uri="{FF2B5EF4-FFF2-40B4-BE49-F238E27FC236}">
                        <a16:creationId xmlns:a16="http://schemas.microsoft.com/office/drawing/2014/main" id="{4CFD367A-35DC-4B8D-BDEC-64A2598502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>
                    <a:extLst>
                      <a:ext uri="{FF2B5EF4-FFF2-40B4-BE49-F238E27FC236}">
                        <a16:creationId xmlns:a16="http://schemas.microsoft.com/office/drawing/2014/main" id="{AD5E0409-986C-43A7-BDC0-55D4C8EA6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>
                    <a:extLst>
                      <a:ext uri="{FF2B5EF4-FFF2-40B4-BE49-F238E27FC236}">
                        <a16:creationId xmlns:a16="http://schemas.microsoft.com/office/drawing/2014/main" id="{1B7651B2-1CEE-4D29-8BD6-9CAA825DC4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>
                    <a:extLst>
                      <a:ext uri="{FF2B5EF4-FFF2-40B4-BE49-F238E27FC236}">
                        <a16:creationId xmlns:a16="http://schemas.microsoft.com/office/drawing/2014/main" id="{CA4A9D34-BB3B-4374-B715-2BCDF930F3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:a16="http://schemas.microsoft.com/office/drawing/2014/main" id="{D8877761-8D8C-432F-A2A8-DD6D575DB5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:a16="http://schemas.microsoft.com/office/drawing/2014/main" id="{8381502C-5296-43A5-9E2C-53FEAD1EF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:a16="http://schemas.microsoft.com/office/drawing/2014/main" id="{5D125B88-04D2-457B-8124-C08B4C8AE5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:a16="http://schemas.microsoft.com/office/drawing/2014/main" id="{005C9FD6-C9C3-4565-8962-AB3112110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:a16="http://schemas.microsoft.com/office/drawing/2014/main" id="{CA603937-1456-4DE4-B81E-831E1513E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:a16="http://schemas.microsoft.com/office/drawing/2014/main" id="{3D0EB0D1-3B33-4961-AD5B-C9175CAEAE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:a16="http://schemas.microsoft.com/office/drawing/2014/main" id="{0AF0D7ED-038B-4CB1-8F14-F4CFFE0BA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>
                    <a:extLst>
                      <a:ext uri="{FF2B5EF4-FFF2-40B4-BE49-F238E27FC236}">
                        <a16:creationId xmlns:a16="http://schemas.microsoft.com/office/drawing/2014/main" id="{07A59B3E-115F-4CF7-8F27-8349C201B1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>
                    <a:extLst>
                      <a:ext uri="{FF2B5EF4-FFF2-40B4-BE49-F238E27FC236}">
                        <a16:creationId xmlns:a16="http://schemas.microsoft.com/office/drawing/2014/main" id="{9440E0DD-CB20-4B79-95C7-94C023D9ED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>
                    <a:extLst>
                      <a:ext uri="{FF2B5EF4-FFF2-40B4-BE49-F238E27FC236}">
                        <a16:creationId xmlns:a16="http://schemas.microsoft.com/office/drawing/2014/main" id="{99FBC4B5-2B51-44CE-A664-66661DE96D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>
                    <a:extLst>
                      <a:ext uri="{FF2B5EF4-FFF2-40B4-BE49-F238E27FC236}">
                        <a16:creationId xmlns:a16="http://schemas.microsoft.com/office/drawing/2014/main" id="{4FF0F1E4-750E-4D31-88C0-2424495E85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>
                    <a:extLst>
                      <a:ext uri="{FF2B5EF4-FFF2-40B4-BE49-F238E27FC236}">
                        <a16:creationId xmlns:a16="http://schemas.microsoft.com/office/drawing/2014/main" id="{1158417D-CED7-44F6-A601-411DF479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>
                    <a:extLst>
                      <a:ext uri="{FF2B5EF4-FFF2-40B4-BE49-F238E27FC236}">
                        <a16:creationId xmlns:a16="http://schemas.microsoft.com/office/drawing/2014/main" id="{6A994AE6-8823-4CE9-AA70-96748B7149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>
                    <a:extLst>
                      <a:ext uri="{FF2B5EF4-FFF2-40B4-BE49-F238E27FC236}">
                        <a16:creationId xmlns:a16="http://schemas.microsoft.com/office/drawing/2014/main" id="{F7F97F27-CBF4-49DE-A72B-E0F1D9999B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>
                    <a:extLst>
                      <a:ext uri="{FF2B5EF4-FFF2-40B4-BE49-F238E27FC236}">
                        <a16:creationId xmlns:a16="http://schemas.microsoft.com/office/drawing/2014/main" id="{B4B724B1-31D4-41C3-99C5-E29369C48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>
                    <a:extLst>
                      <a:ext uri="{FF2B5EF4-FFF2-40B4-BE49-F238E27FC236}">
                        <a16:creationId xmlns:a16="http://schemas.microsoft.com/office/drawing/2014/main" id="{61972E63-D917-4878-84EF-CC51A37144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>
                    <a:extLst>
                      <a:ext uri="{FF2B5EF4-FFF2-40B4-BE49-F238E27FC236}">
                        <a16:creationId xmlns:a16="http://schemas.microsoft.com/office/drawing/2014/main" id="{F7A0C60A-DB15-40D7-A00D-A829584633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>
                    <a:extLst>
                      <a:ext uri="{FF2B5EF4-FFF2-40B4-BE49-F238E27FC236}">
                        <a16:creationId xmlns:a16="http://schemas.microsoft.com/office/drawing/2014/main" id="{872997F9-D97D-4A52-9BC8-8FF625CDFC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>
                    <a:extLst>
                      <a:ext uri="{FF2B5EF4-FFF2-40B4-BE49-F238E27FC236}">
                        <a16:creationId xmlns:a16="http://schemas.microsoft.com/office/drawing/2014/main" id="{8D10AC86-579E-42BD-9151-DACA7F7635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>
                    <a:extLst>
                      <a:ext uri="{FF2B5EF4-FFF2-40B4-BE49-F238E27FC236}">
                        <a16:creationId xmlns:a16="http://schemas.microsoft.com/office/drawing/2014/main" id="{64AB781C-410C-4954-BB1C-957E50243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>
                    <a:extLst>
                      <a:ext uri="{FF2B5EF4-FFF2-40B4-BE49-F238E27FC236}">
                        <a16:creationId xmlns:a16="http://schemas.microsoft.com/office/drawing/2014/main" id="{1AAB628C-6E89-4464-B65D-FB5CC24F7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>
                    <a:extLst>
                      <a:ext uri="{FF2B5EF4-FFF2-40B4-BE49-F238E27FC236}">
                        <a16:creationId xmlns:a16="http://schemas.microsoft.com/office/drawing/2014/main" id="{17B1E4EE-FCCC-4CE4-ABEE-FCAFA8B0CE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>
                    <a:extLst>
                      <a:ext uri="{FF2B5EF4-FFF2-40B4-BE49-F238E27FC236}">
                        <a16:creationId xmlns:a16="http://schemas.microsoft.com/office/drawing/2014/main" id="{5C0B5605-ABCC-4EEB-8EE4-9F70137E9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>
                    <a:extLst>
                      <a:ext uri="{FF2B5EF4-FFF2-40B4-BE49-F238E27FC236}">
                        <a16:creationId xmlns:a16="http://schemas.microsoft.com/office/drawing/2014/main" id="{4208A3F2-2CFD-49A4-81FA-E33E89F35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>
                    <a:extLst>
                      <a:ext uri="{FF2B5EF4-FFF2-40B4-BE49-F238E27FC236}">
                        <a16:creationId xmlns:a16="http://schemas.microsoft.com/office/drawing/2014/main" id="{95563CFA-538C-4CA4-9CBA-323FFE8335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:a16="http://schemas.microsoft.com/office/drawing/2014/main" id="{6AA18F8D-BA15-4A3E-AC24-719BD122F6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:a16="http://schemas.microsoft.com/office/drawing/2014/main" id="{B6483209-CA1C-4258-9A2B-CE85835480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:a16="http://schemas.microsoft.com/office/drawing/2014/main" id="{5ABDE91B-1361-4D76-9C2D-C78D8A817D0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:a16="http://schemas.microsoft.com/office/drawing/2014/main" id="{DE61DF8B-3857-4467-8402-7227054F99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:a16="http://schemas.microsoft.com/office/drawing/2014/main" id="{D4D168E4-334A-4F6E-B34C-FB61B3CE61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:a16="http://schemas.microsoft.com/office/drawing/2014/main" id="{F78A5882-BA67-4FB5-8264-B349C566A3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>
                    <a:extLst>
                      <a:ext uri="{FF2B5EF4-FFF2-40B4-BE49-F238E27FC236}">
                        <a16:creationId xmlns:a16="http://schemas.microsoft.com/office/drawing/2014/main" id="{D70CBD4F-098E-4388-B3C2-1A5AFA0DC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>
                    <a:extLst>
                      <a:ext uri="{FF2B5EF4-FFF2-40B4-BE49-F238E27FC236}">
                        <a16:creationId xmlns:a16="http://schemas.microsoft.com/office/drawing/2014/main" id="{CC05C14C-3AE8-48DF-A235-9F5D545642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>
                    <a:extLst>
                      <a:ext uri="{FF2B5EF4-FFF2-40B4-BE49-F238E27FC236}">
                        <a16:creationId xmlns:a16="http://schemas.microsoft.com/office/drawing/2014/main" id="{41A9A2DB-9837-4661-98DF-D33FFCD2E9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>
                    <a:extLst>
                      <a:ext uri="{FF2B5EF4-FFF2-40B4-BE49-F238E27FC236}">
                        <a16:creationId xmlns:a16="http://schemas.microsoft.com/office/drawing/2014/main" id="{DE52EACD-1972-42E5-ACD3-36B71530C0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>
                    <a:extLst>
                      <a:ext uri="{FF2B5EF4-FFF2-40B4-BE49-F238E27FC236}">
                        <a16:creationId xmlns:a16="http://schemas.microsoft.com/office/drawing/2014/main" id="{56D6CFE4-D647-4D2C-A939-0409CC4243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>
                    <a:extLst>
                      <a:ext uri="{FF2B5EF4-FFF2-40B4-BE49-F238E27FC236}">
                        <a16:creationId xmlns:a16="http://schemas.microsoft.com/office/drawing/2014/main" id="{6740715D-AD7C-41A0-9E7B-781F60EF10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>
                    <a:extLst>
                      <a:ext uri="{FF2B5EF4-FFF2-40B4-BE49-F238E27FC236}">
                        <a16:creationId xmlns:a16="http://schemas.microsoft.com/office/drawing/2014/main" id="{ADD3DBEC-213F-4A9E-846C-AE0186CC99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>
                    <a:extLst>
                      <a:ext uri="{FF2B5EF4-FFF2-40B4-BE49-F238E27FC236}">
                        <a16:creationId xmlns:a16="http://schemas.microsoft.com/office/drawing/2014/main" id="{66BE6679-0306-4FFD-8950-4B05B6D28C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>
                    <a:extLst>
                      <a:ext uri="{FF2B5EF4-FFF2-40B4-BE49-F238E27FC236}">
                        <a16:creationId xmlns:a16="http://schemas.microsoft.com/office/drawing/2014/main" id="{11F6FEC0-C443-414A-BCFB-425033AA3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>
                    <a:extLst>
                      <a:ext uri="{FF2B5EF4-FFF2-40B4-BE49-F238E27FC236}">
                        <a16:creationId xmlns:a16="http://schemas.microsoft.com/office/drawing/2014/main" id="{7A75316B-73F6-41DD-B08C-726CBCC6E9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>
                    <a:extLst>
                      <a:ext uri="{FF2B5EF4-FFF2-40B4-BE49-F238E27FC236}">
                        <a16:creationId xmlns:a16="http://schemas.microsoft.com/office/drawing/2014/main" id="{BADDB635-6301-444A-90C4-1C1FFF92F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>
                    <a:extLst>
                      <a:ext uri="{FF2B5EF4-FFF2-40B4-BE49-F238E27FC236}">
                        <a16:creationId xmlns:a16="http://schemas.microsoft.com/office/drawing/2014/main" id="{8D1B6EB5-6D07-464C-B777-FB6D78439B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>
                    <a:extLst>
                      <a:ext uri="{FF2B5EF4-FFF2-40B4-BE49-F238E27FC236}">
                        <a16:creationId xmlns:a16="http://schemas.microsoft.com/office/drawing/2014/main" id="{FB8C4A84-5087-452E-96BB-14C52B713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>
                    <a:extLst>
                      <a:ext uri="{FF2B5EF4-FFF2-40B4-BE49-F238E27FC236}">
                        <a16:creationId xmlns:a16="http://schemas.microsoft.com/office/drawing/2014/main" id="{9CCEBCD7-2BE1-40A9-BF36-6F71CDDBEF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>
                    <a:extLst>
                      <a:ext uri="{FF2B5EF4-FFF2-40B4-BE49-F238E27FC236}">
                        <a16:creationId xmlns:a16="http://schemas.microsoft.com/office/drawing/2014/main" id="{01AA0EB9-6605-4B80-A056-5CAC74004F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>
                    <a:extLst>
                      <a:ext uri="{FF2B5EF4-FFF2-40B4-BE49-F238E27FC236}">
                        <a16:creationId xmlns:a16="http://schemas.microsoft.com/office/drawing/2014/main" id="{E0063621-50E7-4087-9532-5F388DF292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>
                    <a:extLst>
                      <a:ext uri="{FF2B5EF4-FFF2-40B4-BE49-F238E27FC236}">
                        <a16:creationId xmlns:a16="http://schemas.microsoft.com/office/drawing/2014/main" id="{359A72B6-AFCE-48B3-8B7D-AD7C4F635E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>
                    <a:extLst>
                      <a:ext uri="{FF2B5EF4-FFF2-40B4-BE49-F238E27FC236}">
                        <a16:creationId xmlns:a16="http://schemas.microsoft.com/office/drawing/2014/main" id="{16A84A36-3540-49B7-A79A-E97B7D98DC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>
                    <a:extLst>
                      <a:ext uri="{FF2B5EF4-FFF2-40B4-BE49-F238E27FC236}">
                        <a16:creationId xmlns:a16="http://schemas.microsoft.com/office/drawing/2014/main" id="{E977F1E0-51EF-4BDB-B972-7B4F8E87A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>
                    <a:extLst>
                      <a:ext uri="{FF2B5EF4-FFF2-40B4-BE49-F238E27FC236}">
                        <a16:creationId xmlns:a16="http://schemas.microsoft.com/office/drawing/2014/main" id="{5B85B2C2-1802-4C8F-B44D-633DAEBED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>
                    <a:extLst>
                      <a:ext uri="{FF2B5EF4-FFF2-40B4-BE49-F238E27FC236}">
                        <a16:creationId xmlns:a16="http://schemas.microsoft.com/office/drawing/2014/main" id="{4CB1F5A2-CFAF-49BF-B3B5-0547296D4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>
                    <a:extLst>
                      <a:ext uri="{FF2B5EF4-FFF2-40B4-BE49-F238E27FC236}">
                        <a16:creationId xmlns:a16="http://schemas.microsoft.com/office/drawing/2014/main" id="{48EFFE69-3405-4DC3-8FBC-AC12D8F297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>
                    <a:extLst>
                      <a:ext uri="{FF2B5EF4-FFF2-40B4-BE49-F238E27FC236}">
                        <a16:creationId xmlns:a16="http://schemas.microsoft.com/office/drawing/2014/main" id="{C96D663B-EC91-4737-9047-0D6E7971A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:a16="http://schemas.microsoft.com/office/drawing/2014/main" id="{89EEF887-F511-405A-A3E3-6AC25776B4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>
                    <a:extLst>
                      <a:ext uri="{FF2B5EF4-FFF2-40B4-BE49-F238E27FC236}">
                        <a16:creationId xmlns:a16="http://schemas.microsoft.com/office/drawing/2014/main" id="{42083894-84E7-4006-8DA3-463CC648A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>
                    <a:extLst>
                      <a:ext uri="{FF2B5EF4-FFF2-40B4-BE49-F238E27FC236}">
                        <a16:creationId xmlns:a16="http://schemas.microsoft.com/office/drawing/2014/main" id="{63DD50FC-97F7-425D-ADE2-9554B2C02F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>
                    <a:extLst>
                      <a:ext uri="{FF2B5EF4-FFF2-40B4-BE49-F238E27FC236}">
                        <a16:creationId xmlns:a16="http://schemas.microsoft.com/office/drawing/2014/main" id="{C908CDF1-E266-48F0-84E1-293E927FCB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:a16="http://schemas.microsoft.com/office/drawing/2014/main" id="{8FC23B5A-EB56-40DE-9E36-4FF2EF7485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>
                    <a:extLst>
                      <a:ext uri="{FF2B5EF4-FFF2-40B4-BE49-F238E27FC236}">
                        <a16:creationId xmlns:a16="http://schemas.microsoft.com/office/drawing/2014/main" id="{8192B4FE-2276-4520-96A0-F8C3C9C2EE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>
                    <a:extLst>
                      <a:ext uri="{FF2B5EF4-FFF2-40B4-BE49-F238E27FC236}">
                        <a16:creationId xmlns:a16="http://schemas.microsoft.com/office/drawing/2014/main" id="{5FF0CA01-749D-4149-96F7-FE3F9E1423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>
                    <a:extLst>
                      <a:ext uri="{FF2B5EF4-FFF2-40B4-BE49-F238E27FC236}">
                        <a16:creationId xmlns:a16="http://schemas.microsoft.com/office/drawing/2014/main" id="{0B5AA898-69D9-4034-A8F7-762F26A6D3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>
                    <a:extLst>
                      <a:ext uri="{FF2B5EF4-FFF2-40B4-BE49-F238E27FC236}">
                        <a16:creationId xmlns:a16="http://schemas.microsoft.com/office/drawing/2014/main" id="{84075DD0-9C7B-4F36-8F6F-1C76E17068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>
                    <a:extLst>
                      <a:ext uri="{FF2B5EF4-FFF2-40B4-BE49-F238E27FC236}">
                        <a16:creationId xmlns:a16="http://schemas.microsoft.com/office/drawing/2014/main" id="{829364EC-7A12-4A1D-BC25-030FF08001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>
                    <a:extLst>
                      <a:ext uri="{FF2B5EF4-FFF2-40B4-BE49-F238E27FC236}">
                        <a16:creationId xmlns:a16="http://schemas.microsoft.com/office/drawing/2014/main" id="{8C685609-D8E3-48A5-89A5-E9B56D022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>
                    <a:extLst>
                      <a:ext uri="{FF2B5EF4-FFF2-40B4-BE49-F238E27FC236}">
                        <a16:creationId xmlns:a16="http://schemas.microsoft.com/office/drawing/2014/main" id="{DD129CB8-038D-4B7F-ACC9-2A02673141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>
                    <a:extLst>
                      <a:ext uri="{FF2B5EF4-FFF2-40B4-BE49-F238E27FC236}">
                        <a16:creationId xmlns:a16="http://schemas.microsoft.com/office/drawing/2014/main" id="{343AF501-8674-4B16-BEFC-DB2BC7D8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>
                    <a:extLst>
                      <a:ext uri="{FF2B5EF4-FFF2-40B4-BE49-F238E27FC236}">
                        <a16:creationId xmlns:a16="http://schemas.microsoft.com/office/drawing/2014/main" id="{0FD0B8A7-51FA-4E7D-BFBC-7043811A3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>
                    <a:extLst>
                      <a:ext uri="{FF2B5EF4-FFF2-40B4-BE49-F238E27FC236}">
                        <a16:creationId xmlns:a16="http://schemas.microsoft.com/office/drawing/2014/main" id="{A7BBBC8F-8B17-4610-960F-235DAE60C9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>
                    <a:extLst>
                      <a:ext uri="{FF2B5EF4-FFF2-40B4-BE49-F238E27FC236}">
                        <a16:creationId xmlns:a16="http://schemas.microsoft.com/office/drawing/2014/main" id="{3CC9EFB7-D494-4118-BA40-BBF4B4869D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>
                    <a:extLst>
                      <a:ext uri="{FF2B5EF4-FFF2-40B4-BE49-F238E27FC236}">
                        <a16:creationId xmlns:a16="http://schemas.microsoft.com/office/drawing/2014/main" id="{3E6B6F47-07B7-4DC4-B9D2-109E9E51DF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>
                    <a:extLst>
                      <a:ext uri="{FF2B5EF4-FFF2-40B4-BE49-F238E27FC236}">
                        <a16:creationId xmlns:a16="http://schemas.microsoft.com/office/drawing/2014/main" id="{A18A8EBD-E850-47FC-914B-7B11ADE6E5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>
                    <a:extLst>
                      <a:ext uri="{FF2B5EF4-FFF2-40B4-BE49-F238E27FC236}">
                        <a16:creationId xmlns:a16="http://schemas.microsoft.com/office/drawing/2014/main" id="{E409086A-9741-46A0-AEE4-2194DEA1C2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:a16="http://schemas.microsoft.com/office/drawing/2014/main" id="{7E4D5757-775A-4C7F-8A06-8EFE5FE29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:a16="http://schemas.microsoft.com/office/drawing/2014/main" id="{3F132C06-B486-44CE-B4CA-E1329314C8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:a16="http://schemas.microsoft.com/office/drawing/2014/main" id="{778ED832-3C16-445E-A490-AF71822B09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>
                    <a:extLst>
                      <a:ext uri="{FF2B5EF4-FFF2-40B4-BE49-F238E27FC236}">
                        <a16:creationId xmlns:a16="http://schemas.microsoft.com/office/drawing/2014/main" id="{C31985EE-E1B2-4DDC-915D-29D9D7BBDD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:a16="http://schemas.microsoft.com/office/drawing/2014/main" id="{8984D89E-244D-4487-88B7-E42721F3DA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:a16="http://schemas.microsoft.com/office/drawing/2014/main" id="{2A7441F8-7DBA-43E7-A204-E905243DC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:a16="http://schemas.microsoft.com/office/drawing/2014/main" id="{0A6C539D-7E0E-4D2B-A23F-015ECBF571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>
                    <a:extLst>
                      <a:ext uri="{FF2B5EF4-FFF2-40B4-BE49-F238E27FC236}">
                        <a16:creationId xmlns:a16="http://schemas.microsoft.com/office/drawing/2014/main" id="{68061EC2-04B8-495A-8480-1F66D8794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:a16="http://schemas.microsoft.com/office/drawing/2014/main" id="{950D7F34-B021-473E-AA5A-F87F396301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:a16="http://schemas.microsoft.com/office/drawing/2014/main" id="{4AD1C6A9-0F6B-4A9B-B6A9-29B760108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:a16="http://schemas.microsoft.com/office/drawing/2014/main" id="{A0594B1C-2385-4050-8429-ED9978FAC7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>
                    <a:extLst>
                      <a:ext uri="{FF2B5EF4-FFF2-40B4-BE49-F238E27FC236}">
                        <a16:creationId xmlns:a16="http://schemas.microsoft.com/office/drawing/2014/main" id="{D43E4B0C-B54F-4594-95FF-9CB41526CF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>
                    <a:extLst>
                      <a:ext uri="{FF2B5EF4-FFF2-40B4-BE49-F238E27FC236}">
                        <a16:creationId xmlns:a16="http://schemas.microsoft.com/office/drawing/2014/main" id="{3E51812F-C3E5-49E3-971C-0FC9CF6278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>
                    <a:extLst>
                      <a:ext uri="{FF2B5EF4-FFF2-40B4-BE49-F238E27FC236}">
                        <a16:creationId xmlns:a16="http://schemas.microsoft.com/office/drawing/2014/main" id="{40E28E39-8F98-4F21-88CB-B63431AC05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>
                    <a:extLst>
                      <a:ext uri="{FF2B5EF4-FFF2-40B4-BE49-F238E27FC236}">
                        <a16:creationId xmlns:a16="http://schemas.microsoft.com/office/drawing/2014/main" id="{19ACCCAF-A308-45F6-B9D5-58FC317257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:a16="http://schemas.microsoft.com/office/drawing/2014/main" id="{B7F3BED9-D446-4CD4-BFA4-7949B50E0B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:a16="http://schemas.microsoft.com/office/drawing/2014/main" id="{E75C0328-0361-4238-B911-081817687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:a16="http://schemas.microsoft.com/office/drawing/2014/main" id="{152C0A46-1665-4001-98CB-22F862C2FE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>
                    <a:extLst>
                      <a:ext uri="{FF2B5EF4-FFF2-40B4-BE49-F238E27FC236}">
                        <a16:creationId xmlns:a16="http://schemas.microsoft.com/office/drawing/2014/main" id="{EB7D2775-C757-42BD-A3AA-511B8E61B7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:a16="http://schemas.microsoft.com/office/drawing/2014/main" id="{9CE35B6B-082A-4916-8866-D57A769F0C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:a16="http://schemas.microsoft.com/office/drawing/2014/main" id="{A8E1890D-7B24-4B6C-AD8D-52D61F99BE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:a16="http://schemas.microsoft.com/office/drawing/2014/main" id="{1E53836E-9F96-4D69-849C-C4FF08F8E5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>
                    <a:extLst>
                      <a:ext uri="{FF2B5EF4-FFF2-40B4-BE49-F238E27FC236}">
                        <a16:creationId xmlns:a16="http://schemas.microsoft.com/office/drawing/2014/main" id="{8998B0F6-F755-4047-8B6F-6B036C069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:a16="http://schemas.microsoft.com/office/drawing/2014/main" id="{58A36017-7E24-487C-92D5-AD12404670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:a16="http://schemas.microsoft.com/office/drawing/2014/main" id="{B9F1520A-AEDE-46F6-9863-08027E1CAE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:a16="http://schemas.microsoft.com/office/drawing/2014/main" id="{10EAC6BD-7081-4CE6-B75B-DC4977ECC5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>
                    <a:extLst>
                      <a:ext uri="{FF2B5EF4-FFF2-40B4-BE49-F238E27FC236}">
                        <a16:creationId xmlns:a16="http://schemas.microsoft.com/office/drawing/2014/main" id="{3E06FFB8-454F-436D-9BC5-03ABE75BB6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>
                    <a:extLst>
                      <a:ext uri="{FF2B5EF4-FFF2-40B4-BE49-F238E27FC236}">
                        <a16:creationId xmlns:a16="http://schemas.microsoft.com/office/drawing/2014/main" id="{A3FE6726-D9EF-4FE5-BC20-12E67F3C78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>
                    <a:extLst>
                      <a:ext uri="{FF2B5EF4-FFF2-40B4-BE49-F238E27FC236}">
                        <a16:creationId xmlns:a16="http://schemas.microsoft.com/office/drawing/2014/main" id="{4B5A1C11-4A81-4368-A425-6058719B9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>
                    <a:extLst>
                      <a:ext uri="{FF2B5EF4-FFF2-40B4-BE49-F238E27FC236}">
                        <a16:creationId xmlns:a16="http://schemas.microsoft.com/office/drawing/2014/main" id="{39762FB5-05EC-4038-977B-D8286F0D31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:a16="http://schemas.microsoft.com/office/drawing/2014/main" id="{06A33693-331B-4504-B1FA-5F4F8B7154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>
                    <a:extLst>
                      <a:ext uri="{FF2B5EF4-FFF2-40B4-BE49-F238E27FC236}">
                        <a16:creationId xmlns:a16="http://schemas.microsoft.com/office/drawing/2014/main" id="{17453F60-CB4B-4A1B-B574-78162ECA5A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:a16="http://schemas.microsoft.com/office/drawing/2014/main" id="{866217D6-54EF-4AC5-AAC5-78B9F9F10B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>
                    <a:extLst>
                      <a:ext uri="{FF2B5EF4-FFF2-40B4-BE49-F238E27FC236}">
                        <a16:creationId xmlns:a16="http://schemas.microsoft.com/office/drawing/2014/main" id="{B895A3DF-6F72-4A72-9934-6C03DE4313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>
                    <a:extLst>
                      <a:ext uri="{FF2B5EF4-FFF2-40B4-BE49-F238E27FC236}">
                        <a16:creationId xmlns:a16="http://schemas.microsoft.com/office/drawing/2014/main" id="{C404A036-3855-4C04-A8CA-74C5FAE92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>
                    <a:extLst>
                      <a:ext uri="{FF2B5EF4-FFF2-40B4-BE49-F238E27FC236}">
                        <a16:creationId xmlns:a16="http://schemas.microsoft.com/office/drawing/2014/main" id="{67CDB7C2-D728-41C2-B0BF-9A4FB3F03B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>
                    <a:extLst>
                      <a:ext uri="{FF2B5EF4-FFF2-40B4-BE49-F238E27FC236}">
                        <a16:creationId xmlns:a16="http://schemas.microsoft.com/office/drawing/2014/main" id="{417BC225-3A89-410F-AB3B-3987E8576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>
                    <a:extLst>
                      <a:ext uri="{FF2B5EF4-FFF2-40B4-BE49-F238E27FC236}">
                        <a16:creationId xmlns:a16="http://schemas.microsoft.com/office/drawing/2014/main" id="{ECC5551F-57A4-4B79-BEC7-12AC437289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>
                    <a:extLst>
                      <a:ext uri="{FF2B5EF4-FFF2-40B4-BE49-F238E27FC236}">
                        <a16:creationId xmlns:a16="http://schemas.microsoft.com/office/drawing/2014/main" id="{B85EBD80-B6E9-4049-8326-59975A6BCC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>
                    <a:extLst>
                      <a:ext uri="{FF2B5EF4-FFF2-40B4-BE49-F238E27FC236}">
                        <a16:creationId xmlns:a16="http://schemas.microsoft.com/office/drawing/2014/main" id="{BCBE5DA6-10F9-4AAB-8BFB-AE973BE016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>
                    <a:extLst>
                      <a:ext uri="{FF2B5EF4-FFF2-40B4-BE49-F238E27FC236}">
                        <a16:creationId xmlns:a16="http://schemas.microsoft.com/office/drawing/2014/main" id="{9BA1680E-AFBE-4B38-A4E0-90527CF326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>
                    <a:extLst>
                      <a:ext uri="{FF2B5EF4-FFF2-40B4-BE49-F238E27FC236}">
                        <a16:creationId xmlns:a16="http://schemas.microsoft.com/office/drawing/2014/main" id="{F4785876-3639-43C5-8CBC-FCA62D4694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>
                    <a:extLst>
                      <a:ext uri="{FF2B5EF4-FFF2-40B4-BE49-F238E27FC236}">
                        <a16:creationId xmlns:a16="http://schemas.microsoft.com/office/drawing/2014/main" id="{08DCAB0B-CD27-4CFD-A883-9BDF3DD738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>
                    <a:extLst>
                      <a:ext uri="{FF2B5EF4-FFF2-40B4-BE49-F238E27FC236}">
                        <a16:creationId xmlns:a16="http://schemas.microsoft.com/office/drawing/2014/main" id="{6817B1B5-8B7A-44AD-A208-DC10C67C7F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:a16="http://schemas.microsoft.com/office/drawing/2014/main" id="{F9A12818-F4F1-4F97-92F9-B2850620C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:a16="http://schemas.microsoft.com/office/drawing/2014/main" id="{43881728-FD1D-4E6B-BFFD-EE4052B1D7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:a16="http://schemas.microsoft.com/office/drawing/2014/main" id="{FAAB9772-0A9F-459B-A6F8-489C7F5F0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:a16="http://schemas.microsoft.com/office/drawing/2014/main" id="{8AFBED33-CEF8-4C97-9E76-38A814B10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:a16="http://schemas.microsoft.com/office/drawing/2014/main" id="{D678EF07-45E3-46C3-B87E-F04CFF262C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:a16="http://schemas.microsoft.com/office/drawing/2014/main" id="{3949EEC9-802A-4AB5-A9E1-718997468A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:a16="http://schemas.microsoft.com/office/drawing/2014/main" id="{AEA3D1BE-5706-4D9B-B8ED-CD7D5608FF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:a16="http://schemas.microsoft.com/office/drawing/2014/main" id="{E74BECDB-0447-46EE-820B-9838AE9B69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>
                    <a:extLst>
                      <a:ext uri="{FF2B5EF4-FFF2-40B4-BE49-F238E27FC236}">
                        <a16:creationId xmlns:a16="http://schemas.microsoft.com/office/drawing/2014/main" id="{BD70D1A0-72D6-4D89-86D2-2F99BC3491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>
                    <a:extLst>
                      <a:ext uri="{FF2B5EF4-FFF2-40B4-BE49-F238E27FC236}">
                        <a16:creationId xmlns:a16="http://schemas.microsoft.com/office/drawing/2014/main" id="{3E637A1D-A940-4C5C-956D-6BE2663E1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>
                    <a:extLst>
                      <a:ext uri="{FF2B5EF4-FFF2-40B4-BE49-F238E27FC236}">
                        <a16:creationId xmlns:a16="http://schemas.microsoft.com/office/drawing/2014/main" id="{85B973A8-0691-4E55-B7C1-4AF06DF2EF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>
                    <a:extLst>
                      <a:ext uri="{FF2B5EF4-FFF2-40B4-BE49-F238E27FC236}">
                        <a16:creationId xmlns:a16="http://schemas.microsoft.com/office/drawing/2014/main" id="{0509802A-1F4A-42CE-A7EC-30E7BC9BB0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>
                    <a:extLst>
                      <a:ext uri="{FF2B5EF4-FFF2-40B4-BE49-F238E27FC236}">
                        <a16:creationId xmlns:a16="http://schemas.microsoft.com/office/drawing/2014/main" id="{9846D017-5F2C-4FBB-AD7F-C8516BE2CB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>
                    <a:extLst>
                      <a:ext uri="{FF2B5EF4-FFF2-40B4-BE49-F238E27FC236}">
                        <a16:creationId xmlns:a16="http://schemas.microsoft.com/office/drawing/2014/main" id="{F290A6EF-D751-4CB5-8C13-CB126A5C3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>
                    <a:extLst>
                      <a:ext uri="{FF2B5EF4-FFF2-40B4-BE49-F238E27FC236}">
                        <a16:creationId xmlns:a16="http://schemas.microsoft.com/office/drawing/2014/main" id="{DB526320-DBFB-4903-BD95-269488A03E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:a16="http://schemas.microsoft.com/office/drawing/2014/main" id="{1E0E8E27-9694-44F4-BDAC-15BEDB39F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:a16="http://schemas.microsoft.com/office/drawing/2014/main" id="{A50DE7F9-4B3F-4621-8E9F-1E4736BA54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:a16="http://schemas.microsoft.com/office/drawing/2014/main" id="{6D363894-024B-4234-A968-B7521A4DF7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>
                    <a:extLst>
                      <a:ext uri="{FF2B5EF4-FFF2-40B4-BE49-F238E27FC236}">
                        <a16:creationId xmlns:a16="http://schemas.microsoft.com/office/drawing/2014/main" id="{4FBB5299-2A99-4ED3-AFC6-1A15E87377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>
                    <a:extLst>
                      <a:ext uri="{FF2B5EF4-FFF2-40B4-BE49-F238E27FC236}">
                        <a16:creationId xmlns:a16="http://schemas.microsoft.com/office/drawing/2014/main" id="{E49FEE8C-5D4C-4AC4-90DD-138E46FB4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>
                    <a:extLst>
                      <a:ext uri="{FF2B5EF4-FFF2-40B4-BE49-F238E27FC236}">
                        <a16:creationId xmlns:a16="http://schemas.microsoft.com/office/drawing/2014/main" id="{BC406546-C4E5-446E-9F22-43EEB547C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>
                    <a:extLst>
                      <a:ext uri="{FF2B5EF4-FFF2-40B4-BE49-F238E27FC236}">
                        <a16:creationId xmlns:a16="http://schemas.microsoft.com/office/drawing/2014/main" id="{DC733DED-00F5-4980-8A88-D90F0E0C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>
                    <a:extLst>
                      <a:ext uri="{FF2B5EF4-FFF2-40B4-BE49-F238E27FC236}">
                        <a16:creationId xmlns:a16="http://schemas.microsoft.com/office/drawing/2014/main" id="{D0B9F331-6756-4DF5-B194-E08F75F82A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>
                    <a:extLst>
                      <a:ext uri="{FF2B5EF4-FFF2-40B4-BE49-F238E27FC236}">
                        <a16:creationId xmlns:a16="http://schemas.microsoft.com/office/drawing/2014/main" id="{7B3AC61A-B6F3-422D-B70F-14D88E8CF5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>
                    <a:extLst>
                      <a:ext uri="{FF2B5EF4-FFF2-40B4-BE49-F238E27FC236}">
                        <a16:creationId xmlns:a16="http://schemas.microsoft.com/office/drawing/2014/main" id="{EB4C787C-1C3A-4BDF-AD42-02B5BE9620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>
                    <a:extLst>
                      <a:ext uri="{FF2B5EF4-FFF2-40B4-BE49-F238E27FC236}">
                        <a16:creationId xmlns:a16="http://schemas.microsoft.com/office/drawing/2014/main" id="{20D56104-147D-4D61-B8E5-197D9F4B7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>
                    <a:extLst>
                      <a:ext uri="{FF2B5EF4-FFF2-40B4-BE49-F238E27FC236}">
                        <a16:creationId xmlns:a16="http://schemas.microsoft.com/office/drawing/2014/main" id="{2A5F8A16-4A13-4387-BA6E-7BE8DB975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>
                    <a:extLst>
                      <a:ext uri="{FF2B5EF4-FFF2-40B4-BE49-F238E27FC236}">
                        <a16:creationId xmlns:a16="http://schemas.microsoft.com/office/drawing/2014/main" id="{782C007B-AED1-4CD3-BA34-EE7C036A76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>
                    <a:extLst>
                      <a:ext uri="{FF2B5EF4-FFF2-40B4-BE49-F238E27FC236}">
                        <a16:creationId xmlns:a16="http://schemas.microsoft.com/office/drawing/2014/main" id="{097219AE-C5C2-4BEC-A4D5-10D5F23848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>
                    <a:extLst>
                      <a:ext uri="{FF2B5EF4-FFF2-40B4-BE49-F238E27FC236}">
                        <a16:creationId xmlns:a16="http://schemas.microsoft.com/office/drawing/2014/main" id="{E485C74C-0927-49A7-95D7-D24EC256BE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>
                    <a:extLst>
                      <a:ext uri="{FF2B5EF4-FFF2-40B4-BE49-F238E27FC236}">
                        <a16:creationId xmlns:a16="http://schemas.microsoft.com/office/drawing/2014/main" id="{0F831D2B-533D-4913-8BB8-1F78EC16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>
                    <a:extLst>
                      <a:ext uri="{FF2B5EF4-FFF2-40B4-BE49-F238E27FC236}">
                        <a16:creationId xmlns:a16="http://schemas.microsoft.com/office/drawing/2014/main" id="{A63F19A6-A1C1-46FC-BE9B-A87583A1AD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>
                    <a:extLst>
                      <a:ext uri="{FF2B5EF4-FFF2-40B4-BE49-F238E27FC236}">
                        <a16:creationId xmlns:a16="http://schemas.microsoft.com/office/drawing/2014/main" id="{44C095D7-A17A-456D-AE2F-748AA7CCE5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>
                    <a:extLst>
                      <a:ext uri="{FF2B5EF4-FFF2-40B4-BE49-F238E27FC236}">
                        <a16:creationId xmlns:a16="http://schemas.microsoft.com/office/drawing/2014/main" id="{17DFD55E-B709-4906-A414-00BF66DF07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>
                    <a:extLst>
                      <a:ext uri="{FF2B5EF4-FFF2-40B4-BE49-F238E27FC236}">
                        <a16:creationId xmlns:a16="http://schemas.microsoft.com/office/drawing/2014/main" id="{E0495502-5476-4B42-A884-12B68623D5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>
                    <a:extLst>
                      <a:ext uri="{FF2B5EF4-FFF2-40B4-BE49-F238E27FC236}">
                        <a16:creationId xmlns:a16="http://schemas.microsoft.com/office/drawing/2014/main" id="{89E969B4-AEFA-49A8-A3F4-8F7AEE0E91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>
                    <a:extLst>
                      <a:ext uri="{FF2B5EF4-FFF2-40B4-BE49-F238E27FC236}">
                        <a16:creationId xmlns:a16="http://schemas.microsoft.com/office/drawing/2014/main" id="{94AFA253-7FCD-49C4-B0F3-D843D56F13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>
                    <a:extLst>
                      <a:ext uri="{FF2B5EF4-FFF2-40B4-BE49-F238E27FC236}">
                        <a16:creationId xmlns:a16="http://schemas.microsoft.com/office/drawing/2014/main" id="{ADA52924-62F3-4261-BCF1-4044ED11DD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>
                    <a:extLst>
                      <a:ext uri="{FF2B5EF4-FFF2-40B4-BE49-F238E27FC236}">
                        <a16:creationId xmlns:a16="http://schemas.microsoft.com/office/drawing/2014/main" id="{94B66FDE-F660-477F-96B3-36C89A7FD6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>
                    <a:extLst>
                      <a:ext uri="{FF2B5EF4-FFF2-40B4-BE49-F238E27FC236}">
                        <a16:creationId xmlns:a16="http://schemas.microsoft.com/office/drawing/2014/main" id="{BA9F766F-E6A5-463D-8437-A882449DFD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>
                    <a:extLst>
                      <a:ext uri="{FF2B5EF4-FFF2-40B4-BE49-F238E27FC236}">
                        <a16:creationId xmlns:a16="http://schemas.microsoft.com/office/drawing/2014/main" id="{86DD92AC-4B77-43C2-824C-1CBE71EE27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>
                    <a:extLst>
                      <a:ext uri="{FF2B5EF4-FFF2-40B4-BE49-F238E27FC236}">
                        <a16:creationId xmlns:a16="http://schemas.microsoft.com/office/drawing/2014/main" id="{16D9F4D4-8ECD-4FA4-B341-E2F7316C5D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>
                    <a:extLst>
                      <a:ext uri="{FF2B5EF4-FFF2-40B4-BE49-F238E27FC236}">
                        <a16:creationId xmlns:a16="http://schemas.microsoft.com/office/drawing/2014/main" id="{A68945B2-C19D-4EB0-9D7B-3B9A09C021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>
                    <a:extLst>
                      <a:ext uri="{FF2B5EF4-FFF2-40B4-BE49-F238E27FC236}">
                        <a16:creationId xmlns:a16="http://schemas.microsoft.com/office/drawing/2014/main" id="{BCC4F69F-1200-4FF1-A28C-121D11F906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>
                    <a:extLst>
                      <a:ext uri="{FF2B5EF4-FFF2-40B4-BE49-F238E27FC236}">
                        <a16:creationId xmlns:a16="http://schemas.microsoft.com/office/drawing/2014/main" id="{7280DA25-889B-4A90-854D-3739AEB729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>
                    <a:extLst>
                      <a:ext uri="{FF2B5EF4-FFF2-40B4-BE49-F238E27FC236}">
                        <a16:creationId xmlns:a16="http://schemas.microsoft.com/office/drawing/2014/main" id="{503CBCC2-3901-4492-AE4E-453F344893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>
                    <a:extLst>
                      <a:ext uri="{FF2B5EF4-FFF2-40B4-BE49-F238E27FC236}">
                        <a16:creationId xmlns:a16="http://schemas.microsoft.com/office/drawing/2014/main" id="{58EED485-34A8-4084-A6EF-8FEB4D074D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>
                    <a:extLst>
                      <a:ext uri="{FF2B5EF4-FFF2-40B4-BE49-F238E27FC236}">
                        <a16:creationId xmlns:a16="http://schemas.microsoft.com/office/drawing/2014/main" id="{134604BD-7DCF-4034-9143-C9FB96E916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>
                    <a:extLst>
                      <a:ext uri="{FF2B5EF4-FFF2-40B4-BE49-F238E27FC236}">
                        <a16:creationId xmlns:a16="http://schemas.microsoft.com/office/drawing/2014/main" id="{468D2A22-3D78-4F30-A97F-75D57491A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>
                    <a:extLst>
                      <a:ext uri="{FF2B5EF4-FFF2-40B4-BE49-F238E27FC236}">
                        <a16:creationId xmlns:a16="http://schemas.microsoft.com/office/drawing/2014/main" id="{CF1A05D5-1030-4E57-AC65-3250EFC29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>
                    <a:extLst>
                      <a:ext uri="{FF2B5EF4-FFF2-40B4-BE49-F238E27FC236}">
                        <a16:creationId xmlns:a16="http://schemas.microsoft.com/office/drawing/2014/main" id="{20C9C56C-7A71-4FF0-B42F-3EB494E50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>
                    <a:extLst>
                      <a:ext uri="{FF2B5EF4-FFF2-40B4-BE49-F238E27FC236}">
                        <a16:creationId xmlns:a16="http://schemas.microsoft.com/office/drawing/2014/main" id="{68EFA84F-875F-4F81-9BD1-1D93310500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>
                    <a:extLst>
                      <a:ext uri="{FF2B5EF4-FFF2-40B4-BE49-F238E27FC236}">
                        <a16:creationId xmlns:a16="http://schemas.microsoft.com/office/drawing/2014/main" id="{B8C29591-457B-4174-B9E3-B7D46ED4A2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>
                    <a:extLst>
                      <a:ext uri="{FF2B5EF4-FFF2-40B4-BE49-F238E27FC236}">
                        <a16:creationId xmlns:a16="http://schemas.microsoft.com/office/drawing/2014/main" id="{B24E4B0B-1842-4BDC-B694-FCB8A99048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>
                    <a:extLst>
                      <a:ext uri="{FF2B5EF4-FFF2-40B4-BE49-F238E27FC236}">
                        <a16:creationId xmlns:a16="http://schemas.microsoft.com/office/drawing/2014/main" id="{9E9C3467-42C7-4E45-AA92-073E45E7E5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>
                    <a:extLst>
                      <a:ext uri="{FF2B5EF4-FFF2-40B4-BE49-F238E27FC236}">
                        <a16:creationId xmlns:a16="http://schemas.microsoft.com/office/drawing/2014/main" id="{C44A3A24-307D-45E1-B140-6F3B5F40F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>
                    <a:extLst>
                      <a:ext uri="{FF2B5EF4-FFF2-40B4-BE49-F238E27FC236}">
                        <a16:creationId xmlns:a16="http://schemas.microsoft.com/office/drawing/2014/main" id="{B2966100-D8A1-451D-8857-1FC8C8E141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>
                    <a:extLst>
                      <a:ext uri="{FF2B5EF4-FFF2-40B4-BE49-F238E27FC236}">
                        <a16:creationId xmlns:a16="http://schemas.microsoft.com/office/drawing/2014/main" id="{32E6BC34-80B9-450A-A62D-FF6B54CEE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>
                    <a:extLst>
                      <a:ext uri="{FF2B5EF4-FFF2-40B4-BE49-F238E27FC236}">
                        <a16:creationId xmlns:a16="http://schemas.microsoft.com/office/drawing/2014/main" id="{84569450-D798-412D-BE0F-7AAF7B4C2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>
                    <a:extLst>
                      <a:ext uri="{FF2B5EF4-FFF2-40B4-BE49-F238E27FC236}">
                        <a16:creationId xmlns:a16="http://schemas.microsoft.com/office/drawing/2014/main" id="{A0187908-99F8-4D15-8E62-004CA08D40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:a16="http://schemas.microsoft.com/office/drawing/2014/main" id="{B9D36DAA-E230-404C-9BBD-37FDBE414F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:a16="http://schemas.microsoft.com/office/drawing/2014/main" id="{CB59D0DA-1559-4FDA-B0CB-00370531EB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:a16="http://schemas.microsoft.com/office/drawing/2014/main" id="{D721FD81-0432-423E-8C31-30F9CEE5C3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:a16="http://schemas.microsoft.com/office/drawing/2014/main" id="{07E22AFE-C638-4982-B431-614B5DB424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>
                    <a:extLst>
                      <a:ext uri="{FF2B5EF4-FFF2-40B4-BE49-F238E27FC236}">
                        <a16:creationId xmlns:a16="http://schemas.microsoft.com/office/drawing/2014/main" id="{C84D0326-3858-4020-8224-1BBEABF6C3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>
                    <a:extLst>
                      <a:ext uri="{FF2B5EF4-FFF2-40B4-BE49-F238E27FC236}">
                        <a16:creationId xmlns:a16="http://schemas.microsoft.com/office/drawing/2014/main" id="{A32898DF-689A-499F-8A30-4D54CE9684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>
                    <a:extLst>
                      <a:ext uri="{FF2B5EF4-FFF2-40B4-BE49-F238E27FC236}">
                        <a16:creationId xmlns:a16="http://schemas.microsoft.com/office/drawing/2014/main" id="{B1191E86-4714-4BB7-BCA3-A70CC0E95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>
                    <a:extLst>
                      <a:ext uri="{FF2B5EF4-FFF2-40B4-BE49-F238E27FC236}">
                        <a16:creationId xmlns:a16="http://schemas.microsoft.com/office/drawing/2014/main" id="{E6A13E02-A1ED-4DF9-8F47-D1A5F9BFD7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>
                    <a:extLst>
                      <a:ext uri="{FF2B5EF4-FFF2-40B4-BE49-F238E27FC236}">
                        <a16:creationId xmlns:a16="http://schemas.microsoft.com/office/drawing/2014/main" id="{D4C81D38-2E65-4023-B796-9D42D3A854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>
                    <a:extLst>
                      <a:ext uri="{FF2B5EF4-FFF2-40B4-BE49-F238E27FC236}">
                        <a16:creationId xmlns:a16="http://schemas.microsoft.com/office/drawing/2014/main" id="{79A81D0A-CC6E-4EB1-A07F-C7394F5A9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:a16="http://schemas.microsoft.com/office/drawing/2014/main" id="{B067606E-33BD-40F5-87CE-69BFA001E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:a16="http://schemas.microsoft.com/office/drawing/2014/main" id="{68F338CA-5BCE-49F9-A537-8603B3D57C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:a16="http://schemas.microsoft.com/office/drawing/2014/main" id="{00E2C252-35B0-4369-8AF8-AFF69FFD4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:a16="http://schemas.microsoft.com/office/drawing/2014/main" id="{0E60DB60-4C7F-472F-8618-AE6AFE45D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:a16="http://schemas.microsoft.com/office/drawing/2014/main" id="{3DDC6EFB-3A3D-4792-B278-BC51855F24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:a16="http://schemas.microsoft.com/office/drawing/2014/main" id="{93C87C54-D8D9-497C-9FB2-5460C29F5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:a16="http://schemas.microsoft.com/office/drawing/2014/main" id="{8FFDB65A-7476-4726-8136-EB79CAF4B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:a16="http://schemas.microsoft.com/office/drawing/2014/main" id="{D0860423-1B2C-40C4-9D4A-AA00D17E7E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:a16="http://schemas.microsoft.com/office/drawing/2014/main" id="{956F4927-C910-41ED-9A80-8F2B1FD4C3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:a16="http://schemas.microsoft.com/office/drawing/2014/main" id="{47945E20-04DB-4781-8B53-456C48043D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:a16="http://schemas.microsoft.com/office/drawing/2014/main" id="{661D0F66-AF81-41A6-BB00-5E4C033597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:a16="http://schemas.microsoft.com/office/drawing/2014/main" id="{19EE376F-EC02-4930-BB05-8CCF62F55A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:a16="http://schemas.microsoft.com/office/drawing/2014/main" id="{834CC687-B17A-4275-8097-4C5561F82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>
                    <a:extLst>
                      <a:ext uri="{FF2B5EF4-FFF2-40B4-BE49-F238E27FC236}">
                        <a16:creationId xmlns:a16="http://schemas.microsoft.com/office/drawing/2014/main" id="{C856D42C-379D-4A87-9DD8-AB3DCEA37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>
                    <a:extLst>
                      <a:ext uri="{FF2B5EF4-FFF2-40B4-BE49-F238E27FC236}">
                        <a16:creationId xmlns:a16="http://schemas.microsoft.com/office/drawing/2014/main" id="{DA600987-1CA5-465A-8B26-D97B8FD722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:a16="http://schemas.microsoft.com/office/drawing/2014/main" id="{F6D5A403-DCC2-4C9F-8EA2-BFA333423D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:a16="http://schemas.microsoft.com/office/drawing/2014/main" id="{8DAFC3AF-70F3-4148-9799-7A560FA94C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:a16="http://schemas.microsoft.com/office/drawing/2014/main" id="{3B9045E1-B831-4C90-AD96-C6E39241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:a16="http://schemas.microsoft.com/office/drawing/2014/main" id="{7CD8BC4C-087F-4712-821F-6C3B09119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:a16="http://schemas.microsoft.com/office/drawing/2014/main" id="{4A09CF8E-891D-4FF5-8E91-F87C1407C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:a16="http://schemas.microsoft.com/office/drawing/2014/main" id="{EF251F4D-49D5-4BB1-AC5F-B881537EDA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:a16="http://schemas.microsoft.com/office/drawing/2014/main" id="{7DBC0E38-A711-406E-BB2A-9D11A44247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:a16="http://schemas.microsoft.com/office/drawing/2014/main" id="{80CA68D1-D5BA-430C-BD3B-A43577973C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:a16="http://schemas.microsoft.com/office/drawing/2014/main" id="{56DFA465-047B-400E-94F8-EEAE79141B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:a16="http://schemas.microsoft.com/office/drawing/2014/main" id="{FB643308-5330-445F-807E-471CFCF905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:a16="http://schemas.microsoft.com/office/drawing/2014/main" id="{965E16E4-E7BE-41CA-8D81-281F52E50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:a16="http://schemas.microsoft.com/office/drawing/2014/main" id="{D8520B3D-AA49-49F2-AF84-D952E0B2A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:a16="http://schemas.microsoft.com/office/drawing/2014/main" id="{E5816040-D980-42AB-9814-76228F029E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:a16="http://schemas.microsoft.com/office/drawing/2014/main" id="{FA6D5978-E2F3-4A80-B5EA-615583E7E5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:a16="http://schemas.microsoft.com/office/drawing/2014/main" id="{7B42977C-C6F7-4632-88D0-BC2ABBB4F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:a16="http://schemas.microsoft.com/office/drawing/2014/main" id="{B6E9622D-0FE9-40E8-AFE3-E02703ECB6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:a16="http://schemas.microsoft.com/office/drawing/2014/main" id="{ACE47CCE-2809-4C52-A630-BD04ECD628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:a16="http://schemas.microsoft.com/office/drawing/2014/main" id="{C20D1804-10C7-4243-869D-22719B46C8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:a16="http://schemas.microsoft.com/office/drawing/2014/main" id="{87725AB4-86D7-41E6-BDAE-2F87B8455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:a16="http://schemas.microsoft.com/office/drawing/2014/main" id="{8E30C60F-D8C2-4969-8F38-78445612A0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:a16="http://schemas.microsoft.com/office/drawing/2014/main" id="{1E34EB7C-5696-49CD-932F-886B411EA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:a16="http://schemas.microsoft.com/office/drawing/2014/main" id="{42180591-72C5-4D17-8C34-23AAC1CEBB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:a16="http://schemas.microsoft.com/office/drawing/2014/main" id="{9325A68F-A2FE-4B6D-8926-E4A497E80B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:a16="http://schemas.microsoft.com/office/drawing/2014/main" id="{35CD0560-0AA4-4931-9B68-D12AE26C76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:a16="http://schemas.microsoft.com/office/drawing/2014/main" id="{BA91BF35-D17F-46EF-B8ED-1D5B1D681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:a16="http://schemas.microsoft.com/office/drawing/2014/main" id="{41F2B733-5EEB-4E17-BCFD-EEBFE75F10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:a16="http://schemas.microsoft.com/office/drawing/2014/main" id="{0A126FF0-1811-40F7-AA3B-0C2586E0AB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:a16="http://schemas.microsoft.com/office/drawing/2014/main" id="{68081CB3-C77B-4321-8788-5B5CD03F8F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:a16="http://schemas.microsoft.com/office/drawing/2014/main" id="{3C7B3FDD-E3DC-4309-841B-52E2247B42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:a16="http://schemas.microsoft.com/office/drawing/2014/main" id="{0B56EE1A-4761-4429-B42E-923A86F279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:a16="http://schemas.microsoft.com/office/drawing/2014/main" id="{8E22C5E7-768A-4736-A5D1-CE8D8E15D6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:a16="http://schemas.microsoft.com/office/drawing/2014/main" id="{94820D56-9AD7-498D-B71C-9F53D19E22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:a16="http://schemas.microsoft.com/office/drawing/2014/main" id="{4C6816C6-8BD8-4DF4-9E74-F74DFF9CE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:a16="http://schemas.microsoft.com/office/drawing/2014/main" id="{E7BE1E5D-54F2-4A60-9F70-5E9588C05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:a16="http://schemas.microsoft.com/office/drawing/2014/main" id="{3A5020A1-EBA9-4CD2-BB37-572236E41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:a16="http://schemas.microsoft.com/office/drawing/2014/main" id="{1F107664-CA7D-4980-AA37-80726BC98E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:a16="http://schemas.microsoft.com/office/drawing/2014/main" id="{CED73AC9-78C1-49A6-8D8C-1E99FED23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:a16="http://schemas.microsoft.com/office/drawing/2014/main" id="{8EB79F5C-78A7-493E-BB94-48AD56B84C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:a16="http://schemas.microsoft.com/office/drawing/2014/main" id="{0C771397-D8D6-4BC2-BD9D-1F1A4929BB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>
                    <a:extLst>
                      <a:ext uri="{FF2B5EF4-FFF2-40B4-BE49-F238E27FC236}">
                        <a16:creationId xmlns:a16="http://schemas.microsoft.com/office/drawing/2014/main" id="{F6FDC4B9-0D11-48EB-8C74-C479B18368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>
                    <a:extLst>
                      <a:ext uri="{FF2B5EF4-FFF2-40B4-BE49-F238E27FC236}">
                        <a16:creationId xmlns:a16="http://schemas.microsoft.com/office/drawing/2014/main" id="{92155CB4-4CC7-46AD-A9A0-81AC04DBFE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>
                    <a:extLst>
                      <a:ext uri="{FF2B5EF4-FFF2-40B4-BE49-F238E27FC236}">
                        <a16:creationId xmlns:a16="http://schemas.microsoft.com/office/drawing/2014/main" id="{DF8A8338-D087-4355-9DB0-D3D348F84A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>
                    <a:extLst>
                      <a:ext uri="{FF2B5EF4-FFF2-40B4-BE49-F238E27FC236}">
                        <a16:creationId xmlns:a16="http://schemas.microsoft.com/office/drawing/2014/main" id="{9EAA21FB-3B6D-4632-829C-A140B2F55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>
                    <a:extLst>
                      <a:ext uri="{FF2B5EF4-FFF2-40B4-BE49-F238E27FC236}">
                        <a16:creationId xmlns:a16="http://schemas.microsoft.com/office/drawing/2014/main" id="{1FCC2B56-8BF4-4D15-A225-86E6A521C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:a16="http://schemas.microsoft.com/office/drawing/2014/main" id="{0FDDD0C5-C160-4BB9-88E5-92B0C06D5A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:a16="http://schemas.microsoft.com/office/drawing/2014/main" id="{C8E389F7-06FA-4E1B-81D6-33C331D5A3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:a16="http://schemas.microsoft.com/office/drawing/2014/main" id="{C0D87155-27A1-4713-8173-85A5B9BC52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:a16="http://schemas.microsoft.com/office/drawing/2014/main" id="{8D03A03B-CA3A-4DC0-BA7C-E5E212E0E5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:a16="http://schemas.microsoft.com/office/drawing/2014/main" id="{3F466D1B-A4E1-4093-94D8-15BE5E4D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>
                    <a:extLst>
                      <a:ext uri="{FF2B5EF4-FFF2-40B4-BE49-F238E27FC236}">
                        <a16:creationId xmlns:a16="http://schemas.microsoft.com/office/drawing/2014/main" id="{D7FF8421-4C75-4958-9BFB-19CB067C6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>
                    <a:extLst>
                      <a:ext uri="{FF2B5EF4-FFF2-40B4-BE49-F238E27FC236}">
                        <a16:creationId xmlns:a16="http://schemas.microsoft.com/office/drawing/2014/main" id="{2F4F3F59-67E6-46D2-ADF0-E7CF3773BF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>
                    <a:extLst>
                      <a:ext uri="{FF2B5EF4-FFF2-40B4-BE49-F238E27FC236}">
                        <a16:creationId xmlns:a16="http://schemas.microsoft.com/office/drawing/2014/main" id="{CD012201-2047-4358-84F8-B133C83E7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>
                    <a:extLst>
                      <a:ext uri="{FF2B5EF4-FFF2-40B4-BE49-F238E27FC236}">
                        <a16:creationId xmlns:a16="http://schemas.microsoft.com/office/drawing/2014/main" id="{0D10C99D-CB79-49AD-A7C2-FA324BA523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>
                    <a:extLst>
                      <a:ext uri="{FF2B5EF4-FFF2-40B4-BE49-F238E27FC236}">
                        <a16:creationId xmlns:a16="http://schemas.microsoft.com/office/drawing/2014/main" id="{C0B6E3C2-10D4-4588-AD30-EE3AA21DB9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id="{64CC6EE6-BEBE-4302-AD33-C55F1A8A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id="{1E76E60F-9691-4AD3-9CCF-14833F7F4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id="{4B976EB7-D6A3-4E75-B88C-9FD83A9F5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id="{27EE38C0-CD65-42F9-B3A5-257DB74CE3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id="{74E88CBC-41CD-470C-9A3D-278A4F90B9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id="{73D9CA30-8E09-48AC-B73E-78AE84123F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id="{461E8DCB-FC45-4882-B108-9FBC902A06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id="{F2B6D124-210F-4D50-8F70-5F16CBE90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id="{1B257A3F-B8FC-4D09-8E41-CFA98EA914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id="{AE0355A6-083A-4D44-AE32-E8A63F9ABA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id="{3BAA8A64-AD40-40AA-861B-456BBCC457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id="{ED68077C-529D-4C08-8CED-A0611BC04E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id="{6DFB9F5D-D45E-4815-B6F9-625E2849C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id="{3C6D3C6A-9E65-4F0E-A7F3-A4F0CE4E82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id="{C8A40B34-EE4B-4EC3-9F77-8FE2EFCDCD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id="{A4180497-E07D-4515-B458-777276B6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id="{4C597884-5318-41AB-9C87-75009C4C8B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id="{2AD70B35-AD04-4648-8694-76162D13DF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id="{522B5A52-5D56-4E0A-A885-1BD960728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id="{1E671758-8828-417C-8491-6C5F55AAD3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id="{978AB152-FB24-47B0-8BE3-7998F4F680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id="{3C5BB34F-67AA-4B50-9351-08EFB57904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id="{E2E00545-805A-4C1D-A39C-CD7968000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id="{D019E6A2-4B8A-4957-B713-187038C66F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id="{1B7A92C1-235F-4957-9D9F-60792C1F0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id="{F839220C-CFBE-4DE8-A317-46B41954D4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id="{EA013FE2-F779-4EFB-86C2-42FB96A711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id="{41C589AF-07DE-443E-A9B9-DF155F6DB8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id="{A7D168BB-E3AB-41BD-80DD-28D761684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id="{5F52F446-A104-4CD8-95EE-DA5AD09FF2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id="{207A5DFF-EF51-43F9-B769-9DB6C7DC77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id="{78C3D2CE-BB0D-4189-956F-A7ADD8171D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id="{A4A6443F-EAEF-40BA-80AF-CF5AE3B5AF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>
                    <a:extLst>
                      <a:ext uri="{FF2B5EF4-FFF2-40B4-BE49-F238E27FC236}">
                        <a16:creationId xmlns:a16="http://schemas.microsoft.com/office/drawing/2014/main" id="{B51FDB68-9BF5-47BA-BAE8-25B4C0318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:a16="http://schemas.microsoft.com/office/drawing/2014/main" id="{98CE3DFC-825C-4981-B035-CD5C466DE2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:a16="http://schemas.microsoft.com/office/drawing/2014/main" id="{9747B21F-09ED-49C5-A581-B96D39305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:a16="http://schemas.microsoft.com/office/drawing/2014/main" id="{1C1E8F8F-E805-411E-BB9D-4DF60D1E86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:a16="http://schemas.microsoft.com/office/drawing/2014/main" id="{BFA8AD9B-FF8F-4BDA-8731-49DB80B792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:a16="http://schemas.microsoft.com/office/drawing/2014/main" id="{BD3FFEB5-1C82-4955-923E-CD2B32DD4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:a16="http://schemas.microsoft.com/office/drawing/2014/main" id="{0E2AE867-80C4-412E-9333-0060D2EBF9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:a16="http://schemas.microsoft.com/office/drawing/2014/main" id="{B403A86D-ED70-497F-B1EC-D296229B00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:a16="http://schemas.microsoft.com/office/drawing/2014/main" id="{9C3967B1-05A8-4AF0-A7EE-E7A9F61C31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:a16="http://schemas.microsoft.com/office/drawing/2014/main" id="{5ED7DF3B-73BA-40D9-9B3F-4E408A81E9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:a16="http://schemas.microsoft.com/office/drawing/2014/main" id="{8B17B801-628F-4552-BD71-BCE840642F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:a16="http://schemas.microsoft.com/office/drawing/2014/main" id="{38FDE1E1-8075-4915-B1C6-0C66671A0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:a16="http://schemas.microsoft.com/office/drawing/2014/main" id="{C8F06550-2F04-4980-B1A2-51A0C812A4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:a16="http://schemas.microsoft.com/office/drawing/2014/main" id="{E922609D-B2DF-4AAF-AABC-607440E991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:a16="http://schemas.microsoft.com/office/drawing/2014/main" id="{47BEDD9A-803F-4A00-B620-397A9E4238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:a16="http://schemas.microsoft.com/office/drawing/2014/main" id="{0FEE813F-58AC-4551-9209-DD3232835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:a16="http://schemas.microsoft.com/office/drawing/2014/main" id="{12A62963-9685-4A9E-A148-433B61E195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:a16="http://schemas.microsoft.com/office/drawing/2014/main" id="{ACC10533-D687-4110-AE4E-EA46A93472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:a16="http://schemas.microsoft.com/office/drawing/2014/main" id="{20B67C0F-6D85-48D8-A6C7-635C1C953F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:a16="http://schemas.microsoft.com/office/drawing/2014/main" id="{475D9488-FF2C-4DB6-A137-EB3795BE91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:a16="http://schemas.microsoft.com/office/drawing/2014/main" id="{43A2BA4A-8CCA-4037-AC53-8BFE462AC0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:a16="http://schemas.microsoft.com/office/drawing/2014/main" id="{C1908DD3-1727-447E-BA05-3BEEF2693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:a16="http://schemas.microsoft.com/office/drawing/2014/main" id="{D7116DC5-EA7E-4DE5-9D74-28B682273F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:a16="http://schemas.microsoft.com/office/drawing/2014/main" id="{D35B6C30-5E3B-4105-9C7D-2426B5B0D6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:a16="http://schemas.microsoft.com/office/drawing/2014/main" id="{EDB0C795-77CC-4BBF-9C8E-C64F393265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id="{0AE65C35-5EFA-465C-BFC9-4F1D206E2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id="{5B8FB8AB-09D8-4E72-A5DA-D59BC0C22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id="{43AF57C7-F2E6-4FEB-BF76-60A3133E2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id="{46382F0A-B8E1-4DAD-A90E-0880D1AC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id="{F6A799BC-5CDB-475B-814A-5C0CA4C949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id="{21FA035A-9AB0-448E-9CEF-A0DC07FC84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id="{6CCAC33D-3581-4A99-8A7A-DB38ADFF4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id="{E16B6499-634A-45D4-9966-7AFB79E3D8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id="{888639A2-E41D-4D00-94AF-32D58B75A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id="{3030D67B-A723-4958-8F46-A84CB3C3D9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id="{2CC60152-02B2-4F30-BA8C-4F9632ACF1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>
                  <a:extLst>
                    <a:ext uri="{FF2B5EF4-FFF2-40B4-BE49-F238E27FC236}">
                      <a16:creationId xmlns:a16="http://schemas.microsoft.com/office/drawing/2014/main" id="{BD80DDF0-71FD-4738-9395-059293268835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>
                  <a:extLst>
                    <a:ext uri="{FF2B5EF4-FFF2-40B4-BE49-F238E27FC236}">
                      <a16:creationId xmlns:a16="http://schemas.microsoft.com/office/drawing/2014/main" id="{ADE9792C-947A-4883-BA63-57067A5E1672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867" name="TextBox 866">
                  <a:extLst>
                    <a:ext uri="{FF2B5EF4-FFF2-40B4-BE49-F238E27FC236}">
                      <a16:creationId xmlns:a16="http://schemas.microsoft.com/office/drawing/2014/main" id="{8418E7C3-CDFB-4C28-9351-4C485E152173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:a16="http://schemas.microsoft.com/office/drawing/2014/main" id="{1ADF26F1-4E6A-4156-85EA-3F4BB75FFF13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69" name="TextBox 868">
                  <a:extLst>
                    <a:ext uri="{FF2B5EF4-FFF2-40B4-BE49-F238E27FC236}">
                      <a16:creationId xmlns:a16="http://schemas.microsoft.com/office/drawing/2014/main" id="{CF230FC1-67EB-4FC8-8F57-C5C17C497866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:a16="http://schemas.microsoft.com/office/drawing/2014/main" id="{ABDAB63B-B59C-4C23-9C8B-6F94E233316E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1" name="TextBox 870">
                  <a:extLst>
                    <a:ext uri="{FF2B5EF4-FFF2-40B4-BE49-F238E27FC236}">
                      <a16:creationId xmlns:a16="http://schemas.microsoft.com/office/drawing/2014/main" id="{07F5739C-A16E-42A1-8B04-50737162A022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:a16="http://schemas.microsoft.com/office/drawing/2014/main" id="{EF00F4AF-971F-4EAA-8B62-59FB79888457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873" name="TextBox 872">
                  <a:extLst>
                    <a:ext uri="{FF2B5EF4-FFF2-40B4-BE49-F238E27FC236}">
                      <a16:creationId xmlns:a16="http://schemas.microsoft.com/office/drawing/2014/main" id="{0871128B-2994-49C2-9020-5EFF7F0F3BC6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:a16="http://schemas.microsoft.com/office/drawing/2014/main" id="{9958C2D7-4D8F-43B9-8245-AA0B65E119BC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5" name="TextBox 874">
                  <a:extLst>
                    <a:ext uri="{FF2B5EF4-FFF2-40B4-BE49-F238E27FC236}">
                      <a16:creationId xmlns:a16="http://schemas.microsoft.com/office/drawing/2014/main" id="{E31CA9FC-498D-423F-91B7-0A67C3CC399E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:a16="http://schemas.microsoft.com/office/drawing/2014/main" id="{28AFA0CB-DBC0-421D-AE64-B7D58821EACF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>
                  <a:extLst>
                    <a:ext uri="{FF2B5EF4-FFF2-40B4-BE49-F238E27FC236}">
                      <a16:creationId xmlns:a16="http://schemas.microsoft.com/office/drawing/2014/main" id="{4739879A-D9EB-4106-B75B-0E2F4156E1C1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:a16="http://schemas.microsoft.com/office/drawing/2014/main" id="{622698F5-9300-41D7-98F6-2C099F74AAFC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79" name="TextBox 878">
                  <a:extLst>
                    <a:ext uri="{FF2B5EF4-FFF2-40B4-BE49-F238E27FC236}">
                      <a16:creationId xmlns:a16="http://schemas.microsoft.com/office/drawing/2014/main" id="{E46D2887-6032-410F-960C-E5656CDDD8D2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:a16="http://schemas.microsoft.com/office/drawing/2014/main" id="{2497EBA6-AE50-4C37-8378-B017DE31C4AF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>
                  <a:extLst>
                    <a:ext uri="{FF2B5EF4-FFF2-40B4-BE49-F238E27FC236}">
                      <a16:creationId xmlns:a16="http://schemas.microsoft.com/office/drawing/2014/main" id="{6C158622-BCEC-425F-B2AE-C897AD6B861C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:a16="http://schemas.microsoft.com/office/drawing/2014/main" id="{5BCE1F23-B966-4CDA-AD87-5D29683B358D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:a16="http://schemas.microsoft.com/office/drawing/2014/main" id="{868D3BD3-1005-4D08-9019-B9CFC14EED56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>
                  <a:extLst>
                    <a:ext uri="{FF2B5EF4-FFF2-40B4-BE49-F238E27FC236}">
                      <a16:creationId xmlns:a16="http://schemas.microsoft.com/office/drawing/2014/main" id="{7AF619B3-DD90-4833-8233-20789D3211CA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:a16="http://schemas.microsoft.com/office/drawing/2014/main" id="{41713394-0D42-46DD-B180-6CA66D319F13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>
                  <a:extLst>
                    <a:ext uri="{FF2B5EF4-FFF2-40B4-BE49-F238E27FC236}">
                      <a16:creationId xmlns:a16="http://schemas.microsoft.com/office/drawing/2014/main" id="{681478BD-0BAC-4F46-A3F9-0BAF5CC086CC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:a16="http://schemas.microsoft.com/office/drawing/2014/main" id="{C7B4D38C-BCA8-4425-8FE3-F07580F8D19F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>
                  <a:extLst>
                    <a:ext uri="{FF2B5EF4-FFF2-40B4-BE49-F238E27FC236}">
                      <a16:creationId xmlns:a16="http://schemas.microsoft.com/office/drawing/2014/main" id="{DAE57DE0-4C18-4481-8C79-49DCAC37F9F4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>
                  <a:extLst>
                    <a:ext uri="{FF2B5EF4-FFF2-40B4-BE49-F238E27FC236}">
                      <a16:creationId xmlns:a16="http://schemas.microsoft.com/office/drawing/2014/main" id="{ADECA585-8253-4546-8B7C-1F49C2388E43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:a16="http://schemas.microsoft.com/office/drawing/2014/main" id="{B0EAFE27-A061-49DF-A8CE-94C039997133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3" name="TextBox 892">
                  <a:extLst>
                    <a:ext uri="{FF2B5EF4-FFF2-40B4-BE49-F238E27FC236}">
                      <a16:creationId xmlns:a16="http://schemas.microsoft.com/office/drawing/2014/main" id="{B7FAFD9C-BF94-4DF0-8583-08A0F9C4171E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:a16="http://schemas.microsoft.com/office/drawing/2014/main" id="{AABE16D3-B4F1-49BA-99E5-76725C38B129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895" name="TextBox 894">
                  <a:extLst>
                    <a:ext uri="{FF2B5EF4-FFF2-40B4-BE49-F238E27FC236}">
                      <a16:creationId xmlns:a16="http://schemas.microsoft.com/office/drawing/2014/main" id="{EA053F65-C6F8-4C92-ADC5-55582AE26F1E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:a16="http://schemas.microsoft.com/office/drawing/2014/main" id="{33F2300F-AB52-4022-9618-E2CBAE7E8B64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>
                  <a:extLst>
                    <a:ext uri="{FF2B5EF4-FFF2-40B4-BE49-F238E27FC236}">
                      <a16:creationId xmlns:a16="http://schemas.microsoft.com/office/drawing/2014/main" id="{CAF95819-8753-40FC-8593-513E7D9D77E7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:a16="http://schemas.microsoft.com/office/drawing/2014/main" id="{EC7D9FB8-961C-4FD7-8CF9-C523BE919EC7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>
                  <a:extLst>
                    <a:ext uri="{FF2B5EF4-FFF2-40B4-BE49-F238E27FC236}">
                      <a16:creationId xmlns:a16="http://schemas.microsoft.com/office/drawing/2014/main" id="{6053F74E-3EB8-4D42-B720-33881E4F6A02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:a16="http://schemas.microsoft.com/office/drawing/2014/main" id="{104BC20E-1464-4A64-A5C2-DA0B4F7F54DD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>
                  <a:extLst>
                    <a:ext uri="{FF2B5EF4-FFF2-40B4-BE49-F238E27FC236}">
                      <a16:creationId xmlns:a16="http://schemas.microsoft.com/office/drawing/2014/main" id="{3A8559CE-949C-44BA-88EB-3AD7022DB7BB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:a16="http://schemas.microsoft.com/office/drawing/2014/main" id="{3163DDDE-C8C0-423F-A0B4-59DBBF5206DB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>
                  <a:extLst>
                    <a:ext uri="{FF2B5EF4-FFF2-40B4-BE49-F238E27FC236}">
                      <a16:creationId xmlns:a16="http://schemas.microsoft.com/office/drawing/2014/main" id="{D9A58C7A-9739-4CEC-A41B-7AE50517A97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:a16="http://schemas.microsoft.com/office/drawing/2014/main" id="{CF99B637-BA5B-4803-93C9-5E6884526C14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>
                  <a:extLst>
                    <a:ext uri="{FF2B5EF4-FFF2-40B4-BE49-F238E27FC236}">
                      <a16:creationId xmlns:a16="http://schemas.microsoft.com/office/drawing/2014/main" id="{47763EEE-F36C-4DD4-A2EC-2F67D0B338BA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1376" name="TextBox 1375">
                <a:extLst>
                  <a:ext uri="{FF2B5EF4-FFF2-40B4-BE49-F238E27FC236}">
                    <a16:creationId xmlns:a16="http://schemas.microsoft.com/office/drawing/2014/main" id="{CB288B1B-1D8E-4A57-A3A4-EB93A312B997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908" name="TextBox 907">
              <a:extLst>
                <a:ext uri="{FF2B5EF4-FFF2-40B4-BE49-F238E27FC236}">
                  <a16:creationId xmlns:a16="http://schemas.microsoft.com/office/drawing/2014/main" id="{ED5C3041-66F0-4C92-89D1-B9F0110F45E8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>
            <a:extLst>
              <a:ext uri="{FF2B5EF4-FFF2-40B4-BE49-F238E27FC236}">
                <a16:creationId xmlns:a16="http://schemas.microsoft.com/office/drawing/2014/main" id="{140AF6F9-0965-4C44-85E8-BDB1693CDEFE}"/>
              </a:ext>
            </a:extLst>
          </p:cNvPr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>
            <a:extLst>
              <a:ext uri="{FF2B5EF4-FFF2-40B4-BE49-F238E27FC236}">
                <a16:creationId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>
            <a:extLst>
              <a:ext uri="{FF2B5EF4-FFF2-40B4-BE49-F238E27FC236}">
                <a16:creationId xmlns:a16="http://schemas.microsoft.com/office/drawing/2014/main" id="{6F26D9A9-3441-4850-AB1D-4462A2989044}"/>
              </a:ext>
            </a:extLst>
          </p:cNvPr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>
              <a:extLst>
                <a:ext uri="{FF2B5EF4-FFF2-40B4-BE49-F238E27FC236}">
                  <a16:creationId xmlns:a16="http://schemas.microsoft.com/office/drawing/2014/main" id="{2890F74A-A29F-4C49-9CB0-765B82759684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>
              <a:extLst>
                <a:ext uri="{FF2B5EF4-FFF2-40B4-BE49-F238E27FC236}">
                  <a16:creationId xmlns:a16="http://schemas.microsoft.com/office/drawing/2014/main" id="{A94970EC-D245-439D-8D75-4B518E8C4FB8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210644" y="512034"/>
            <a:ext cx="4308263" cy="2891250"/>
            <a:chOff x="210559" y="170974"/>
            <a:chExt cx="4308263" cy="289125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/>
                  <a:t>13 - 5= 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47876" flipH="1">
              <a:off x="210559" y="170974"/>
              <a:ext cx="1692321" cy="1975197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1711141" y="342966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3662157" y="345679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1231718" y="4239672"/>
            <a:ext cx="2843571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8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03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CacVongQuayCuaChiecNonKyDieu-VA-6226417 (vide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C3A191F-D67E-47BC-B2BC-8F3316A13648}"/>
              </a:ext>
            </a:extLst>
          </p:cNvPr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6C9168-E8AB-48F5-A737-4CBE4AB69715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EE4B67E-E060-4DD9-8426-9E965CFC7772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>
                  <a:extLst>
                    <a:ext uri="{FF2B5EF4-FFF2-40B4-BE49-F238E27FC236}">
                      <a16:creationId xmlns:a16="http://schemas.microsoft.com/office/drawing/2014/main" id="{E26B0A82-A0A3-43AD-A3E6-797DCCF2954D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>
                    <a:extLst>
                      <a:ext uri="{FF2B5EF4-FFF2-40B4-BE49-F238E27FC236}">
                        <a16:creationId xmlns:a16="http://schemas.microsoft.com/office/drawing/2014/main" id="{89B293F3-5B34-48A7-85E0-BF970B6A6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>
                    <a:extLst>
                      <a:ext uri="{FF2B5EF4-FFF2-40B4-BE49-F238E27FC236}">
                        <a16:creationId xmlns:a16="http://schemas.microsoft.com/office/drawing/2014/main" id="{033CBDE6-CA0F-41AB-9A31-7594DC6F2F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>
                    <a:extLst>
                      <a:ext uri="{FF2B5EF4-FFF2-40B4-BE49-F238E27FC236}">
                        <a16:creationId xmlns:a16="http://schemas.microsoft.com/office/drawing/2014/main" id="{60E3A9CB-87A9-4394-AB32-1BAA726B64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>
                    <a:extLst>
                      <a:ext uri="{FF2B5EF4-FFF2-40B4-BE49-F238E27FC236}">
                        <a16:creationId xmlns:a16="http://schemas.microsoft.com/office/drawing/2014/main" id="{FA7A1F9C-4EB4-4710-9CAD-1C2625A73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>
                    <a:extLst>
                      <a:ext uri="{FF2B5EF4-FFF2-40B4-BE49-F238E27FC236}">
                        <a16:creationId xmlns:a16="http://schemas.microsoft.com/office/drawing/2014/main" id="{91FD8A4F-D1C0-4AD5-BCE2-582A838E1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>
                    <a:extLst>
                      <a:ext uri="{FF2B5EF4-FFF2-40B4-BE49-F238E27FC236}">
                        <a16:creationId xmlns:a16="http://schemas.microsoft.com/office/drawing/2014/main" id="{2212ACC4-E567-4785-A34F-07A1FED1D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>
                    <a:extLst>
                      <a:ext uri="{FF2B5EF4-FFF2-40B4-BE49-F238E27FC236}">
                        <a16:creationId xmlns:a16="http://schemas.microsoft.com/office/drawing/2014/main" id="{B03691F8-DF68-4AC7-9562-B04F84035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>
                    <a:extLst>
                      <a:ext uri="{FF2B5EF4-FFF2-40B4-BE49-F238E27FC236}">
                        <a16:creationId xmlns:a16="http://schemas.microsoft.com/office/drawing/2014/main" id="{A46E77FE-2A17-489F-8957-8FD974281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>
                    <a:extLst>
                      <a:ext uri="{FF2B5EF4-FFF2-40B4-BE49-F238E27FC236}">
                        <a16:creationId xmlns:a16="http://schemas.microsoft.com/office/drawing/2014/main" id="{45D20018-638A-416D-9295-42290F649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>
                    <a:extLst>
                      <a:ext uri="{FF2B5EF4-FFF2-40B4-BE49-F238E27FC236}">
                        <a16:creationId xmlns:a16="http://schemas.microsoft.com/office/drawing/2014/main" id="{6D8219E4-D321-4FD3-ABC4-25E07AAF88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>
                    <a:extLst>
                      <a:ext uri="{FF2B5EF4-FFF2-40B4-BE49-F238E27FC236}">
                        <a16:creationId xmlns:a16="http://schemas.microsoft.com/office/drawing/2014/main" id="{D935F43F-0044-47F2-9CE1-BADE578F1F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>
                    <a:extLst>
                      <a:ext uri="{FF2B5EF4-FFF2-40B4-BE49-F238E27FC236}">
                        <a16:creationId xmlns:a16="http://schemas.microsoft.com/office/drawing/2014/main" id="{BD357367-2641-46A2-BCCA-4D9642C0D3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>
                    <a:extLst>
                      <a:ext uri="{FF2B5EF4-FFF2-40B4-BE49-F238E27FC236}">
                        <a16:creationId xmlns:a16="http://schemas.microsoft.com/office/drawing/2014/main" id="{EA89A0C5-1F3D-46E8-B772-5C19DA54F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>
                    <a:extLst>
                      <a:ext uri="{FF2B5EF4-FFF2-40B4-BE49-F238E27FC236}">
                        <a16:creationId xmlns:a16="http://schemas.microsoft.com/office/drawing/2014/main" id="{8A090F40-684C-4FE5-9251-A169E58C11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>
                    <a:extLst>
                      <a:ext uri="{FF2B5EF4-FFF2-40B4-BE49-F238E27FC236}">
                        <a16:creationId xmlns:a16="http://schemas.microsoft.com/office/drawing/2014/main" id="{5BDFEF4B-A94D-41AB-9C68-47F5624CF7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>
                    <a:extLst>
                      <a:ext uri="{FF2B5EF4-FFF2-40B4-BE49-F238E27FC236}">
                        <a16:creationId xmlns:a16="http://schemas.microsoft.com/office/drawing/2014/main" id="{659D2252-B4C4-4A7E-B034-DB7D967D2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>
                    <a:extLst>
                      <a:ext uri="{FF2B5EF4-FFF2-40B4-BE49-F238E27FC236}">
                        <a16:creationId xmlns:a16="http://schemas.microsoft.com/office/drawing/2014/main" id="{030E16B6-1977-4BA6-80D3-D86CEDC7F8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>
                    <a:extLst>
                      <a:ext uri="{FF2B5EF4-FFF2-40B4-BE49-F238E27FC236}">
                        <a16:creationId xmlns:a16="http://schemas.microsoft.com/office/drawing/2014/main" id="{BD967957-69CD-4B7B-BFEA-D4D8E3B34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>
                    <a:extLst>
                      <a:ext uri="{FF2B5EF4-FFF2-40B4-BE49-F238E27FC236}">
                        <a16:creationId xmlns:a16="http://schemas.microsoft.com/office/drawing/2014/main" id="{BF708B1C-5C7C-4B9F-B07D-9C75736566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>
                    <a:extLst>
                      <a:ext uri="{FF2B5EF4-FFF2-40B4-BE49-F238E27FC236}">
                        <a16:creationId xmlns:a16="http://schemas.microsoft.com/office/drawing/2014/main" id="{B6991E4B-D020-44A5-B32A-EDA79FEB3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>
                    <a:extLst>
                      <a:ext uri="{FF2B5EF4-FFF2-40B4-BE49-F238E27FC236}">
                        <a16:creationId xmlns:a16="http://schemas.microsoft.com/office/drawing/2014/main" id="{7D147227-11E5-41C2-A28C-14F11FE722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>
                    <a:extLst>
                      <a:ext uri="{FF2B5EF4-FFF2-40B4-BE49-F238E27FC236}">
                        <a16:creationId xmlns:a16="http://schemas.microsoft.com/office/drawing/2014/main" id="{A04DCFE6-D737-4179-A16E-69D0BB9977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>
                    <a:extLst>
                      <a:ext uri="{FF2B5EF4-FFF2-40B4-BE49-F238E27FC236}">
                        <a16:creationId xmlns:a16="http://schemas.microsoft.com/office/drawing/2014/main" id="{29BC5E1F-5BE3-4F3E-BDA9-C50B7F089D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>
                    <a:extLst>
                      <a:ext uri="{FF2B5EF4-FFF2-40B4-BE49-F238E27FC236}">
                        <a16:creationId xmlns:a16="http://schemas.microsoft.com/office/drawing/2014/main" id="{54E7F4D9-0136-4779-A037-6D07BB0848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>
                    <a:extLst>
                      <a:ext uri="{FF2B5EF4-FFF2-40B4-BE49-F238E27FC236}">
                        <a16:creationId xmlns:a16="http://schemas.microsoft.com/office/drawing/2014/main" id="{AFD5CDA9-5A10-4454-9927-76EB0EC54E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>
                    <a:extLst>
                      <a:ext uri="{FF2B5EF4-FFF2-40B4-BE49-F238E27FC236}">
                        <a16:creationId xmlns:a16="http://schemas.microsoft.com/office/drawing/2014/main" id="{4C5BF92D-5287-457E-9B55-909CDD796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>
                    <a:extLst>
                      <a:ext uri="{FF2B5EF4-FFF2-40B4-BE49-F238E27FC236}">
                        <a16:creationId xmlns:a16="http://schemas.microsoft.com/office/drawing/2014/main" id="{4B05035B-C5EC-4980-94CB-A7D324C15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>
                    <a:extLst>
                      <a:ext uri="{FF2B5EF4-FFF2-40B4-BE49-F238E27FC236}">
                        <a16:creationId xmlns:a16="http://schemas.microsoft.com/office/drawing/2014/main" id="{D027416B-CF0F-4C5B-9907-F57C407219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>
                    <a:extLst>
                      <a:ext uri="{FF2B5EF4-FFF2-40B4-BE49-F238E27FC236}">
                        <a16:creationId xmlns:a16="http://schemas.microsoft.com/office/drawing/2014/main" id="{D27018C3-73BE-4DF9-81FD-023A0A3116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>
                    <a:extLst>
                      <a:ext uri="{FF2B5EF4-FFF2-40B4-BE49-F238E27FC236}">
                        <a16:creationId xmlns:a16="http://schemas.microsoft.com/office/drawing/2014/main" id="{28A999BA-61EF-41B2-BF0D-DD82802D5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>
                    <a:extLst>
                      <a:ext uri="{FF2B5EF4-FFF2-40B4-BE49-F238E27FC236}">
                        <a16:creationId xmlns:a16="http://schemas.microsoft.com/office/drawing/2014/main" id="{DD67273F-8BB3-44B7-ACEF-37205C6825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>
                    <a:extLst>
                      <a:ext uri="{FF2B5EF4-FFF2-40B4-BE49-F238E27FC236}">
                        <a16:creationId xmlns:a16="http://schemas.microsoft.com/office/drawing/2014/main" id="{650775E9-BA6C-4D69-8D2B-E31F8E7A50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>
                    <a:extLst>
                      <a:ext uri="{FF2B5EF4-FFF2-40B4-BE49-F238E27FC236}">
                        <a16:creationId xmlns:a16="http://schemas.microsoft.com/office/drawing/2014/main" id="{B9E8C886-6463-429A-80B6-E9EFFEE310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>
                    <a:extLst>
                      <a:ext uri="{FF2B5EF4-FFF2-40B4-BE49-F238E27FC236}">
                        <a16:creationId xmlns:a16="http://schemas.microsoft.com/office/drawing/2014/main" id="{9F0DA5E0-5AEF-42CD-A173-568D4E8A12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>
                    <a:extLst>
                      <a:ext uri="{FF2B5EF4-FFF2-40B4-BE49-F238E27FC236}">
                        <a16:creationId xmlns:a16="http://schemas.microsoft.com/office/drawing/2014/main" id="{9C27E3B4-A429-45FD-9F29-F35637761A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:a16="http://schemas.microsoft.com/office/drawing/2014/main" id="{359B570E-560E-4CFD-A8B4-B23DC41DE4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>
                    <a:extLst>
                      <a:ext uri="{FF2B5EF4-FFF2-40B4-BE49-F238E27FC236}">
                        <a16:creationId xmlns:a16="http://schemas.microsoft.com/office/drawing/2014/main" id="{EAABC8C1-AC94-47E0-99DB-F5AF007011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>
                    <a:extLst>
                      <a:ext uri="{FF2B5EF4-FFF2-40B4-BE49-F238E27FC236}">
                        <a16:creationId xmlns:a16="http://schemas.microsoft.com/office/drawing/2014/main" id="{4FB79667-C050-40D3-B4B7-D682EDC9A6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:a16="http://schemas.microsoft.com/office/drawing/2014/main" id="{A1CFFB91-646C-4F1B-A066-1E23903320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>
                    <a:extLst>
                      <a:ext uri="{FF2B5EF4-FFF2-40B4-BE49-F238E27FC236}">
                        <a16:creationId xmlns:a16="http://schemas.microsoft.com/office/drawing/2014/main" id="{CDCA1589-72D4-4EFF-8836-404C3BEE2D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>
                    <a:extLst>
                      <a:ext uri="{FF2B5EF4-FFF2-40B4-BE49-F238E27FC236}">
                        <a16:creationId xmlns:a16="http://schemas.microsoft.com/office/drawing/2014/main" id="{0549A8EF-1146-4EA2-855B-85A705F766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>
                    <a:extLst>
                      <a:ext uri="{FF2B5EF4-FFF2-40B4-BE49-F238E27FC236}">
                        <a16:creationId xmlns:a16="http://schemas.microsoft.com/office/drawing/2014/main" id="{2C39B0E3-6B3E-4C15-BEB4-A48BB3C7E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>
                    <a:extLst>
                      <a:ext uri="{FF2B5EF4-FFF2-40B4-BE49-F238E27FC236}">
                        <a16:creationId xmlns:a16="http://schemas.microsoft.com/office/drawing/2014/main" id="{A2079C30-067A-47D0-BDFE-2B80712703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>
                    <a:extLst>
                      <a:ext uri="{FF2B5EF4-FFF2-40B4-BE49-F238E27FC236}">
                        <a16:creationId xmlns:a16="http://schemas.microsoft.com/office/drawing/2014/main" id="{DCE17979-CEC0-4285-AF03-1BD6FEB765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>
                    <a:extLst>
                      <a:ext uri="{FF2B5EF4-FFF2-40B4-BE49-F238E27FC236}">
                        <a16:creationId xmlns:a16="http://schemas.microsoft.com/office/drawing/2014/main" id="{E232A811-B319-4935-9BCF-F13E519B2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>
                    <a:extLst>
                      <a:ext uri="{FF2B5EF4-FFF2-40B4-BE49-F238E27FC236}">
                        <a16:creationId xmlns:a16="http://schemas.microsoft.com/office/drawing/2014/main" id="{C8CEB9B5-966E-4898-B83D-BF42A2FB79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>
                    <a:extLst>
                      <a:ext uri="{FF2B5EF4-FFF2-40B4-BE49-F238E27FC236}">
                        <a16:creationId xmlns:a16="http://schemas.microsoft.com/office/drawing/2014/main" id="{893D9254-0138-4347-A2C0-6947DF949D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>
                    <a:extLst>
                      <a:ext uri="{FF2B5EF4-FFF2-40B4-BE49-F238E27FC236}">
                        <a16:creationId xmlns:a16="http://schemas.microsoft.com/office/drawing/2014/main" id="{A5D3A3C7-904B-44ED-8EF9-D8DB0CB76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>
                    <a:extLst>
                      <a:ext uri="{FF2B5EF4-FFF2-40B4-BE49-F238E27FC236}">
                        <a16:creationId xmlns:a16="http://schemas.microsoft.com/office/drawing/2014/main" id="{25B2F8E3-C4DF-4193-A1CC-4BB032E34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>
                    <a:extLst>
                      <a:ext uri="{FF2B5EF4-FFF2-40B4-BE49-F238E27FC236}">
                        <a16:creationId xmlns:a16="http://schemas.microsoft.com/office/drawing/2014/main" id="{7BE32DCA-07EA-4BF3-B337-4298F58064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>
                    <a:extLst>
                      <a:ext uri="{FF2B5EF4-FFF2-40B4-BE49-F238E27FC236}">
                        <a16:creationId xmlns:a16="http://schemas.microsoft.com/office/drawing/2014/main" id="{237C458D-5DC9-4B4D-9864-25210F73E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>
                    <a:extLst>
                      <a:ext uri="{FF2B5EF4-FFF2-40B4-BE49-F238E27FC236}">
                        <a16:creationId xmlns:a16="http://schemas.microsoft.com/office/drawing/2014/main" id="{EC4A370B-B74E-4101-A97A-F516C985A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>
                    <a:extLst>
                      <a:ext uri="{FF2B5EF4-FFF2-40B4-BE49-F238E27FC236}">
                        <a16:creationId xmlns:a16="http://schemas.microsoft.com/office/drawing/2014/main" id="{A6D578EE-F3D1-4A06-99A2-2A6ED96A8F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>
                    <a:extLst>
                      <a:ext uri="{FF2B5EF4-FFF2-40B4-BE49-F238E27FC236}">
                        <a16:creationId xmlns:a16="http://schemas.microsoft.com/office/drawing/2014/main" id="{73ECC9BF-E284-43AC-AEC2-B4C64AC660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>
                    <a:extLst>
                      <a:ext uri="{FF2B5EF4-FFF2-40B4-BE49-F238E27FC236}">
                        <a16:creationId xmlns:a16="http://schemas.microsoft.com/office/drawing/2014/main" id="{EDF83D03-2D1A-418C-8ECE-CB5657E019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>
                    <a:extLst>
                      <a:ext uri="{FF2B5EF4-FFF2-40B4-BE49-F238E27FC236}">
                        <a16:creationId xmlns:a16="http://schemas.microsoft.com/office/drawing/2014/main" id="{2AD15DAD-B165-4FDC-8CD5-A44E47810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>
                    <a:extLst>
                      <a:ext uri="{FF2B5EF4-FFF2-40B4-BE49-F238E27FC236}">
                        <a16:creationId xmlns:a16="http://schemas.microsoft.com/office/drawing/2014/main" id="{8E224EB4-53C1-40F6-8239-22725FA61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>
                    <a:extLst>
                      <a:ext uri="{FF2B5EF4-FFF2-40B4-BE49-F238E27FC236}">
                        <a16:creationId xmlns:a16="http://schemas.microsoft.com/office/drawing/2014/main" id="{89E67AEE-4D96-4A5A-B805-7D6BD50F1A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>
                    <a:extLst>
                      <a:ext uri="{FF2B5EF4-FFF2-40B4-BE49-F238E27FC236}">
                        <a16:creationId xmlns:a16="http://schemas.microsoft.com/office/drawing/2014/main" id="{2CF572D0-BCDD-4AE5-9D69-3095D834C3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>
                    <a:extLst>
                      <a:ext uri="{FF2B5EF4-FFF2-40B4-BE49-F238E27FC236}">
                        <a16:creationId xmlns:a16="http://schemas.microsoft.com/office/drawing/2014/main" id="{A5CCB5E8-CD93-4B9F-9D43-22F9A8ED8A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>
                    <a:extLst>
                      <a:ext uri="{FF2B5EF4-FFF2-40B4-BE49-F238E27FC236}">
                        <a16:creationId xmlns:a16="http://schemas.microsoft.com/office/drawing/2014/main" id="{30F3EF65-7407-4ECB-9ED6-B60E068DF2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>
                    <a:extLst>
                      <a:ext uri="{FF2B5EF4-FFF2-40B4-BE49-F238E27FC236}">
                        <a16:creationId xmlns:a16="http://schemas.microsoft.com/office/drawing/2014/main" id="{A75311B7-644B-48C0-9310-32EDB1BDB1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>
                    <a:extLst>
                      <a:ext uri="{FF2B5EF4-FFF2-40B4-BE49-F238E27FC236}">
                        <a16:creationId xmlns:a16="http://schemas.microsoft.com/office/drawing/2014/main" id="{79082D52-37CE-4EFA-9479-1B6751F709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>
                    <a:extLst>
                      <a:ext uri="{FF2B5EF4-FFF2-40B4-BE49-F238E27FC236}">
                        <a16:creationId xmlns:a16="http://schemas.microsoft.com/office/drawing/2014/main" id="{FE387EB4-31A3-4B72-93BF-45125F7D8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>
                    <a:extLst>
                      <a:ext uri="{FF2B5EF4-FFF2-40B4-BE49-F238E27FC236}">
                        <a16:creationId xmlns:a16="http://schemas.microsoft.com/office/drawing/2014/main" id="{DF7251F7-C1CA-4854-ABBA-8438DFEE5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>
                    <a:extLst>
                      <a:ext uri="{FF2B5EF4-FFF2-40B4-BE49-F238E27FC236}">
                        <a16:creationId xmlns:a16="http://schemas.microsoft.com/office/drawing/2014/main" id="{BDB747D7-D52F-47F1-8EF0-932D0D706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:a16="http://schemas.microsoft.com/office/drawing/2014/main" id="{540FC3AF-CFC3-44DC-90D1-344F0E00A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:a16="http://schemas.microsoft.com/office/drawing/2014/main" id="{C1F609C2-3001-40BC-BDDA-48C3A1A92F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>
                    <a:extLst>
                      <a:ext uri="{FF2B5EF4-FFF2-40B4-BE49-F238E27FC236}">
                        <a16:creationId xmlns:a16="http://schemas.microsoft.com/office/drawing/2014/main" id="{B90EB120-18E0-4EB3-A13C-54ECDE1A5A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>
                    <a:extLst>
                      <a:ext uri="{FF2B5EF4-FFF2-40B4-BE49-F238E27FC236}">
                        <a16:creationId xmlns:a16="http://schemas.microsoft.com/office/drawing/2014/main" id="{5C9BE156-3A28-4B37-8CFE-10EE4D20A7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>
                    <a:extLst>
                      <a:ext uri="{FF2B5EF4-FFF2-40B4-BE49-F238E27FC236}">
                        <a16:creationId xmlns:a16="http://schemas.microsoft.com/office/drawing/2014/main" id="{A5F58248-BDFF-427D-8247-4D49909A57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>
                    <a:extLst>
                      <a:ext uri="{FF2B5EF4-FFF2-40B4-BE49-F238E27FC236}">
                        <a16:creationId xmlns:a16="http://schemas.microsoft.com/office/drawing/2014/main" id="{17CC9998-51B9-4B75-89B1-8529A2A687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>
                    <a:extLst>
                      <a:ext uri="{FF2B5EF4-FFF2-40B4-BE49-F238E27FC236}">
                        <a16:creationId xmlns:a16="http://schemas.microsoft.com/office/drawing/2014/main" id="{8E529C43-D0C2-4738-854F-36CF34B1F4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>
                    <a:extLst>
                      <a:ext uri="{FF2B5EF4-FFF2-40B4-BE49-F238E27FC236}">
                        <a16:creationId xmlns:a16="http://schemas.microsoft.com/office/drawing/2014/main" id="{EEA33C26-4241-45C3-92DB-C13FFF5474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>
                    <a:extLst>
                      <a:ext uri="{FF2B5EF4-FFF2-40B4-BE49-F238E27FC236}">
                        <a16:creationId xmlns:a16="http://schemas.microsoft.com/office/drawing/2014/main" id="{CCE02F24-7E72-4439-B2F9-928D3FBA40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>
                    <a:extLst>
                      <a:ext uri="{FF2B5EF4-FFF2-40B4-BE49-F238E27FC236}">
                        <a16:creationId xmlns:a16="http://schemas.microsoft.com/office/drawing/2014/main" id="{322DDCA1-F4B8-42BA-973B-96FCF449AC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>
                    <a:extLst>
                      <a:ext uri="{FF2B5EF4-FFF2-40B4-BE49-F238E27FC236}">
                        <a16:creationId xmlns:a16="http://schemas.microsoft.com/office/drawing/2014/main" id="{71BB08D7-242B-43E7-853F-622D262B16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>
                    <a:extLst>
                      <a:ext uri="{FF2B5EF4-FFF2-40B4-BE49-F238E27FC236}">
                        <a16:creationId xmlns:a16="http://schemas.microsoft.com/office/drawing/2014/main" id="{78928B86-84A7-48B1-9DD9-E0A38FCF0B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>
                    <a:extLst>
                      <a:ext uri="{FF2B5EF4-FFF2-40B4-BE49-F238E27FC236}">
                        <a16:creationId xmlns:a16="http://schemas.microsoft.com/office/drawing/2014/main" id="{69D48E6A-51E6-4D17-88BE-21636B8A99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>
                    <a:extLst>
                      <a:ext uri="{FF2B5EF4-FFF2-40B4-BE49-F238E27FC236}">
                        <a16:creationId xmlns:a16="http://schemas.microsoft.com/office/drawing/2014/main" id="{C41CD727-3BE7-4403-9478-87A6DEEE3C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>
                    <a:extLst>
                      <a:ext uri="{FF2B5EF4-FFF2-40B4-BE49-F238E27FC236}">
                        <a16:creationId xmlns:a16="http://schemas.microsoft.com/office/drawing/2014/main" id="{18B5BDC1-3688-472B-8B38-F33E42EFF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>
                    <a:extLst>
                      <a:ext uri="{FF2B5EF4-FFF2-40B4-BE49-F238E27FC236}">
                        <a16:creationId xmlns:a16="http://schemas.microsoft.com/office/drawing/2014/main" id="{B2B938A0-B18E-4E91-97AD-E9E39D5E46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>
                    <a:extLst>
                      <a:ext uri="{FF2B5EF4-FFF2-40B4-BE49-F238E27FC236}">
                        <a16:creationId xmlns:a16="http://schemas.microsoft.com/office/drawing/2014/main" id="{7AC43D09-82A8-4BBE-8106-1361EE3A60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:a16="http://schemas.microsoft.com/office/drawing/2014/main" id="{173C6753-D9C5-4FB5-A4AC-A674D2CC1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:a16="http://schemas.microsoft.com/office/drawing/2014/main" id="{17DF2E3B-EEEC-4671-A9D5-721016593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>
                    <a:extLst>
                      <a:ext uri="{FF2B5EF4-FFF2-40B4-BE49-F238E27FC236}">
                        <a16:creationId xmlns:a16="http://schemas.microsoft.com/office/drawing/2014/main" id="{879F99CA-3B4D-47CA-B41C-971ECE8D50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>
                    <a:extLst>
                      <a:ext uri="{FF2B5EF4-FFF2-40B4-BE49-F238E27FC236}">
                        <a16:creationId xmlns:a16="http://schemas.microsoft.com/office/drawing/2014/main" id="{1AB316EF-8B1A-4BF7-9782-2BA4BA6BAC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>
                    <a:extLst>
                      <a:ext uri="{FF2B5EF4-FFF2-40B4-BE49-F238E27FC236}">
                        <a16:creationId xmlns:a16="http://schemas.microsoft.com/office/drawing/2014/main" id="{F92D0CFD-501A-4F5F-A52E-F3ABEF2506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>
                    <a:extLst>
                      <a:ext uri="{FF2B5EF4-FFF2-40B4-BE49-F238E27FC236}">
                        <a16:creationId xmlns:a16="http://schemas.microsoft.com/office/drawing/2014/main" id="{3E2C058A-925B-404C-9FE2-CF2524FBC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>
                    <a:extLst>
                      <a:ext uri="{FF2B5EF4-FFF2-40B4-BE49-F238E27FC236}">
                        <a16:creationId xmlns:a16="http://schemas.microsoft.com/office/drawing/2014/main" id="{C5FB15E5-C0D9-466D-B408-37910B9482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>
                    <a:extLst>
                      <a:ext uri="{FF2B5EF4-FFF2-40B4-BE49-F238E27FC236}">
                        <a16:creationId xmlns:a16="http://schemas.microsoft.com/office/drawing/2014/main" id="{7D4298B8-9D25-478D-A900-1F0B4AFA49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>
                    <a:extLst>
                      <a:ext uri="{FF2B5EF4-FFF2-40B4-BE49-F238E27FC236}">
                        <a16:creationId xmlns:a16="http://schemas.microsoft.com/office/drawing/2014/main" id="{1C0B6025-957E-4C16-BB1F-F8294781E2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>
                    <a:extLst>
                      <a:ext uri="{FF2B5EF4-FFF2-40B4-BE49-F238E27FC236}">
                        <a16:creationId xmlns:a16="http://schemas.microsoft.com/office/drawing/2014/main" id="{0A280F22-E008-41E4-8AD1-27B1FF7356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>
                    <a:extLst>
                      <a:ext uri="{FF2B5EF4-FFF2-40B4-BE49-F238E27FC236}">
                        <a16:creationId xmlns:a16="http://schemas.microsoft.com/office/drawing/2014/main" id="{E1B3EE9D-60AC-4DF0-A2CA-B36DB3213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>
                    <a:extLst>
                      <a:ext uri="{FF2B5EF4-FFF2-40B4-BE49-F238E27FC236}">
                        <a16:creationId xmlns:a16="http://schemas.microsoft.com/office/drawing/2014/main" id="{F22B68BF-C88B-431C-A1A8-88F1D29918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>
                    <a:extLst>
                      <a:ext uri="{FF2B5EF4-FFF2-40B4-BE49-F238E27FC236}">
                        <a16:creationId xmlns:a16="http://schemas.microsoft.com/office/drawing/2014/main" id="{E68ED791-1429-46F9-B6C6-DA3F7B661A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:a16="http://schemas.microsoft.com/office/drawing/2014/main" id="{8045276A-D52C-4EA0-AC4F-D837568188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:a16="http://schemas.microsoft.com/office/drawing/2014/main" id="{142EFB6A-A171-4F9B-955A-B50757101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:a16="http://schemas.microsoft.com/office/drawing/2014/main" id="{0521EA7B-0F2F-482B-A183-41C5115489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:a16="http://schemas.microsoft.com/office/drawing/2014/main" id="{5D57F0F5-C721-44F9-BC82-14D051295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:a16="http://schemas.microsoft.com/office/drawing/2014/main" id="{A5F01E56-3265-4D85-820E-BFE7916AAC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:a16="http://schemas.microsoft.com/office/drawing/2014/main" id="{ABD687CD-FB55-4FC9-A6A8-DD58A23300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:a16="http://schemas.microsoft.com/office/drawing/2014/main" id="{A4FDDF39-B12F-4F59-9E67-5802EC88F6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>
                    <a:extLst>
                      <a:ext uri="{FF2B5EF4-FFF2-40B4-BE49-F238E27FC236}">
                        <a16:creationId xmlns:a16="http://schemas.microsoft.com/office/drawing/2014/main" id="{1717A7AE-F603-4BFB-977E-355FD6EABE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>
                    <a:extLst>
                      <a:ext uri="{FF2B5EF4-FFF2-40B4-BE49-F238E27FC236}">
                        <a16:creationId xmlns:a16="http://schemas.microsoft.com/office/drawing/2014/main" id="{CA3343A2-A4C0-461B-827B-1FBB24EFD6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>
                    <a:extLst>
                      <a:ext uri="{FF2B5EF4-FFF2-40B4-BE49-F238E27FC236}">
                        <a16:creationId xmlns:a16="http://schemas.microsoft.com/office/drawing/2014/main" id="{1A41437A-BAAB-423C-990F-715D251A8B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:a16="http://schemas.microsoft.com/office/drawing/2014/main" id="{66264E2A-1E90-4B94-BBD9-82D8C8A09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:a16="http://schemas.microsoft.com/office/drawing/2014/main" id="{8217B4E1-1704-4158-A355-AFF065FB50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:a16="http://schemas.microsoft.com/office/drawing/2014/main" id="{BFEBB9C4-21A1-429C-87B3-013AF873B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:a16="http://schemas.microsoft.com/office/drawing/2014/main" id="{BE2E6B40-DCE8-47A0-9565-82AD6640D8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:a16="http://schemas.microsoft.com/office/drawing/2014/main" id="{7585A6E3-6FEC-4B99-BB22-A03FD589B7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>
                    <a:extLst>
                      <a:ext uri="{FF2B5EF4-FFF2-40B4-BE49-F238E27FC236}">
                        <a16:creationId xmlns:a16="http://schemas.microsoft.com/office/drawing/2014/main" id="{C4463FAC-5E3C-4C8F-AFFE-9E63A8683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>
                    <a:extLst>
                      <a:ext uri="{FF2B5EF4-FFF2-40B4-BE49-F238E27FC236}">
                        <a16:creationId xmlns:a16="http://schemas.microsoft.com/office/drawing/2014/main" id="{31115006-7839-4A83-80EC-5C8BFA968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>
                    <a:extLst>
                      <a:ext uri="{FF2B5EF4-FFF2-40B4-BE49-F238E27FC236}">
                        <a16:creationId xmlns:a16="http://schemas.microsoft.com/office/drawing/2014/main" id="{5734E80F-D29F-4FE1-9257-CA217A211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>
                    <a:extLst>
                      <a:ext uri="{FF2B5EF4-FFF2-40B4-BE49-F238E27FC236}">
                        <a16:creationId xmlns:a16="http://schemas.microsoft.com/office/drawing/2014/main" id="{9FED979E-D32F-443C-AA10-3FEA36FF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>
                    <a:extLst>
                      <a:ext uri="{FF2B5EF4-FFF2-40B4-BE49-F238E27FC236}">
                        <a16:creationId xmlns:a16="http://schemas.microsoft.com/office/drawing/2014/main" id="{B01807D3-4AEE-4100-A10E-14BF12518B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>
                    <a:extLst>
                      <a:ext uri="{FF2B5EF4-FFF2-40B4-BE49-F238E27FC236}">
                        <a16:creationId xmlns:a16="http://schemas.microsoft.com/office/drawing/2014/main" id="{0D40AB67-A0F1-45AC-96AF-915B69967B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>
                    <a:extLst>
                      <a:ext uri="{FF2B5EF4-FFF2-40B4-BE49-F238E27FC236}">
                        <a16:creationId xmlns:a16="http://schemas.microsoft.com/office/drawing/2014/main" id="{55729A01-6AED-4A91-AA91-DBD257699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>
                    <a:extLst>
                      <a:ext uri="{FF2B5EF4-FFF2-40B4-BE49-F238E27FC236}">
                        <a16:creationId xmlns:a16="http://schemas.microsoft.com/office/drawing/2014/main" id="{9BB56101-9570-4892-BAF3-1DFD4F4452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:a16="http://schemas.microsoft.com/office/drawing/2014/main" id="{D8C22639-F9AB-433C-96CF-AE6C7F758D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>
                    <a:extLst>
                      <a:ext uri="{FF2B5EF4-FFF2-40B4-BE49-F238E27FC236}">
                        <a16:creationId xmlns:a16="http://schemas.microsoft.com/office/drawing/2014/main" id="{00510480-D689-4B72-A8EB-34A12AD889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>
                    <a:extLst>
                      <a:ext uri="{FF2B5EF4-FFF2-40B4-BE49-F238E27FC236}">
                        <a16:creationId xmlns:a16="http://schemas.microsoft.com/office/drawing/2014/main" id="{DB02031B-5A1E-4DBD-AB6D-542E4E7B77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>
                    <a:extLst>
                      <a:ext uri="{FF2B5EF4-FFF2-40B4-BE49-F238E27FC236}">
                        <a16:creationId xmlns:a16="http://schemas.microsoft.com/office/drawing/2014/main" id="{10A15BC1-8645-4716-855D-DE52862575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>
                    <a:extLst>
                      <a:ext uri="{FF2B5EF4-FFF2-40B4-BE49-F238E27FC236}">
                        <a16:creationId xmlns:a16="http://schemas.microsoft.com/office/drawing/2014/main" id="{C295339C-05BF-4842-82CE-511B21B41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>
                    <a:extLst>
                      <a:ext uri="{FF2B5EF4-FFF2-40B4-BE49-F238E27FC236}">
                        <a16:creationId xmlns:a16="http://schemas.microsoft.com/office/drawing/2014/main" id="{BC669530-99CB-4A3E-885A-701628A466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>
                    <a:extLst>
                      <a:ext uri="{FF2B5EF4-FFF2-40B4-BE49-F238E27FC236}">
                        <a16:creationId xmlns:a16="http://schemas.microsoft.com/office/drawing/2014/main" id="{D69C1086-5075-4C45-95C1-4317311A39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>
                    <a:extLst>
                      <a:ext uri="{FF2B5EF4-FFF2-40B4-BE49-F238E27FC236}">
                        <a16:creationId xmlns:a16="http://schemas.microsoft.com/office/drawing/2014/main" id="{B8D19BA5-CF24-4BD7-99EC-D237E11DF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:a16="http://schemas.microsoft.com/office/drawing/2014/main" id="{9A4E6C7F-E19B-496F-B365-62D09F77EB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:a16="http://schemas.microsoft.com/office/drawing/2014/main" id="{79C0C473-08A8-4FCB-8717-9A6841FABA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:a16="http://schemas.microsoft.com/office/drawing/2014/main" id="{8FB33B6F-4DB1-42A7-BDDE-6E443B9150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:a16="http://schemas.microsoft.com/office/drawing/2014/main" id="{16F03C8A-080E-4E33-BE5E-725AAD4455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:a16="http://schemas.microsoft.com/office/drawing/2014/main" id="{0BBB5BDE-9168-4B4D-B161-B75B566FAE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:a16="http://schemas.microsoft.com/office/drawing/2014/main" id="{F569D68E-DB5C-4255-821D-D550759A79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:a16="http://schemas.microsoft.com/office/drawing/2014/main" id="{6AECE7B5-B280-43DC-894D-5A05116DB1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:a16="http://schemas.microsoft.com/office/drawing/2014/main" id="{4CC6B35A-2813-42D2-A3AF-B82CCC710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:a16="http://schemas.microsoft.com/office/drawing/2014/main" id="{2133979B-05B7-4D31-8E35-A81246DFDE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:a16="http://schemas.microsoft.com/office/drawing/2014/main" id="{6F405C97-931B-4EF6-A228-7AB92806C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:a16="http://schemas.microsoft.com/office/drawing/2014/main" id="{9AE5AE93-334E-4203-915E-E1BBFD8508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:a16="http://schemas.microsoft.com/office/drawing/2014/main" id="{C0FDD6DD-1812-4793-B482-0B6AF2742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:a16="http://schemas.microsoft.com/office/drawing/2014/main" id="{22CFC689-810D-45FA-87DF-4916750DD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:a16="http://schemas.microsoft.com/office/drawing/2014/main" id="{BD1857FC-6178-4965-BE29-83CB5F6259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:a16="http://schemas.microsoft.com/office/drawing/2014/main" id="{362EDC2C-90EA-453E-87DC-36F0A96F14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:a16="http://schemas.microsoft.com/office/drawing/2014/main" id="{76CB7C08-EF2C-41DD-80CC-7B4CEBEEA5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:a16="http://schemas.microsoft.com/office/drawing/2014/main" id="{944EF7C5-1A28-47DC-8139-F7401EB20D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:a16="http://schemas.microsoft.com/office/drawing/2014/main" id="{BD6E1E8B-EAB7-4C2B-B6CF-01B56A6E9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:a16="http://schemas.microsoft.com/office/drawing/2014/main" id="{DFB167B3-6314-442C-9EFD-3B0C154D14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:a16="http://schemas.microsoft.com/office/drawing/2014/main" id="{B90A38E2-BCE4-4DEC-BECD-A7EEDF5B37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:a16="http://schemas.microsoft.com/office/drawing/2014/main" id="{0FE64713-DCDA-4481-8F4F-AF5AF8A8F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:a16="http://schemas.microsoft.com/office/drawing/2014/main" id="{091D2B33-30EF-4BBF-9A6B-948B1FDDF2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:a16="http://schemas.microsoft.com/office/drawing/2014/main" id="{8DFC24CB-B5C0-4FDA-9882-EB52DC16B7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:a16="http://schemas.microsoft.com/office/drawing/2014/main" id="{4DAA0B29-5EC2-4736-AC5D-3AC74B9B4D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:a16="http://schemas.microsoft.com/office/drawing/2014/main" id="{A3C6817A-1DDD-4976-A778-193D418908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:a16="http://schemas.microsoft.com/office/drawing/2014/main" id="{9B41CAEB-B6FE-4348-A2CA-A0901EDA99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:a16="http://schemas.microsoft.com/office/drawing/2014/main" id="{E49D6674-FB5A-4A35-800C-BCAF2BA17A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>
                    <a:extLst>
                      <a:ext uri="{FF2B5EF4-FFF2-40B4-BE49-F238E27FC236}">
                        <a16:creationId xmlns:a16="http://schemas.microsoft.com/office/drawing/2014/main" id="{93010E2E-D73B-403D-85D3-E6AFD6BE05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>
                    <a:extLst>
                      <a:ext uri="{FF2B5EF4-FFF2-40B4-BE49-F238E27FC236}">
                        <a16:creationId xmlns:a16="http://schemas.microsoft.com/office/drawing/2014/main" id="{36962E83-98A5-4EE6-944F-19A2543BB7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>
                    <a:extLst>
                      <a:ext uri="{FF2B5EF4-FFF2-40B4-BE49-F238E27FC236}">
                        <a16:creationId xmlns:a16="http://schemas.microsoft.com/office/drawing/2014/main" id="{42CF8C7F-02EB-42E1-91AA-522CCA2BC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>
                    <a:extLst>
                      <a:ext uri="{FF2B5EF4-FFF2-40B4-BE49-F238E27FC236}">
                        <a16:creationId xmlns:a16="http://schemas.microsoft.com/office/drawing/2014/main" id="{BD247434-3478-46A9-B305-8F7BBC011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>
                    <a:extLst>
                      <a:ext uri="{FF2B5EF4-FFF2-40B4-BE49-F238E27FC236}">
                        <a16:creationId xmlns:a16="http://schemas.microsoft.com/office/drawing/2014/main" id="{D62DEEE1-51EE-482B-9C7D-CBB64C4BE2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>
                    <a:extLst>
                      <a:ext uri="{FF2B5EF4-FFF2-40B4-BE49-F238E27FC236}">
                        <a16:creationId xmlns:a16="http://schemas.microsoft.com/office/drawing/2014/main" id="{9752F800-B31E-442E-BCDF-F3F60F944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>
                    <a:extLst>
                      <a:ext uri="{FF2B5EF4-FFF2-40B4-BE49-F238E27FC236}">
                        <a16:creationId xmlns:a16="http://schemas.microsoft.com/office/drawing/2014/main" id="{27871EE0-6C25-483C-B211-AB8D214D6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>
                    <a:extLst>
                      <a:ext uri="{FF2B5EF4-FFF2-40B4-BE49-F238E27FC236}">
                        <a16:creationId xmlns:a16="http://schemas.microsoft.com/office/drawing/2014/main" id="{B224E843-9B10-4668-9D3C-8B9216FB1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>
                    <a:extLst>
                      <a:ext uri="{FF2B5EF4-FFF2-40B4-BE49-F238E27FC236}">
                        <a16:creationId xmlns:a16="http://schemas.microsoft.com/office/drawing/2014/main" id="{3486C339-7BAD-4C46-895C-13BBD487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>
                    <a:extLst>
                      <a:ext uri="{FF2B5EF4-FFF2-40B4-BE49-F238E27FC236}">
                        <a16:creationId xmlns:a16="http://schemas.microsoft.com/office/drawing/2014/main" id="{327B4C75-AC17-46E8-8F27-22C9BF42CC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>
                    <a:extLst>
                      <a:ext uri="{FF2B5EF4-FFF2-40B4-BE49-F238E27FC236}">
                        <a16:creationId xmlns:a16="http://schemas.microsoft.com/office/drawing/2014/main" id="{58649227-8B0E-4E87-9E38-4F6F2D366C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>
                    <a:extLst>
                      <a:ext uri="{FF2B5EF4-FFF2-40B4-BE49-F238E27FC236}">
                        <a16:creationId xmlns:a16="http://schemas.microsoft.com/office/drawing/2014/main" id="{D358A93D-3ABE-4465-8822-569790272B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>
                    <a:extLst>
                      <a:ext uri="{FF2B5EF4-FFF2-40B4-BE49-F238E27FC236}">
                        <a16:creationId xmlns:a16="http://schemas.microsoft.com/office/drawing/2014/main" id="{A3210309-41CF-40C7-9D63-CF41C21AF2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>
                    <a:extLst>
                      <a:ext uri="{FF2B5EF4-FFF2-40B4-BE49-F238E27FC236}">
                        <a16:creationId xmlns:a16="http://schemas.microsoft.com/office/drawing/2014/main" id="{C88957CB-268C-42D9-815B-BAEF95600E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>
                    <a:extLst>
                      <a:ext uri="{FF2B5EF4-FFF2-40B4-BE49-F238E27FC236}">
                        <a16:creationId xmlns:a16="http://schemas.microsoft.com/office/drawing/2014/main" id="{6D92A73A-0224-4A4E-8703-BE01D5A02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>
                    <a:extLst>
                      <a:ext uri="{FF2B5EF4-FFF2-40B4-BE49-F238E27FC236}">
                        <a16:creationId xmlns:a16="http://schemas.microsoft.com/office/drawing/2014/main" id="{E83D90AC-41D7-418F-B1BD-5B1C56B21C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>
                    <a:extLst>
                      <a:ext uri="{FF2B5EF4-FFF2-40B4-BE49-F238E27FC236}">
                        <a16:creationId xmlns:a16="http://schemas.microsoft.com/office/drawing/2014/main" id="{7B4473CF-8924-4CD5-B76F-DA2DED48F6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>
                    <a:extLst>
                      <a:ext uri="{FF2B5EF4-FFF2-40B4-BE49-F238E27FC236}">
                        <a16:creationId xmlns:a16="http://schemas.microsoft.com/office/drawing/2014/main" id="{961166FB-5457-4B06-8CD0-58C8A1B14C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>
                    <a:extLst>
                      <a:ext uri="{FF2B5EF4-FFF2-40B4-BE49-F238E27FC236}">
                        <a16:creationId xmlns:a16="http://schemas.microsoft.com/office/drawing/2014/main" id="{E025F0AA-C211-4565-B037-FF7CCE8BC1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>
                    <a:extLst>
                      <a:ext uri="{FF2B5EF4-FFF2-40B4-BE49-F238E27FC236}">
                        <a16:creationId xmlns:a16="http://schemas.microsoft.com/office/drawing/2014/main" id="{C9C6D154-14C2-4129-8B71-37E1F92230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>
                    <a:extLst>
                      <a:ext uri="{FF2B5EF4-FFF2-40B4-BE49-F238E27FC236}">
                        <a16:creationId xmlns:a16="http://schemas.microsoft.com/office/drawing/2014/main" id="{65A85DB5-1D70-4848-A386-2E87EAE75C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>
                    <a:extLst>
                      <a:ext uri="{FF2B5EF4-FFF2-40B4-BE49-F238E27FC236}">
                        <a16:creationId xmlns:a16="http://schemas.microsoft.com/office/drawing/2014/main" id="{97725446-944B-4C32-A5C9-AB87480D2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>
                    <a:extLst>
                      <a:ext uri="{FF2B5EF4-FFF2-40B4-BE49-F238E27FC236}">
                        <a16:creationId xmlns:a16="http://schemas.microsoft.com/office/drawing/2014/main" id="{BA217DDE-7A4A-4B98-A77C-F4344677A0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>
                    <a:extLst>
                      <a:ext uri="{FF2B5EF4-FFF2-40B4-BE49-F238E27FC236}">
                        <a16:creationId xmlns:a16="http://schemas.microsoft.com/office/drawing/2014/main" id="{79D9141B-FB27-4A65-ABA7-9332A518F6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>
                    <a:extLst>
                      <a:ext uri="{FF2B5EF4-FFF2-40B4-BE49-F238E27FC236}">
                        <a16:creationId xmlns:a16="http://schemas.microsoft.com/office/drawing/2014/main" id="{A9174D6C-E04D-4408-B6D5-F2720E8843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>
                    <a:extLst>
                      <a:ext uri="{FF2B5EF4-FFF2-40B4-BE49-F238E27FC236}">
                        <a16:creationId xmlns:a16="http://schemas.microsoft.com/office/drawing/2014/main" id="{76350213-3BEC-430D-8D33-C7FDAC1642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>
                    <a:extLst>
                      <a:ext uri="{FF2B5EF4-FFF2-40B4-BE49-F238E27FC236}">
                        <a16:creationId xmlns:a16="http://schemas.microsoft.com/office/drawing/2014/main" id="{7A6B758A-F9E3-410E-BF9E-6C8ED08B06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>
                    <a:extLst>
                      <a:ext uri="{FF2B5EF4-FFF2-40B4-BE49-F238E27FC236}">
                        <a16:creationId xmlns:a16="http://schemas.microsoft.com/office/drawing/2014/main" id="{63D56EC3-0894-45D2-B98C-3CB6D87AAD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>
                    <a:extLst>
                      <a:ext uri="{FF2B5EF4-FFF2-40B4-BE49-F238E27FC236}">
                        <a16:creationId xmlns:a16="http://schemas.microsoft.com/office/drawing/2014/main" id="{34E3654E-79FB-4C07-B2CF-E883F62CE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>
                    <a:extLst>
                      <a:ext uri="{FF2B5EF4-FFF2-40B4-BE49-F238E27FC236}">
                        <a16:creationId xmlns:a16="http://schemas.microsoft.com/office/drawing/2014/main" id="{3F5BC828-B4D1-4DE9-9FC7-88FBA9AA78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:a16="http://schemas.microsoft.com/office/drawing/2014/main" id="{BDA28E88-1C10-4FCC-9297-852942F689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:a16="http://schemas.microsoft.com/office/drawing/2014/main" id="{B62C2D12-E14E-4E0B-AFE5-D1F352166F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:a16="http://schemas.microsoft.com/office/drawing/2014/main" id="{938A50B2-10AB-46CF-8268-A973F15DF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:a16="http://schemas.microsoft.com/office/drawing/2014/main" id="{1CF896DA-4CB6-4E2F-9D14-A431C60FE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:a16="http://schemas.microsoft.com/office/drawing/2014/main" id="{1985EFEC-BDC6-4858-878E-47751C5C83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:a16="http://schemas.microsoft.com/office/drawing/2014/main" id="{3ED97C97-AF97-4897-BA02-F86F6569C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:a16="http://schemas.microsoft.com/office/drawing/2014/main" id="{652F8514-A804-4D9E-A3E3-E63AFBF21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:a16="http://schemas.microsoft.com/office/drawing/2014/main" id="{45CD334D-B9F8-4FC2-8D0B-BED1FD1D09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:a16="http://schemas.microsoft.com/office/drawing/2014/main" id="{086760DA-140E-4784-B79A-0AA3AFD5E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:a16="http://schemas.microsoft.com/office/drawing/2014/main" id="{EA826467-AF99-4EA1-AF74-48D6C38DD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>
                    <a:extLst>
                      <a:ext uri="{FF2B5EF4-FFF2-40B4-BE49-F238E27FC236}">
                        <a16:creationId xmlns:a16="http://schemas.microsoft.com/office/drawing/2014/main" id="{51BA8E7A-CCC8-4E32-A6E9-677A5901A4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:a16="http://schemas.microsoft.com/office/drawing/2014/main" id="{E7F96EEE-F828-48CF-82E3-466841F10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>
                    <a:extLst>
                      <a:ext uri="{FF2B5EF4-FFF2-40B4-BE49-F238E27FC236}">
                        <a16:creationId xmlns:a16="http://schemas.microsoft.com/office/drawing/2014/main" id="{5862BB57-8190-4809-AF75-4E46A9F58C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>
                    <a:extLst>
                      <a:ext uri="{FF2B5EF4-FFF2-40B4-BE49-F238E27FC236}">
                        <a16:creationId xmlns:a16="http://schemas.microsoft.com/office/drawing/2014/main" id="{AE6D4E46-F415-42BE-ABF7-D22727B9DD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>
                    <a:extLst>
                      <a:ext uri="{FF2B5EF4-FFF2-40B4-BE49-F238E27FC236}">
                        <a16:creationId xmlns:a16="http://schemas.microsoft.com/office/drawing/2014/main" id="{9440366C-B640-43E0-9474-67B28F28F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>
                    <a:extLst>
                      <a:ext uri="{FF2B5EF4-FFF2-40B4-BE49-F238E27FC236}">
                        <a16:creationId xmlns:a16="http://schemas.microsoft.com/office/drawing/2014/main" id="{E51BC1F1-740A-41E3-B796-96C6A9FF9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>
                    <a:extLst>
                      <a:ext uri="{FF2B5EF4-FFF2-40B4-BE49-F238E27FC236}">
                        <a16:creationId xmlns:a16="http://schemas.microsoft.com/office/drawing/2014/main" id="{5AB951D7-9459-417D-8ACC-6FBFBDC8A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>
                    <a:extLst>
                      <a:ext uri="{FF2B5EF4-FFF2-40B4-BE49-F238E27FC236}">
                        <a16:creationId xmlns:a16="http://schemas.microsoft.com/office/drawing/2014/main" id="{4E803E49-22E0-450C-9166-B5A29A5B26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>
                    <a:extLst>
                      <a:ext uri="{FF2B5EF4-FFF2-40B4-BE49-F238E27FC236}">
                        <a16:creationId xmlns:a16="http://schemas.microsoft.com/office/drawing/2014/main" id="{38C66613-2479-46F5-978D-C29100A6F3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>
                    <a:extLst>
                      <a:ext uri="{FF2B5EF4-FFF2-40B4-BE49-F238E27FC236}">
                        <a16:creationId xmlns:a16="http://schemas.microsoft.com/office/drawing/2014/main" id="{2D4CAAAF-44AF-4E9A-9373-D973B525C1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>
                    <a:extLst>
                      <a:ext uri="{FF2B5EF4-FFF2-40B4-BE49-F238E27FC236}">
                        <a16:creationId xmlns:a16="http://schemas.microsoft.com/office/drawing/2014/main" id="{4CD419F5-8ECB-4401-A81C-BB343D9BF2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>
                    <a:extLst>
                      <a:ext uri="{FF2B5EF4-FFF2-40B4-BE49-F238E27FC236}">
                        <a16:creationId xmlns:a16="http://schemas.microsoft.com/office/drawing/2014/main" id="{8AEC545F-17E9-4698-8A9C-B575067DF2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>
                    <a:extLst>
                      <a:ext uri="{FF2B5EF4-FFF2-40B4-BE49-F238E27FC236}">
                        <a16:creationId xmlns:a16="http://schemas.microsoft.com/office/drawing/2014/main" id="{DCC285AE-0A99-4DE5-AD2E-D8C216B93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>
                    <a:extLst>
                      <a:ext uri="{FF2B5EF4-FFF2-40B4-BE49-F238E27FC236}">
                        <a16:creationId xmlns:a16="http://schemas.microsoft.com/office/drawing/2014/main" id="{A04CB353-0D4F-4B93-B3E8-AA397CC866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>
                    <a:extLst>
                      <a:ext uri="{FF2B5EF4-FFF2-40B4-BE49-F238E27FC236}">
                        <a16:creationId xmlns:a16="http://schemas.microsoft.com/office/drawing/2014/main" id="{949C8B28-120A-4DD7-9C02-7391FFBF71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>
                    <a:extLst>
                      <a:ext uri="{FF2B5EF4-FFF2-40B4-BE49-F238E27FC236}">
                        <a16:creationId xmlns:a16="http://schemas.microsoft.com/office/drawing/2014/main" id="{2034AB0A-364A-4092-8EFB-1CCAE5B7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>
                    <a:extLst>
                      <a:ext uri="{FF2B5EF4-FFF2-40B4-BE49-F238E27FC236}">
                        <a16:creationId xmlns:a16="http://schemas.microsoft.com/office/drawing/2014/main" id="{7C0BCE77-BD49-47B2-AE52-D7DAE4416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>
                    <a:extLst>
                      <a:ext uri="{FF2B5EF4-FFF2-40B4-BE49-F238E27FC236}">
                        <a16:creationId xmlns:a16="http://schemas.microsoft.com/office/drawing/2014/main" id="{2E03EED2-7E0A-4C52-8FD1-929008A263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>
                    <a:extLst>
                      <a:ext uri="{FF2B5EF4-FFF2-40B4-BE49-F238E27FC236}">
                        <a16:creationId xmlns:a16="http://schemas.microsoft.com/office/drawing/2014/main" id="{25360896-564E-48EF-8A10-471DE86AB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>
                    <a:extLst>
                      <a:ext uri="{FF2B5EF4-FFF2-40B4-BE49-F238E27FC236}">
                        <a16:creationId xmlns:a16="http://schemas.microsoft.com/office/drawing/2014/main" id="{5A0677F1-BA31-45DF-A0BA-68D002477C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>
                    <a:extLst>
                      <a:ext uri="{FF2B5EF4-FFF2-40B4-BE49-F238E27FC236}">
                        <a16:creationId xmlns:a16="http://schemas.microsoft.com/office/drawing/2014/main" id="{C4245A04-6A94-49EA-BBDB-4612E54321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>
                    <a:extLst>
                      <a:ext uri="{FF2B5EF4-FFF2-40B4-BE49-F238E27FC236}">
                        <a16:creationId xmlns:a16="http://schemas.microsoft.com/office/drawing/2014/main" id="{A2BE5457-A28F-4CFE-A85C-9774C1CFD9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>
                    <a:extLst>
                      <a:ext uri="{FF2B5EF4-FFF2-40B4-BE49-F238E27FC236}">
                        <a16:creationId xmlns:a16="http://schemas.microsoft.com/office/drawing/2014/main" id="{8AB18760-4627-4838-A16F-E6055F012A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>
                    <a:extLst>
                      <a:ext uri="{FF2B5EF4-FFF2-40B4-BE49-F238E27FC236}">
                        <a16:creationId xmlns:a16="http://schemas.microsoft.com/office/drawing/2014/main" id="{3A884BF7-55BA-46E6-85D6-A13E7A828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>
                    <a:extLst>
                      <a:ext uri="{FF2B5EF4-FFF2-40B4-BE49-F238E27FC236}">
                        <a16:creationId xmlns:a16="http://schemas.microsoft.com/office/drawing/2014/main" id="{0ADD7F17-46D6-43D1-8A0D-5C50A0B09F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>
                    <a:extLst>
                      <a:ext uri="{FF2B5EF4-FFF2-40B4-BE49-F238E27FC236}">
                        <a16:creationId xmlns:a16="http://schemas.microsoft.com/office/drawing/2014/main" id="{C42B2783-6CE7-434F-9AD6-5AAF538A8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>
                    <a:extLst>
                      <a:ext uri="{FF2B5EF4-FFF2-40B4-BE49-F238E27FC236}">
                        <a16:creationId xmlns:a16="http://schemas.microsoft.com/office/drawing/2014/main" id="{47E4B167-9A23-49E9-BBAF-2A57497DBF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>
                    <a:extLst>
                      <a:ext uri="{FF2B5EF4-FFF2-40B4-BE49-F238E27FC236}">
                        <a16:creationId xmlns:a16="http://schemas.microsoft.com/office/drawing/2014/main" id="{59752E20-C7D9-490F-A4F1-34248A9FF2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>
                    <a:extLst>
                      <a:ext uri="{FF2B5EF4-FFF2-40B4-BE49-F238E27FC236}">
                        <a16:creationId xmlns:a16="http://schemas.microsoft.com/office/drawing/2014/main" id="{8CBB4DE9-3703-4930-8B31-2C0E889790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>
                    <a:extLst>
                      <a:ext uri="{FF2B5EF4-FFF2-40B4-BE49-F238E27FC236}">
                        <a16:creationId xmlns:a16="http://schemas.microsoft.com/office/drawing/2014/main" id="{B7F94129-7EFA-49DA-883E-784FC022E5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>
                    <a:extLst>
                      <a:ext uri="{FF2B5EF4-FFF2-40B4-BE49-F238E27FC236}">
                        <a16:creationId xmlns:a16="http://schemas.microsoft.com/office/drawing/2014/main" id="{0F106162-0DA7-4872-9133-6C57F80EFC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>
                    <a:extLst>
                      <a:ext uri="{FF2B5EF4-FFF2-40B4-BE49-F238E27FC236}">
                        <a16:creationId xmlns:a16="http://schemas.microsoft.com/office/drawing/2014/main" id="{3DB59D44-FF2D-4172-B8D0-36E97F1F1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>
                    <a:extLst>
                      <a:ext uri="{FF2B5EF4-FFF2-40B4-BE49-F238E27FC236}">
                        <a16:creationId xmlns:a16="http://schemas.microsoft.com/office/drawing/2014/main" id="{5B3CA328-1833-4B0F-B3FE-D89120D18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>
                    <a:extLst>
                      <a:ext uri="{FF2B5EF4-FFF2-40B4-BE49-F238E27FC236}">
                        <a16:creationId xmlns:a16="http://schemas.microsoft.com/office/drawing/2014/main" id="{9108D5DE-A1A1-4763-B7D9-ACEBB3581C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:a16="http://schemas.microsoft.com/office/drawing/2014/main" id="{D9CCB7CA-A32C-46FF-9595-A7349E5F68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>
                    <a:extLst>
                      <a:ext uri="{FF2B5EF4-FFF2-40B4-BE49-F238E27FC236}">
                        <a16:creationId xmlns:a16="http://schemas.microsoft.com/office/drawing/2014/main" id="{C2CC330E-A9BF-4389-974E-2A4F424BA4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>
                    <a:extLst>
                      <a:ext uri="{FF2B5EF4-FFF2-40B4-BE49-F238E27FC236}">
                        <a16:creationId xmlns:a16="http://schemas.microsoft.com/office/drawing/2014/main" id="{04611DAD-3697-43F6-99A4-00ECC205E0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:a16="http://schemas.microsoft.com/office/drawing/2014/main" id="{A97DB635-76FA-4E29-9DCA-7D74F244F6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>
                    <a:extLst>
                      <a:ext uri="{FF2B5EF4-FFF2-40B4-BE49-F238E27FC236}">
                        <a16:creationId xmlns:a16="http://schemas.microsoft.com/office/drawing/2014/main" id="{93C0BECD-429A-4927-8DDA-BBFB4B0DB0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>
                    <a:extLst>
                      <a:ext uri="{FF2B5EF4-FFF2-40B4-BE49-F238E27FC236}">
                        <a16:creationId xmlns:a16="http://schemas.microsoft.com/office/drawing/2014/main" id="{0CB51158-CE68-451C-9EBC-830CF9B46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>
                    <a:extLst>
                      <a:ext uri="{FF2B5EF4-FFF2-40B4-BE49-F238E27FC236}">
                        <a16:creationId xmlns:a16="http://schemas.microsoft.com/office/drawing/2014/main" id="{DB9E8293-3715-4F32-A315-E34FA076C3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>
                    <a:extLst>
                      <a:ext uri="{FF2B5EF4-FFF2-40B4-BE49-F238E27FC236}">
                        <a16:creationId xmlns:a16="http://schemas.microsoft.com/office/drawing/2014/main" id="{F72213F3-1BD3-494C-A737-377FCE62B4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:a16="http://schemas.microsoft.com/office/drawing/2014/main" id="{59F0B76A-6D26-4C57-B73D-CD27C0186B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>
                    <a:extLst>
                      <a:ext uri="{FF2B5EF4-FFF2-40B4-BE49-F238E27FC236}">
                        <a16:creationId xmlns:a16="http://schemas.microsoft.com/office/drawing/2014/main" id="{83EDEBFC-4FCD-46A5-AD64-011945FF0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>
                    <a:extLst>
                      <a:ext uri="{FF2B5EF4-FFF2-40B4-BE49-F238E27FC236}">
                        <a16:creationId xmlns:a16="http://schemas.microsoft.com/office/drawing/2014/main" id="{FF2CD938-3620-480A-A10C-9F245BE6D0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:a16="http://schemas.microsoft.com/office/drawing/2014/main" id="{73F826C3-747B-46E8-94A8-9EC5AAE60F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>
                    <a:extLst>
                      <a:ext uri="{FF2B5EF4-FFF2-40B4-BE49-F238E27FC236}">
                        <a16:creationId xmlns:a16="http://schemas.microsoft.com/office/drawing/2014/main" id="{476CAA44-5774-47D3-89BD-3DE83EC0A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>
                    <a:extLst>
                      <a:ext uri="{FF2B5EF4-FFF2-40B4-BE49-F238E27FC236}">
                        <a16:creationId xmlns:a16="http://schemas.microsoft.com/office/drawing/2014/main" id="{B0C7AA0B-1324-4AEC-BC44-A9FDE5E3F1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>
                    <a:extLst>
                      <a:ext uri="{FF2B5EF4-FFF2-40B4-BE49-F238E27FC236}">
                        <a16:creationId xmlns:a16="http://schemas.microsoft.com/office/drawing/2014/main" id="{534C6713-F1CA-41F9-8841-E320E4DF59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:a16="http://schemas.microsoft.com/office/drawing/2014/main" id="{8D647302-8393-4DDE-9655-2956BCDF65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>
                    <a:extLst>
                      <a:ext uri="{FF2B5EF4-FFF2-40B4-BE49-F238E27FC236}">
                        <a16:creationId xmlns:a16="http://schemas.microsoft.com/office/drawing/2014/main" id="{E0D18103-52A1-4648-B757-89225F796F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>
                    <a:extLst>
                      <a:ext uri="{FF2B5EF4-FFF2-40B4-BE49-F238E27FC236}">
                        <a16:creationId xmlns:a16="http://schemas.microsoft.com/office/drawing/2014/main" id="{855C6A44-699E-4D00-BADA-4D3E42DE0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:a16="http://schemas.microsoft.com/office/drawing/2014/main" id="{B2F18592-3F55-4192-A822-48F9621131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>
                    <a:extLst>
                      <a:ext uri="{FF2B5EF4-FFF2-40B4-BE49-F238E27FC236}">
                        <a16:creationId xmlns:a16="http://schemas.microsoft.com/office/drawing/2014/main" id="{363DD614-CEB9-45D7-820D-6DF6A957AC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>
                    <a:extLst>
                      <a:ext uri="{FF2B5EF4-FFF2-40B4-BE49-F238E27FC236}">
                        <a16:creationId xmlns:a16="http://schemas.microsoft.com/office/drawing/2014/main" id="{2FEAA60F-24E0-4666-AF3E-72EFC80C1B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>
                    <a:extLst>
                      <a:ext uri="{FF2B5EF4-FFF2-40B4-BE49-F238E27FC236}">
                        <a16:creationId xmlns:a16="http://schemas.microsoft.com/office/drawing/2014/main" id="{5F2EEA1B-7C2B-4214-A69F-9027D32C8A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>
                    <a:extLst>
                      <a:ext uri="{FF2B5EF4-FFF2-40B4-BE49-F238E27FC236}">
                        <a16:creationId xmlns:a16="http://schemas.microsoft.com/office/drawing/2014/main" id="{C05BC8DB-9564-440A-829C-F0A726D931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>
                    <a:extLst>
                      <a:ext uri="{FF2B5EF4-FFF2-40B4-BE49-F238E27FC236}">
                        <a16:creationId xmlns:a16="http://schemas.microsoft.com/office/drawing/2014/main" id="{0C7706CA-8179-46F8-B2BE-38878CB928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>
                    <a:extLst>
                      <a:ext uri="{FF2B5EF4-FFF2-40B4-BE49-F238E27FC236}">
                        <a16:creationId xmlns:a16="http://schemas.microsoft.com/office/drawing/2014/main" id="{708EF8A1-8B33-41CC-9EF2-42856E1B65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>
                    <a:extLst>
                      <a:ext uri="{FF2B5EF4-FFF2-40B4-BE49-F238E27FC236}">
                        <a16:creationId xmlns:a16="http://schemas.microsoft.com/office/drawing/2014/main" id="{1063897A-3E7B-4F30-B521-117FC048FB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>
                    <a:extLst>
                      <a:ext uri="{FF2B5EF4-FFF2-40B4-BE49-F238E27FC236}">
                        <a16:creationId xmlns:a16="http://schemas.microsoft.com/office/drawing/2014/main" id="{BCC3E55D-8E29-4BE1-8F36-44FD5D5197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>
                    <a:extLst>
                      <a:ext uri="{FF2B5EF4-FFF2-40B4-BE49-F238E27FC236}">
                        <a16:creationId xmlns:a16="http://schemas.microsoft.com/office/drawing/2014/main" id="{96904BF2-4F56-477F-BF6A-AF2EA2A1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>
                    <a:extLst>
                      <a:ext uri="{FF2B5EF4-FFF2-40B4-BE49-F238E27FC236}">
                        <a16:creationId xmlns:a16="http://schemas.microsoft.com/office/drawing/2014/main" id="{3D7AF32F-4151-478D-9E24-DE230C0BDA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>
                    <a:extLst>
                      <a:ext uri="{FF2B5EF4-FFF2-40B4-BE49-F238E27FC236}">
                        <a16:creationId xmlns:a16="http://schemas.microsoft.com/office/drawing/2014/main" id="{90CF67F0-F6DE-47D7-B2A6-639694BE69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>
                    <a:extLst>
                      <a:ext uri="{FF2B5EF4-FFF2-40B4-BE49-F238E27FC236}">
                        <a16:creationId xmlns:a16="http://schemas.microsoft.com/office/drawing/2014/main" id="{90E4310A-6DB2-4842-A14A-069C68032F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>
                    <a:extLst>
                      <a:ext uri="{FF2B5EF4-FFF2-40B4-BE49-F238E27FC236}">
                        <a16:creationId xmlns:a16="http://schemas.microsoft.com/office/drawing/2014/main" id="{D52D6518-0B92-40EF-B450-6CA4516FCE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>
                    <a:extLst>
                      <a:ext uri="{FF2B5EF4-FFF2-40B4-BE49-F238E27FC236}">
                        <a16:creationId xmlns:a16="http://schemas.microsoft.com/office/drawing/2014/main" id="{C75ED31F-3979-4520-A118-AB967973EF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>
                    <a:extLst>
                      <a:ext uri="{FF2B5EF4-FFF2-40B4-BE49-F238E27FC236}">
                        <a16:creationId xmlns:a16="http://schemas.microsoft.com/office/drawing/2014/main" id="{9C6D06B4-3EFB-422C-98A9-0FAB8AF06E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>
                    <a:extLst>
                      <a:ext uri="{FF2B5EF4-FFF2-40B4-BE49-F238E27FC236}">
                        <a16:creationId xmlns:a16="http://schemas.microsoft.com/office/drawing/2014/main" id="{BAFF1494-D8C0-4FDF-9754-04BDD0F7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>
                    <a:extLst>
                      <a:ext uri="{FF2B5EF4-FFF2-40B4-BE49-F238E27FC236}">
                        <a16:creationId xmlns:a16="http://schemas.microsoft.com/office/drawing/2014/main" id="{96E79ED3-5F3E-4875-960D-A523CC8C5F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>
                    <a:extLst>
                      <a:ext uri="{FF2B5EF4-FFF2-40B4-BE49-F238E27FC236}">
                        <a16:creationId xmlns:a16="http://schemas.microsoft.com/office/drawing/2014/main" id="{54F6DF2B-A41E-4878-8712-CCEF4F5E77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>
                    <a:extLst>
                      <a:ext uri="{FF2B5EF4-FFF2-40B4-BE49-F238E27FC236}">
                        <a16:creationId xmlns:a16="http://schemas.microsoft.com/office/drawing/2014/main" id="{B608F1FA-7B57-4D67-B7A3-DC8C0E36DE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>
                    <a:extLst>
                      <a:ext uri="{FF2B5EF4-FFF2-40B4-BE49-F238E27FC236}">
                        <a16:creationId xmlns:a16="http://schemas.microsoft.com/office/drawing/2014/main" id="{F0ABC095-885F-49AC-B2EA-07ADA9E0AB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>
                    <a:extLst>
                      <a:ext uri="{FF2B5EF4-FFF2-40B4-BE49-F238E27FC236}">
                        <a16:creationId xmlns:a16="http://schemas.microsoft.com/office/drawing/2014/main" id="{33F8E052-7D5F-47AA-BCC3-8A939029C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>
                    <a:extLst>
                      <a:ext uri="{FF2B5EF4-FFF2-40B4-BE49-F238E27FC236}">
                        <a16:creationId xmlns:a16="http://schemas.microsoft.com/office/drawing/2014/main" id="{8F4BCF0D-3434-4843-BBEA-7D878EEFB6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>
                    <a:extLst>
                      <a:ext uri="{FF2B5EF4-FFF2-40B4-BE49-F238E27FC236}">
                        <a16:creationId xmlns:a16="http://schemas.microsoft.com/office/drawing/2014/main" id="{B1379353-A305-4BA2-91EB-02E619DB73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>
                    <a:extLst>
                      <a:ext uri="{FF2B5EF4-FFF2-40B4-BE49-F238E27FC236}">
                        <a16:creationId xmlns:a16="http://schemas.microsoft.com/office/drawing/2014/main" id="{C68E540E-317B-4E15-81C4-6CBAF3F76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>
                    <a:extLst>
                      <a:ext uri="{FF2B5EF4-FFF2-40B4-BE49-F238E27FC236}">
                        <a16:creationId xmlns:a16="http://schemas.microsoft.com/office/drawing/2014/main" id="{0787DA2F-37B3-43B1-B058-A5FD3F5DAD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>
                    <a:extLst>
                      <a:ext uri="{FF2B5EF4-FFF2-40B4-BE49-F238E27FC236}">
                        <a16:creationId xmlns:a16="http://schemas.microsoft.com/office/drawing/2014/main" id="{7AE27507-1451-4546-8E93-E25FA61A6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>
                    <a:extLst>
                      <a:ext uri="{FF2B5EF4-FFF2-40B4-BE49-F238E27FC236}">
                        <a16:creationId xmlns:a16="http://schemas.microsoft.com/office/drawing/2014/main" id="{864FE0FB-51BB-4055-8164-68D85C9DD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>
                    <a:extLst>
                      <a:ext uri="{FF2B5EF4-FFF2-40B4-BE49-F238E27FC236}">
                        <a16:creationId xmlns:a16="http://schemas.microsoft.com/office/drawing/2014/main" id="{C391507D-90EF-443B-BF55-25EEA301EA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>
                    <a:extLst>
                      <a:ext uri="{FF2B5EF4-FFF2-40B4-BE49-F238E27FC236}">
                        <a16:creationId xmlns:a16="http://schemas.microsoft.com/office/drawing/2014/main" id="{89815C6E-2C11-4284-ACFF-E7C55B45A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>
                    <a:extLst>
                      <a:ext uri="{FF2B5EF4-FFF2-40B4-BE49-F238E27FC236}">
                        <a16:creationId xmlns:a16="http://schemas.microsoft.com/office/drawing/2014/main" id="{A0CB0422-1213-48D2-9AB3-44D90953F0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>
                    <a:extLst>
                      <a:ext uri="{FF2B5EF4-FFF2-40B4-BE49-F238E27FC236}">
                        <a16:creationId xmlns:a16="http://schemas.microsoft.com/office/drawing/2014/main" id="{942C423C-3B0C-427F-806F-780C1A29F0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>
                    <a:extLst>
                      <a:ext uri="{FF2B5EF4-FFF2-40B4-BE49-F238E27FC236}">
                        <a16:creationId xmlns:a16="http://schemas.microsoft.com/office/drawing/2014/main" id="{91B8EBEB-5C33-4CCC-B6D3-E96658E0B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>
                    <a:extLst>
                      <a:ext uri="{FF2B5EF4-FFF2-40B4-BE49-F238E27FC236}">
                        <a16:creationId xmlns:a16="http://schemas.microsoft.com/office/drawing/2014/main" id="{AA2B118D-CB46-40EC-8395-D8F23C06C4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>
                    <a:extLst>
                      <a:ext uri="{FF2B5EF4-FFF2-40B4-BE49-F238E27FC236}">
                        <a16:creationId xmlns:a16="http://schemas.microsoft.com/office/drawing/2014/main" id="{F1AC90DE-D31F-4619-A63C-71525378E5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>
                    <a:extLst>
                      <a:ext uri="{FF2B5EF4-FFF2-40B4-BE49-F238E27FC236}">
                        <a16:creationId xmlns:a16="http://schemas.microsoft.com/office/drawing/2014/main" id="{2AF8EF66-1F48-4DA6-9045-449C19CE4E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>
                    <a:extLst>
                      <a:ext uri="{FF2B5EF4-FFF2-40B4-BE49-F238E27FC236}">
                        <a16:creationId xmlns:a16="http://schemas.microsoft.com/office/drawing/2014/main" id="{79809A1C-2C42-43CE-9BA2-AF27768D7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>
                    <a:extLst>
                      <a:ext uri="{FF2B5EF4-FFF2-40B4-BE49-F238E27FC236}">
                        <a16:creationId xmlns:a16="http://schemas.microsoft.com/office/drawing/2014/main" id="{B86D7243-EB0F-4316-921D-3D93053C0B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>
                    <a:extLst>
                      <a:ext uri="{FF2B5EF4-FFF2-40B4-BE49-F238E27FC236}">
                        <a16:creationId xmlns:a16="http://schemas.microsoft.com/office/drawing/2014/main" id="{61CE8FA4-8B9E-4E41-8BC3-029F659E2E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>
                    <a:extLst>
                      <a:ext uri="{FF2B5EF4-FFF2-40B4-BE49-F238E27FC236}">
                        <a16:creationId xmlns:a16="http://schemas.microsoft.com/office/drawing/2014/main" id="{48149DA2-80D8-4733-9214-7B236B6672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>
                    <a:extLst>
                      <a:ext uri="{FF2B5EF4-FFF2-40B4-BE49-F238E27FC236}">
                        <a16:creationId xmlns:a16="http://schemas.microsoft.com/office/drawing/2014/main" id="{D329A77C-4BC0-49F9-8024-593A10FBF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>
                    <a:extLst>
                      <a:ext uri="{FF2B5EF4-FFF2-40B4-BE49-F238E27FC236}">
                        <a16:creationId xmlns:a16="http://schemas.microsoft.com/office/drawing/2014/main" id="{82B35295-7B5C-4B01-82DE-4AB0D4807F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>
                    <a:extLst>
                      <a:ext uri="{FF2B5EF4-FFF2-40B4-BE49-F238E27FC236}">
                        <a16:creationId xmlns:a16="http://schemas.microsoft.com/office/drawing/2014/main" id="{4C67623F-8A28-4A56-A632-4E00E974A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>
                    <a:extLst>
                      <a:ext uri="{FF2B5EF4-FFF2-40B4-BE49-F238E27FC236}">
                        <a16:creationId xmlns:a16="http://schemas.microsoft.com/office/drawing/2014/main" id="{80822125-5888-4983-8890-CDE436358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:a16="http://schemas.microsoft.com/office/drawing/2014/main" id="{3EFCAD0D-4E06-4B80-A6C8-44196EDEBE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>
                    <a:extLst>
                      <a:ext uri="{FF2B5EF4-FFF2-40B4-BE49-F238E27FC236}">
                        <a16:creationId xmlns:a16="http://schemas.microsoft.com/office/drawing/2014/main" id="{E0474A40-3AFC-4489-9F14-952946E85A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>
                    <a:extLst>
                      <a:ext uri="{FF2B5EF4-FFF2-40B4-BE49-F238E27FC236}">
                        <a16:creationId xmlns:a16="http://schemas.microsoft.com/office/drawing/2014/main" id="{9D49BFAB-DFCB-4DBE-9BCC-F9E9A53E4E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>
                    <a:extLst>
                      <a:ext uri="{FF2B5EF4-FFF2-40B4-BE49-F238E27FC236}">
                        <a16:creationId xmlns:a16="http://schemas.microsoft.com/office/drawing/2014/main" id="{CAB11A82-101E-495D-8B99-9A26817351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>
                    <a:extLst>
                      <a:ext uri="{FF2B5EF4-FFF2-40B4-BE49-F238E27FC236}">
                        <a16:creationId xmlns:a16="http://schemas.microsoft.com/office/drawing/2014/main" id="{115786B2-67BD-42E9-AC2A-4F57F4B6E8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>
                    <a:extLst>
                      <a:ext uri="{FF2B5EF4-FFF2-40B4-BE49-F238E27FC236}">
                        <a16:creationId xmlns:a16="http://schemas.microsoft.com/office/drawing/2014/main" id="{C959927D-540F-4737-A55B-905F00FDE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>
                    <a:extLst>
                      <a:ext uri="{FF2B5EF4-FFF2-40B4-BE49-F238E27FC236}">
                        <a16:creationId xmlns:a16="http://schemas.microsoft.com/office/drawing/2014/main" id="{5F6C4909-FA59-430F-9CF1-9C528CEAE0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>
                    <a:extLst>
                      <a:ext uri="{FF2B5EF4-FFF2-40B4-BE49-F238E27FC236}">
                        <a16:creationId xmlns:a16="http://schemas.microsoft.com/office/drawing/2014/main" id="{5E2BD975-6C18-4E16-B827-4714797E76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>
                    <a:extLst>
                      <a:ext uri="{FF2B5EF4-FFF2-40B4-BE49-F238E27FC236}">
                        <a16:creationId xmlns:a16="http://schemas.microsoft.com/office/drawing/2014/main" id="{3A5BFD63-864C-4D4B-8BA5-5B722299E7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>
                    <a:extLst>
                      <a:ext uri="{FF2B5EF4-FFF2-40B4-BE49-F238E27FC236}">
                        <a16:creationId xmlns:a16="http://schemas.microsoft.com/office/drawing/2014/main" id="{F34BA6DA-3275-46B3-967E-38EEC550DF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>
                    <a:extLst>
                      <a:ext uri="{FF2B5EF4-FFF2-40B4-BE49-F238E27FC236}">
                        <a16:creationId xmlns:a16="http://schemas.microsoft.com/office/drawing/2014/main" id="{AC37CB79-1422-4ADF-A286-629E72CFB4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>
                    <a:extLst>
                      <a:ext uri="{FF2B5EF4-FFF2-40B4-BE49-F238E27FC236}">
                        <a16:creationId xmlns:a16="http://schemas.microsoft.com/office/drawing/2014/main" id="{FBFFE01F-82C2-4C81-8A7A-3550B9C4AD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>
                    <a:extLst>
                      <a:ext uri="{FF2B5EF4-FFF2-40B4-BE49-F238E27FC236}">
                        <a16:creationId xmlns:a16="http://schemas.microsoft.com/office/drawing/2014/main" id="{C9983492-5753-4663-B626-E4F9B53ED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>
                    <a:extLst>
                      <a:ext uri="{FF2B5EF4-FFF2-40B4-BE49-F238E27FC236}">
                        <a16:creationId xmlns:a16="http://schemas.microsoft.com/office/drawing/2014/main" id="{1D8573CE-BEED-47B8-9252-E82FC1ABB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>
                    <a:extLst>
                      <a:ext uri="{FF2B5EF4-FFF2-40B4-BE49-F238E27FC236}">
                        <a16:creationId xmlns:a16="http://schemas.microsoft.com/office/drawing/2014/main" id="{B0F4C213-CD03-4AE0-82D2-B1E36EB57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>
                    <a:extLst>
                      <a:ext uri="{FF2B5EF4-FFF2-40B4-BE49-F238E27FC236}">
                        <a16:creationId xmlns:a16="http://schemas.microsoft.com/office/drawing/2014/main" id="{5E2AE3D6-5555-477F-8137-019945FD2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>
                    <a:extLst>
                      <a:ext uri="{FF2B5EF4-FFF2-40B4-BE49-F238E27FC236}">
                        <a16:creationId xmlns:a16="http://schemas.microsoft.com/office/drawing/2014/main" id="{FA1FAC3D-F0A2-4F54-9D9A-CAF6425F78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>
                    <a:extLst>
                      <a:ext uri="{FF2B5EF4-FFF2-40B4-BE49-F238E27FC236}">
                        <a16:creationId xmlns:a16="http://schemas.microsoft.com/office/drawing/2014/main" id="{99F02243-603F-4694-82BD-0C84FA0C67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>
                    <a:extLst>
                      <a:ext uri="{FF2B5EF4-FFF2-40B4-BE49-F238E27FC236}">
                        <a16:creationId xmlns:a16="http://schemas.microsoft.com/office/drawing/2014/main" id="{35D26FFE-F190-4573-96D4-77192C23D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>
                    <a:extLst>
                      <a:ext uri="{FF2B5EF4-FFF2-40B4-BE49-F238E27FC236}">
                        <a16:creationId xmlns:a16="http://schemas.microsoft.com/office/drawing/2014/main" id="{9DCE4FF5-BCE7-45DE-B9D5-A0FE41B21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>
                    <a:extLst>
                      <a:ext uri="{FF2B5EF4-FFF2-40B4-BE49-F238E27FC236}">
                        <a16:creationId xmlns:a16="http://schemas.microsoft.com/office/drawing/2014/main" id="{80148CDB-F3C9-4A32-AFA1-BEB9CC7A2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>
                    <a:extLst>
                      <a:ext uri="{FF2B5EF4-FFF2-40B4-BE49-F238E27FC236}">
                        <a16:creationId xmlns:a16="http://schemas.microsoft.com/office/drawing/2014/main" id="{B002D504-5D29-4029-BDD6-82C0CF22D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>
                    <a:extLst>
                      <a:ext uri="{FF2B5EF4-FFF2-40B4-BE49-F238E27FC236}">
                        <a16:creationId xmlns:a16="http://schemas.microsoft.com/office/drawing/2014/main" id="{6A62556E-4A81-4A4B-A475-0974B8803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>
                    <a:extLst>
                      <a:ext uri="{FF2B5EF4-FFF2-40B4-BE49-F238E27FC236}">
                        <a16:creationId xmlns:a16="http://schemas.microsoft.com/office/drawing/2014/main" id="{C9C7BF5C-DB23-4D7E-9720-429C221B23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>
                    <a:extLst>
                      <a:ext uri="{FF2B5EF4-FFF2-40B4-BE49-F238E27FC236}">
                        <a16:creationId xmlns:a16="http://schemas.microsoft.com/office/drawing/2014/main" id="{B358A0DC-5FC1-416A-BDF5-FB6D8B9E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>
                    <a:extLst>
                      <a:ext uri="{FF2B5EF4-FFF2-40B4-BE49-F238E27FC236}">
                        <a16:creationId xmlns:a16="http://schemas.microsoft.com/office/drawing/2014/main" id="{81F5D007-5B1F-40E5-BBE1-F1AD3CECC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>
                    <a:extLst>
                      <a:ext uri="{FF2B5EF4-FFF2-40B4-BE49-F238E27FC236}">
                        <a16:creationId xmlns:a16="http://schemas.microsoft.com/office/drawing/2014/main" id="{FD99447B-6D4C-43FC-8A60-10BE346BD9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>
                    <a:extLst>
                      <a:ext uri="{FF2B5EF4-FFF2-40B4-BE49-F238E27FC236}">
                        <a16:creationId xmlns:a16="http://schemas.microsoft.com/office/drawing/2014/main" id="{E97BC358-DDA3-404E-8127-3E25D5E334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>
                    <a:extLst>
                      <a:ext uri="{FF2B5EF4-FFF2-40B4-BE49-F238E27FC236}">
                        <a16:creationId xmlns:a16="http://schemas.microsoft.com/office/drawing/2014/main" id="{6A031F59-8406-40EB-AA1C-6D247D300B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>
                    <a:extLst>
                      <a:ext uri="{FF2B5EF4-FFF2-40B4-BE49-F238E27FC236}">
                        <a16:creationId xmlns:a16="http://schemas.microsoft.com/office/drawing/2014/main" id="{AD19DE72-5660-4243-AFA2-15DA9C043C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>
                    <a:extLst>
                      <a:ext uri="{FF2B5EF4-FFF2-40B4-BE49-F238E27FC236}">
                        <a16:creationId xmlns:a16="http://schemas.microsoft.com/office/drawing/2014/main" id="{939F6C2A-3497-48A0-997E-038C9ADFBE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>
                    <a:extLst>
                      <a:ext uri="{FF2B5EF4-FFF2-40B4-BE49-F238E27FC236}">
                        <a16:creationId xmlns:a16="http://schemas.microsoft.com/office/drawing/2014/main" id="{0E2D5E9A-5461-4F26-BCC6-95BAE661D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>
                    <a:extLst>
                      <a:ext uri="{FF2B5EF4-FFF2-40B4-BE49-F238E27FC236}">
                        <a16:creationId xmlns:a16="http://schemas.microsoft.com/office/drawing/2014/main" id="{047D1CC5-20F2-4EC9-8E88-16FB1A4C00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>
                    <a:extLst>
                      <a:ext uri="{FF2B5EF4-FFF2-40B4-BE49-F238E27FC236}">
                        <a16:creationId xmlns:a16="http://schemas.microsoft.com/office/drawing/2014/main" id="{7685A0E3-B367-478F-8832-A8828D95F1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>
                    <a:extLst>
                      <a:ext uri="{FF2B5EF4-FFF2-40B4-BE49-F238E27FC236}">
                        <a16:creationId xmlns:a16="http://schemas.microsoft.com/office/drawing/2014/main" id="{3385A6E2-C9F7-47D1-833D-325A62A4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:a16="http://schemas.microsoft.com/office/drawing/2014/main" id="{572FE947-E202-468B-8E2B-F461452852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>
                    <a:extLst>
                      <a:ext uri="{FF2B5EF4-FFF2-40B4-BE49-F238E27FC236}">
                        <a16:creationId xmlns:a16="http://schemas.microsoft.com/office/drawing/2014/main" id="{E1F6B815-7C91-4F25-9756-37ECA1818E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:a16="http://schemas.microsoft.com/office/drawing/2014/main" id="{C2FD6071-F685-4CD4-A41F-B190019452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>
                    <a:extLst>
                      <a:ext uri="{FF2B5EF4-FFF2-40B4-BE49-F238E27FC236}">
                        <a16:creationId xmlns:a16="http://schemas.microsoft.com/office/drawing/2014/main" id="{8728FFA0-A721-42F6-AA31-543EDEEAC9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>
                    <a:extLst>
                      <a:ext uri="{FF2B5EF4-FFF2-40B4-BE49-F238E27FC236}">
                        <a16:creationId xmlns:a16="http://schemas.microsoft.com/office/drawing/2014/main" id="{761CD63B-98EB-4785-ACC0-EEA6AA159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>
                    <a:extLst>
                      <a:ext uri="{FF2B5EF4-FFF2-40B4-BE49-F238E27FC236}">
                        <a16:creationId xmlns:a16="http://schemas.microsoft.com/office/drawing/2014/main" id="{20E44175-A83E-4231-81B4-86DE3A3552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>
                    <a:extLst>
                      <a:ext uri="{FF2B5EF4-FFF2-40B4-BE49-F238E27FC236}">
                        <a16:creationId xmlns:a16="http://schemas.microsoft.com/office/drawing/2014/main" id="{28350C6D-6AA6-48A7-87AC-208E61FE6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>
                    <a:extLst>
                      <a:ext uri="{FF2B5EF4-FFF2-40B4-BE49-F238E27FC236}">
                        <a16:creationId xmlns:a16="http://schemas.microsoft.com/office/drawing/2014/main" id="{2270332B-92AD-4C28-B6A4-D682B594D6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>
                    <a:extLst>
                      <a:ext uri="{FF2B5EF4-FFF2-40B4-BE49-F238E27FC236}">
                        <a16:creationId xmlns:a16="http://schemas.microsoft.com/office/drawing/2014/main" id="{81F7F4A7-E237-4787-96F3-069BDD22E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>
                    <a:extLst>
                      <a:ext uri="{FF2B5EF4-FFF2-40B4-BE49-F238E27FC236}">
                        <a16:creationId xmlns:a16="http://schemas.microsoft.com/office/drawing/2014/main" id="{5DC79D7B-D883-4C46-89B7-63BEEF289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>
                    <a:extLst>
                      <a:ext uri="{FF2B5EF4-FFF2-40B4-BE49-F238E27FC236}">
                        <a16:creationId xmlns:a16="http://schemas.microsoft.com/office/drawing/2014/main" id="{E47DCC6E-5026-4122-B917-780DF5F509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>
                    <a:extLst>
                      <a:ext uri="{FF2B5EF4-FFF2-40B4-BE49-F238E27FC236}">
                        <a16:creationId xmlns:a16="http://schemas.microsoft.com/office/drawing/2014/main" id="{F0E03064-4CE3-4DFF-8E6F-8BA6C5E41E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>
                    <a:extLst>
                      <a:ext uri="{FF2B5EF4-FFF2-40B4-BE49-F238E27FC236}">
                        <a16:creationId xmlns:a16="http://schemas.microsoft.com/office/drawing/2014/main" id="{A396B770-68C7-4635-80ED-FA06ADB1F2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:a16="http://schemas.microsoft.com/office/drawing/2014/main" id="{0113D3D0-5814-4C31-8C4A-82CE0FA96A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>
                    <a:extLst>
                      <a:ext uri="{FF2B5EF4-FFF2-40B4-BE49-F238E27FC236}">
                        <a16:creationId xmlns:a16="http://schemas.microsoft.com/office/drawing/2014/main" id="{050BF87A-6C75-444A-AB45-2B5DBA6C56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:a16="http://schemas.microsoft.com/office/drawing/2014/main" id="{C1BCA8E7-E725-46C0-8D8C-B75EAFFB1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>
                    <a:extLst>
                      <a:ext uri="{FF2B5EF4-FFF2-40B4-BE49-F238E27FC236}">
                        <a16:creationId xmlns:a16="http://schemas.microsoft.com/office/drawing/2014/main" id="{47489952-80C1-4742-A7D9-DA21E9DE1C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>
                    <a:extLst>
                      <a:ext uri="{FF2B5EF4-FFF2-40B4-BE49-F238E27FC236}">
                        <a16:creationId xmlns:a16="http://schemas.microsoft.com/office/drawing/2014/main" id="{A702913C-EE3E-492E-98C6-7FC33742B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>
                    <a:extLst>
                      <a:ext uri="{FF2B5EF4-FFF2-40B4-BE49-F238E27FC236}">
                        <a16:creationId xmlns:a16="http://schemas.microsoft.com/office/drawing/2014/main" id="{60A6E782-4EAE-480F-BA8C-A212E092B6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>
                    <a:extLst>
                      <a:ext uri="{FF2B5EF4-FFF2-40B4-BE49-F238E27FC236}">
                        <a16:creationId xmlns:a16="http://schemas.microsoft.com/office/drawing/2014/main" id="{85DE4A1A-DFEC-4284-A967-ADA6ADF22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>
                    <a:extLst>
                      <a:ext uri="{FF2B5EF4-FFF2-40B4-BE49-F238E27FC236}">
                        <a16:creationId xmlns:a16="http://schemas.microsoft.com/office/drawing/2014/main" id="{047ED94E-A571-42C0-95B0-B4814B7DF6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>
                    <a:extLst>
                      <a:ext uri="{FF2B5EF4-FFF2-40B4-BE49-F238E27FC236}">
                        <a16:creationId xmlns:a16="http://schemas.microsoft.com/office/drawing/2014/main" id="{CF3D9EB2-2446-47FB-9B82-C1297F77D6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>
                    <a:extLst>
                      <a:ext uri="{FF2B5EF4-FFF2-40B4-BE49-F238E27FC236}">
                        <a16:creationId xmlns:a16="http://schemas.microsoft.com/office/drawing/2014/main" id="{CCD3266F-8B7A-4EB4-9485-5420E240A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>
                    <a:extLst>
                      <a:ext uri="{FF2B5EF4-FFF2-40B4-BE49-F238E27FC236}">
                        <a16:creationId xmlns:a16="http://schemas.microsoft.com/office/drawing/2014/main" id="{6CD0B779-531A-483B-AC13-9AFD69192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>
                    <a:extLst>
                      <a:ext uri="{FF2B5EF4-FFF2-40B4-BE49-F238E27FC236}">
                        <a16:creationId xmlns:a16="http://schemas.microsoft.com/office/drawing/2014/main" id="{FCEFCCC8-2BD0-48F7-8553-121E8A59B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>
                    <a:extLst>
                      <a:ext uri="{FF2B5EF4-FFF2-40B4-BE49-F238E27FC236}">
                        <a16:creationId xmlns:a16="http://schemas.microsoft.com/office/drawing/2014/main" id="{3EC0BD3E-DDD8-4BE2-8B9A-167D00F6A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>
                    <a:extLst>
                      <a:ext uri="{FF2B5EF4-FFF2-40B4-BE49-F238E27FC236}">
                        <a16:creationId xmlns:a16="http://schemas.microsoft.com/office/drawing/2014/main" id="{539DCC68-24F8-4D3F-B625-60C1E001A3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:a16="http://schemas.microsoft.com/office/drawing/2014/main" id="{B07A2BC3-C63E-4B18-8903-29B17BF402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>
                    <a:extLst>
                      <a:ext uri="{FF2B5EF4-FFF2-40B4-BE49-F238E27FC236}">
                        <a16:creationId xmlns:a16="http://schemas.microsoft.com/office/drawing/2014/main" id="{06B9D2EA-8712-412A-86A7-2EC1A98838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:a16="http://schemas.microsoft.com/office/drawing/2014/main" id="{5A07E4AB-D036-4549-9515-28D73A72EA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>
                    <a:extLst>
                      <a:ext uri="{FF2B5EF4-FFF2-40B4-BE49-F238E27FC236}">
                        <a16:creationId xmlns:a16="http://schemas.microsoft.com/office/drawing/2014/main" id="{92A99D40-2071-49A3-8216-821D455540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>
                    <a:extLst>
                      <a:ext uri="{FF2B5EF4-FFF2-40B4-BE49-F238E27FC236}">
                        <a16:creationId xmlns:a16="http://schemas.microsoft.com/office/drawing/2014/main" id="{B73007A0-75E9-4988-BF63-45B102EA25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>
                    <a:extLst>
                      <a:ext uri="{FF2B5EF4-FFF2-40B4-BE49-F238E27FC236}">
                        <a16:creationId xmlns:a16="http://schemas.microsoft.com/office/drawing/2014/main" id="{FE4863CC-6ED6-422B-BD8F-E8F79889D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>
                    <a:extLst>
                      <a:ext uri="{FF2B5EF4-FFF2-40B4-BE49-F238E27FC236}">
                        <a16:creationId xmlns:a16="http://schemas.microsoft.com/office/drawing/2014/main" id="{F15FF634-2D30-47F6-AD7D-D0133F151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:a16="http://schemas.microsoft.com/office/drawing/2014/main" id="{DE86B0D7-F8C7-4FC5-8407-BB819B8768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:a16="http://schemas.microsoft.com/office/drawing/2014/main" id="{5D50F74F-D154-4E41-9C05-019FADC38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>
                    <a:extLst>
                      <a:ext uri="{FF2B5EF4-FFF2-40B4-BE49-F238E27FC236}">
                        <a16:creationId xmlns:a16="http://schemas.microsoft.com/office/drawing/2014/main" id="{2A84905E-879F-4996-8C22-2DBEEEBAB3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>
                    <a:extLst>
                      <a:ext uri="{FF2B5EF4-FFF2-40B4-BE49-F238E27FC236}">
                        <a16:creationId xmlns:a16="http://schemas.microsoft.com/office/drawing/2014/main" id="{78E4C2ED-AD5A-4F4E-9303-061B55A9A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>
                    <a:extLst>
                      <a:ext uri="{FF2B5EF4-FFF2-40B4-BE49-F238E27FC236}">
                        <a16:creationId xmlns:a16="http://schemas.microsoft.com/office/drawing/2014/main" id="{589B2894-6670-4EBA-AE28-17675A95E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>
                    <a:extLst>
                      <a:ext uri="{FF2B5EF4-FFF2-40B4-BE49-F238E27FC236}">
                        <a16:creationId xmlns:a16="http://schemas.microsoft.com/office/drawing/2014/main" id="{9A8EEDE0-CAB8-4EE6-AE5C-6D9559B12A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>
                    <a:extLst>
                      <a:ext uri="{FF2B5EF4-FFF2-40B4-BE49-F238E27FC236}">
                        <a16:creationId xmlns:a16="http://schemas.microsoft.com/office/drawing/2014/main" id="{AEB0757C-E93D-4820-BD4E-51F6ECA93E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>
                    <a:extLst>
                      <a:ext uri="{FF2B5EF4-FFF2-40B4-BE49-F238E27FC236}">
                        <a16:creationId xmlns:a16="http://schemas.microsoft.com/office/drawing/2014/main" id="{4D6738D6-BAAC-40F5-AFF0-40A94B5A8B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>
                    <a:extLst>
                      <a:ext uri="{FF2B5EF4-FFF2-40B4-BE49-F238E27FC236}">
                        <a16:creationId xmlns:a16="http://schemas.microsoft.com/office/drawing/2014/main" id="{72E1C5C8-F679-4423-A115-87542BEED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>
                    <a:extLst>
                      <a:ext uri="{FF2B5EF4-FFF2-40B4-BE49-F238E27FC236}">
                        <a16:creationId xmlns:a16="http://schemas.microsoft.com/office/drawing/2014/main" id="{C4A7BA97-1EE3-41C7-AFD8-19A758E378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>
                    <a:extLst>
                      <a:ext uri="{FF2B5EF4-FFF2-40B4-BE49-F238E27FC236}">
                        <a16:creationId xmlns:a16="http://schemas.microsoft.com/office/drawing/2014/main" id="{37A8D697-1748-4A3E-ABAC-383AD11B9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>
                    <a:extLst>
                      <a:ext uri="{FF2B5EF4-FFF2-40B4-BE49-F238E27FC236}">
                        <a16:creationId xmlns:a16="http://schemas.microsoft.com/office/drawing/2014/main" id="{BC1CD2C2-B8CE-4A4A-BA71-4AFBA025E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>
                    <a:extLst>
                      <a:ext uri="{FF2B5EF4-FFF2-40B4-BE49-F238E27FC236}">
                        <a16:creationId xmlns:a16="http://schemas.microsoft.com/office/drawing/2014/main" id="{23339FE4-D0EB-4680-9B72-2B940AD4AE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>
                    <a:extLst>
                      <a:ext uri="{FF2B5EF4-FFF2-40B4-BE49-F238E27FC236}">
                        <a16:creationId xmlns:a16="http://schemas.microsoft.com/office/drawing/2014/main" id="{5ECC6F49-6799-4833-8291-455CBAC3D4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>
                    <a:extLst>
                      <a:ext uri="{FF2B5EF4-FFF2-40B4-BE49-F238E27FC236}">
                        <a16:creationId xmlns:a16="http://schemas.microsoft.com/office/drawing/2014/main" id="{915A9926-38A5-43BB-9002-57E5D36DC0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>
                    <a:extLst>
                      <a:ext uri="{FF2B5EF4-FFF2-40B4-BE49-F238E27FC236}">
                        <a16:creationId xmlns:a16="http://schemas.microsoft.com/office/drawing/2014/main" id="{0FC80650-4CB4-47EB-B36C-6F01D01E1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>
                    <a:extLst>
                      <a:ext uri="{FF2B5EF4-FFF2-40B4-BE49-F238E27FC236}">
                        <a16:creationId xmlns:a16="http://schemas.microsoft.com/office/drawing/2014/main" id="{9E1475E1-BE3B-482D-8899-14AE4E6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>
                    <a:extLst>
                      <a:ext uri="{FF2B5EF4-FFF2-40B4-BE49-F238E27FC236}">
                        <a16:creationId xmlns:a16="http://schemas.microsoft.com/office/drawing/2014/main" id="{E0448192-5D34-41D8-A870-275EACB32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>
                    <a:extLst>
                      <a:ext uri="{FF2B5EF4-FFF2-40B4-BE49-F238E27FC236}">
                        <a16:creationId xmlns:a16="http://schemas.microsoft.com/office/drawing/2014/main" id="{C29D457F-6E0A-4CF6-B274-4960F27BB4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>
                    <a:extLst>
                      <a:ext uri="{FF2B5EF4-FFF2-40B4-BE49-F238E27FC236}">
                        <a16:creationId xmlns:a16="http://schemas.microsoft.com/office/drawing/2014/main" id="{E58141FA-61F8-4B0B-A5E0-665C9B924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>
                    <a:extLst>
                      <a:ext uri="{FF2B5EF4-FFF2-40B4-BE49-F238E27FC236}">
                        <a16:creationId xmlns:a16="http://schemas.microsoft.com/office/drawing/2014/main" id="{9BF05E06-1406-4D1A-BAA3-B0B82A3CC5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>
                    <a:extLst>
                      <a:ext uri="{FF2B5EF4-FFF2-40B4-BE49-F238E27FC236}">
                        <a16:creationId xmlns:a16="http://schemas.microsoft.com/office/drawing/2014/main" id="{377CFD1F-7215-4DA8-92BC-3A70E71F3E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>
                    <a:extLst>
                      <a:ext uri="{FF2B5EF4-FFF2-40B4-BE49-F238E27FC236}">
                        <a16:creationId xmlns:a16="http://schemas.microsoft.com/office/drawing/2014/main" id="{A2455763-743C-4D12-A52B-68A7AA4987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:a16="http://schemas.microsoft.com/office/drawing/2014/main" id="{2452179E-4D94-42F4-B920-EDFDA259DD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>
                    <a:extLst>
                      <a:ext uri="{FF2B5EF4-FFF2-40B4-BE49-F238E27FC236}">
                        <a16:creationId xmlns:a16="http://schemas.microsoft.com/office/drawing/2014/main" id="{65C63E07-C2B0-4AEA-8AE3-D2A87AD065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:a16="http://schemas.microsoft.com/office/drawing/2014/main" id="{0392E237-425D-4AE7-9E82-B9AFE3418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>
                    <a:extLst>
                      <a:ext uri="{FF2B5EF4-FFF2-40B4-BE49-F238E27FC236}">
                        <a16:creationId xmlns:a16="http://schemas.microsoft.com/office/drawing/2014/main" id="{FC02DD51-ED97-412F-9992-4B1839329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>
                    <a:extLst>
                      <a:ext uri="{FF2B5EF4-FFF2-40B4-BE49-F238E27FC236}">
                        <a16:creationId xmlns:a16="http://schemas.microsoft.com/office/drawing/2014/main" id="{C845313E-F65E-4114-8F8D-5AFA266866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>
                    <a:extLst>
                      <a:ext uri="{FF2B5EF4-FFF2-40B4-BE49-F238E27FC236}">
                        <a16:creationId xmlns:a16="http://schemas.microsoft.com/office/drawing/2014/main" id="{6E4112D6-465C-4E86-AA82-270C6C9EF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:a16="http://schemas.microsoft.com/office/drawing/2014/main" id="{B2AE4E1E-C4F0-4ACE-830E-1857AD96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>
                    <a:extLst>
                      <a:ext uri="{FF2B5EF4-FFF2-40B4-BE49-F238E27FC236}">
                        <a16:creationId xmlns:a16="http://schemas.microsoft.com/office/drawing/2014/main" id="{B6A6E51F-29AE-4E89-AEE2-7B229298C3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:a16="http://schemas.microsoft.com/office/drawing/2014/main" id="{C7B1FC4B-12A8-43D6-AF3A-F173BFBA98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>
                    <a:extLst>
                      <a:ext uri="{FF2B5EF4-FFF2-40B4-BE49-F238E27FC236}">
                        <a16:creationId xmlns:a16="http://schemas.microsoft.com/office/drawing/2014/main" id="{0630EA8D-DB80-4436-91AE-805994CF0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>
                    <a:extLst>
                      <a:ext uri="{FF2B5EF4-FFF2-40B4-BE49-F238E27FC236}">
                        <a16:creationId xmlns:a16="http://schemas.microsoft.com/office/drawing/2014/main" id="{AC31584A-6DDE-4871-9B59-00FC98506A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>
                    <a:extLst>
                      <a:ext uri="{FF2B5EF4-FFF2-40B4-BE49-F238E27FC236}">
                        <a16:creationId xmlns:a16="http://schemas.microsoft.com/office/drawing/2014/main" id="{CCA701A5-3F65-4B2E-8A73-1E27C073FA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:a16="http://schemas.microsoft.com/office/drawing/2014/main" id="{7D75AC06-AA2B-4E89-845D-29B3B60736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>
                    <a:extLst>
                      <a:ext uri="{FF2B5EF4-FFF2-40B4-BE49-F238E27FC236}">
                        <a16:creationId xmlns:a16="http://schemas.microsoft.com/office/drawing/2014/main" id="{9C4B00AD-5455-4308-BF57-FA881BF6DA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>
                    <a:extLst>
                      <a:ext uri="{FF2B5EF4-FFF2-40B4-BE49-F238E27FC236}">
                        <a16:creationId xmlns:a16="http://schemas.microsoft.com/office/drawing/2014/main" id="{8579FA7D-3514-43F1-A6F0-69529304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:a16="http://schemas.microsoft.com/office/drawing/2014/main" id="{B7CC229E-1E2E-44E5-A0B7-72333F626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>
                    <a:extLst>
                      <a:ext uri="{FF2B5EF4-FFF2-40B4-BE49-F238E27FC236}">
                        <a16:creationId xmlns:a16="http://schemas.microsoft.com/office/drawing/2014/main" id="{8831EEFB-7517-4BD7-91E6-E0D3365AD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>
                    <a:extLst>
                      <a:ext uri="{FF2B5EF4-FFF2-40B4-BE49-F238E27FC236}">
                        <a16:creationId xmlns:a16="http://schemas.microsoft.com/office/drawing/2014/main" id="{74ACF515-62D0-4122-A843-5796EE0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>
                    <a:extLst>
                      <a:ext uri="{FF2B5EF4-FFF2-40B4-BE49-F238E27FC236}">
                        <a16:creationId xmlns:a16="http://schemas.microsoft.com/office/drawing/2014/main" id="{E980BA09-119C-462A-8DD4-85531E8C6B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>
                    <a:extLst>
                      <a:ext uri="{FF2B5EF4-FFF2-40B4-BE49-F238E27FC236}">
                        <a16:creationId xmlns:a16="http://schemas.microsoft.com/office/drawing/2014/main" id="{80363B02-0561-4E41-9D2F-FDDBC2384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:a16="http://schemas.microsoft.com/office/drawing/2014/main" id="{FD3430CD-95EC-42A8-AD6B-2B915EA38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:a16="http://schemas.microsoft.com/office/drawing/2014/main" id="{7FCC7041-B7C5-429A-9771-6AAD52A0B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:a16="http://schemas.microsoft.com/office/drawing/2014/main" id="{469DFABD-0981-4F38-9EC4-B607A6855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:a16="http://schemas.microsoft.com/office/drawing/2014/main" id="{4387E2AB-65A3-41BA-A943-1AE1976D32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:a16="http://schemas.microsoft.com/office/drawing/2014/main" id="{8DCBC64B-6CD7-4169-9521-5EB96F5D0F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:a16="http://schemas.microsoft.com/office/drawing/2014/main" id="{248648B7-979E-443C-B09C-CDBA72B5A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:a16="http://schemas.microsoft.com/office/drawing/2014/main" id="{574254C4-8A3D-43E7-9556-02A0DC35A8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:a16="http://schemas.microsoft.com/office/drawing/2014/main" id="{FBF8CAE4-80BB-4457-952D-1DDAEB9ACD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:a16="http://schemas.microsoft.com/office/drawing/2014/main" id="{6D5BFCF1-91B2-4A24-8F9F-D6ADFD3469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:a16="http://schemas.microsoft.com/office/drawing/2014/main" id="{FBA7F07B-B5A1-469C-A0CF-3A9995100B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:a16="http://schemas.microsoft.com/office/drawing/2014/main" id="{3AFB64AF-E5E9-4184-965B-81701B5BB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>
                    <a:extLst>
                      <a:ext uri="{FF2B5EF4-FFF2-40B4-BE49-F238E27FC236}">
                        <a16:creationId xmlns:a16="http://schemas.microsoft.com/office/drawing/2014/main" id="{5518B7DE-7DBF-4235-89CF-85EE0CDA9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>
                    <a:extLst>
                      <a:ext uri="{FF2B5EF4-FFF2-40B4-BE49-F238E27FC236}">
                        <a16:creationId xmlns:a16="http://schemas.microsoft.com/office/drawing/2014/main" id="{39E399ED-615F-4ACA-AA06-AE573409D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>
                    <a:extLst>
                      <a:ext uri="{FF2B5EF4-FFF2-40B4-BE49-F238E27FC236}">
                        <a16:creationId xmlns:a16="http://schemas.microsoft.com/office/drawing/2014/main" id="{05B6EC54-011B-449B-8A10-FF856A76E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>
                    <a:extLst>
                      <a:ext uri="{FF2B5EF4-FFF2-40B4-BE49-F238E27FC236}">
                        <a16:creationId xmlns:a16="http://schemas.microsoft.com/office/drawing/2014/main" id="{A00B965A-5812-4A22-A6A2-E896E094D0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>
                    <a:extLst>
                      <a:ext uri="{FF2B5EF4-FFF2-40B4-BE49-F238E27FC236}">
                        <a16:creationId xmlns:a16="http://schemas.microsoft.com/office/drawing/2014/main" id="{DF7899CD-6690-4EEF-84CD-60C7F8CFB7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>
                    <a:extLst>
                      <a:ext uri="{FF2B5EF4-FFF2-40B4-BE49-F238E27FC236}">
                        <a16:creationId xmlns:a16="http://schemas.microsoft.com/office/drawing/2014/main" id="{2D218BFA-2AF1-4B42-9133-196C251CED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:a16="http://schemas.microsoft.com/office/drawing/2014/main" id="{83C3EEFA-98EC-479A-B9A6-4302AC1F78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:a16="http://schemas.microsoft.com/office/drawing/2014/main" id="{A1AD528A-6229-4261-9CCD-E848DBC1BA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:a16="http://schemas.microsoft.com/office/drawing/2014/main" id="{C176CE08-18B1-4B65-B179-51052CC132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:a16="http://schemas.microsoft.com/office/drawing/2014/main" id="{F432C635-B4A8-4F05-B962-E2C88110CA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:a16="http://schemas.microsoft.com/office/drawing/2014/main" id="{24EADE2F-4AAB-46C5-8DD6-D636131989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:a16="http://schemas.microsoft.com/office/drawing/2014/main" id="{585AF267-591F-47E5-88E0-2196C2F57A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:a16="http://schemas.microsoft.com/office/drawing/2014/main" id="{406D5C94-016C-43EC-8D2E-C6CE02973E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:a16="http://schemas.microsoft.com/office/drawing/2014/main" id="{1BAC8E4B-56F8-4511-95BF-CD6A5FA40B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:a16="http://schemas.microsoft.com/office/drawing/2014/main" id="{0A78CF07-DAEF-4F34-B2E4-79522293E5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:a16="http://schemas.microsoft.com/office/drawing/2014/main" id="{039F022A-10A2-46CB-9F8F-AF077B4371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>
                    <a:extLst>
                      <a:ext uri="{FF2B5EF4-FFF2-40B4-BE49-F238E27FC236}">
                        <a16:creationId xmlns:a16="http://schemas.microsoft.com/office/drawing/2014/main" id="{C5CEA9BD-E82E-4A17-8622-1163BD2BBD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>
                    <a:extLst>
                      <a:ext uri="{FF2B5EF4-FFF2-40B4-BE49-F238E27FC236}">
                        <a16:creationId xmlns:a16="http://schemas.microsoft.com/office/drawing/2014/main" id="{EFEE2B85-BDF2-4210-938A-7D46FA2FA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>
                    <a:extLst>
                      <a:ext uri="{FF2B5EF4-FFF2-40B4-BE49-F238E27FC236}">
                        <a16:creationId xmlns:a16="http://schemas.microsoft.com/office/drawing/2014/main" id="{CE25EDC3-5AE4-403C-AFE8-63414C5FB3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>
                    <a:extLst>
                      <a:ext uri="{FF2B5EF4-FFF2-40B4-BE49-F238E27FC236}">
                        <a16:creationId xmlns:a16="http://schemas.microsoft.com/office/drawing/2014/main" id="{7AB58CE1-4FF1-4C6F-8225-0F74264CCA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>
                    <a:extLst>
                      <a:ext uri="{FF2B5EF4-FFF2-40B4-BE49-F238E27FC236}">
                        <a16:creationId xmlns:a16="http://schemas.microsoft.com/office/drawing/2014/main" id="{611DCDA8-2875-45C1-96DB-8686C859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>
                    <a:extLst>
                      <a:ext uri="{FF2B5EF4-FFF2-40B4-BE49-F238E27FC236}">
                        <a16:creationId xmlns:a16="http://schemas.microsoft.com/office/drawing/2014/main" id="{506E7287-7563-4E5E-BA96-087A5551EC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>
                    <a:extLst>
                      <a:ext uri="{FF2B5EF4-FFF2-40B4-BE49-F238E27FC236}">
                        <a16:creationId xmlns:a16="http://schemas.microsoft.com/office/drawing/2014/main" id="{4E989BB1-09E8-4164-B6A3-4A9EAE555F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:a16="http://schemas.microsoft.com/office/drawing/2014/main" id="{142BD128-6EA8-4B10-9BEF-1BFB880DCE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:a16="http://schemas.microsoft.com/office/drawing/2014/main" id="{1DE228B8-0DE0-477B-BF05-A5C0100BF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:a16="http://schemas.microsoft.com/office/drawing/2014/main" id="{B16EE1DB-26EC-40C3-9DF2-5452C29A15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:a16="http://schemas.microsoft.com/office/drawing/2014/main" id="{2CC58838-316D-4B6B-B970-B1654CDFB7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:a16="http://schemas.microsoft.com/office/drawing/2014/main" id="{6C84FA3F-0C32-47ED-9BB3-134B49A4E6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:a16="http://schemas.microsoft.com/office/drawing/2014/main" id="{1B8FCBED-74B4-40BA-8E9B-834A9B2668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:a16="http://schemas.microsoft.com/office/drawing/2014/main" id="{46DF062F-B9D8-49C5-B0CE-6DC295FBF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:a16="http://schemas.microsoft.com/office/drawing/2014/main" id="{0DE4F894-EC5E-446D-9327-78C5BF8DD6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:a16="http://schemas.microsoft.com/office/drawing/2014/main" id="{19EC46F2-E2A2-4160-9DD3-DDE534986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>
                    <a:extLst>
                      <a:ext uri="{FF2B5EF4-FFF2-40B4-BE49-F238E27FC236}">
                        <a16:creationId xmlns:a16="http://schemas.microsoft.com/office/drawing/2014/main" id="{9635C712-A83D-4746-B2B3-B5E041FF1F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>
                    <a:extLst>
                      <a:ext uri="{FF2B5EF4-FFF2-40B4-BE49-F238E27FC236}">
                        <a16:creationId xmlns:a16="http://schemas.microsoft.com/office/drawing/2014/main" id="{364CFA7D-64C3-474D-B2BD-8C2A11981B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:a16="http://schemas.microsoft.com/office/drawing/2014/main" id="{0FFE7BAA-4E8D-4FB7-A6D0-4BF4FE95FA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:a16="http://schemas.microsoft.com/office/drawing/2014/main" id="{E0C8C857-86EE-4713-A948-B8E96C4F9D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:a16="http://schemas.microsoft.com/office/drawing/2014/main" id="{74C6A1EB-AE48-4BF1-B1FA-38F3D13528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:a16="http://schemas.microsoft.com/office/drawing/2014/main" id="{8DECC717-FF60-4006-8918-6F841F5BFA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:a16="http://schemas.microsoft.com/office/drawing/2014/main" id="{A5747A59-70FB-44F6-A085-9FADCA58A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:a16="http://schemas.microsoft.com/office/drawing/2014/main" id="{4778F0DE-2B68-4359-A28E-22755F8D7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:a16="http://schemas.microsoft.com/office/drawing/2014/main" id="{DF93D21B-EE57-41E2-B8EC-34C6B338FF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:a16="http://schemas.microsoft.com/office/drawing/2014/main" id="{F34C459E-1BCE-4049-B9EB-2979B35F14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:a16="http://schemas.microsoft.com/office/drawing/2014/main" id="{05F29DDD-D00E-4EE4-A653-D98DB209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:a16="http://schemas.microsoft.com/office/drawing/2014/main" id="{992C3EDE-E640-460B-B211-E550D1404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:a16="http://schemas.microsoft.com/office/drawing/2014/main" id="{BE7C10BE-384A-401D-814B-6EBA124A8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:a16="http://schemas.microsoft.com/office/drawing/2014/main" id="{E2B11FA9-4BCF-41E6-9485-0C7B99FF2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:a16="http://schemas.microsoft.com/office/drawing/2014/main" id="{DCB9B268-2F23-4D12-ABD9-57E1A1B6D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>
                    <a:extLst>
                      <a:ext uri="{FF2B5EF4-FFF2-40B4-BE49-F238E27FC236}">
                        <a16:creationId xmlns:a16="http://schemas.microsoft.com/office/drawing/2014/main" id="{2025D979-B5BC-4597-91DD-DE51B9C62B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>
                    <a:extLst>
                      <a:ext uri="{FF2B5EF4-FFF2-40B4-BE49-F238E27FC236}">
                        <a16:creationId xmlns:a16="http://schemas.microsoft.com/office/drawing/2014/main" id="{EE660151-62A4-40D8-BB21-2AB5F47CA9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:a16="http://schemas.microsoft.com/office/drawing/2014/main" id="{88ADB109-3BC3-48D7-A56C-F019E6ADE5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:a16="http://schemas.microsoft.com/office/drawing/2014/main" id="{A20C9C6B-2AE3-4016-8CE5-BC411A5A82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:a16="http://schemas.microsoft.com/office/drawing/2014/main" id="{55133B58-DB08-4AA7-828A-3A0A6B3CE3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>
                    <a:extLst>
                      <a:ext uri="{FF2B5EF4-FFF2-40B4-BE49-F238E27FC236}">
                        <a16:creationId xmlns:a16="http://schemas.microsoft.com/office/drawing/2014/main" id="{6DA9B5EE-C09C-4C0D-A843-DE9DFBD099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>
                    <a:extLst>
                      <a:ext uri="{FF2B5EF4-FFF2-40B4-BE49-F238E27FC236}">
                        <a16:creationId xmlns:a16="http://schemas.microsoft.com/office/drawing/2014/main" id="{534B795A-9EFD-4D89-9D43-5DE469A559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>
                    <a:extLst>
                      <a:ext uri="{FF2B5EF4-FFF2-40B4-BE49-F238E27FC236}">
                        <a16:creationId xmlns:a16="http://schemas.microsoft.com/office/drawing/2014/main" id="{3AC40251-F4AD-4A57-B71A-63644D6F7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>
                    <a:extLst>
                      <a:ext uri="{FF2B5EF4-FFF2-40B4-BE49-F238E27FC236}">
                        <a16:creationId xmlns:a16="http://schemas.microsoft.com/office/drawing/2014/main" id="{E1F113B4-BA53-4951-A28E-06C0E87233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>
                    <a:extLst>
                      <a:ext uri="{FF2B5EF4-FFF2-40B4-BE49-F238E27FC236}">
                        <a16:creationId xmlns:a16="http://schemas.microsoft.com/office/drawing/2014/main" id="{3790CE57-9ACF-4A63-B95A-F73E9D1D4D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>
                    <a:extLst>
                      <a:ext uri="{FF2B5EF4-FFF2-40B4-BE49-F238E27FC236}">
                        <a16:creationId xmlns:a16="http://schemas.microsoft.com/office/drawing/2014/main" id="{0708A91B-E332-4954-B518-2F04C020D4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>
                    <a:extLst>
                      <a:ext uri="{FF2B5EF4-FFF2-40B4-BE49-F238E27FC236}">
                        <a16:creationId xmlns:a16="http://schemas.microsoft.com/office/drawing/2014/main" id="{AB668EC9-67EE-44D9-9DAC-3A9B15A72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>
                    <a:extLst>
                      <a:ext uri="{FF2B5EF4-FFF2-40B4-BE49-F238E27FC236}">
                        <a16:creationId xmlns:a16="http://schemas.microsoft.com/office/drawing/2014/main" id="{E8A7A376-000F-46C5-B7EA-0DCAB17C37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>
                    <a:extLst>
                      <a:ext uri="{FF2B5EF4-FFF2-40B4-BE49-F238E27FC236}">
                        <a16:creationId xmlns:a16="http://schemas.microsoft.com/office/drawing/2014/main" id="{0C990082-F67B-4BC4-9B69-3CD10432E0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>
                    <a:extLst>
                      <a:ext uri="{FF2B5EF4-FFF2-40B4-BE49-F238E27FC236}">
                        <a16:creationId xmlns:a16="http://schemas.microsoft.com/office/drawing/2014/main" id="{A7CAFE5F-5160-4836-B7DA-3394145876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>
                    <a:extLst>
                      <a:ext uri="{FF2B5EF4-FFF2-40B4-BE49-F238E27FC236}">
                        <a16:creationId xmlns:a16="http://schemas.microsoft.com/office/drawing/2014/main" id="{6616DB77-9AC2-42E9-A968-DFCB5E52A4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>
                    <a:extLst>
                      <a:ext uri="{FF2B5EF4-FFF2-40B4-BE49-F238E27FC236}">
                        <a16:creationId xmlns:a16="http://schemas.microsoft.com/office/drawing/2014/main" id="{9F774CD2-A23E-4EED-B1E8-CBBE76AA71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>
                    <a:extLst>
                      <a:ext uri="{FF2B5EF4-FFF2-40B4-BE49-F238E27FC236}">
                        <a16:creationId xmlns:a16="http://schemas.microsoft.com/office/drawing/2014/main" id="{ED8A838B-68C9-4E74-8A80-1D9AC5AE1C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>
                    <a:extLst>
                      <a:ext uri="{FF2B5EF4-FFF2-40B4-BE49-F238E27FC236}">
                        <a16:creationId xmlns:a16="http://schemas.microsoft.com/office/drawing/2014/main" id="{DD913057-BAE1-4C76-A858-970B20DFE3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>
                    <a:extLst>
                      <a:ext uri="{FF2B5EF4-FFF2-40B4-BE49-F238E27FC236}">
                        <a16:creationId xmlns:a16="http://schemas.microsoft.com/office/drawing/2014/main" id="{390DE407-7074-4945-8A21-91AB1952EE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:a16="http://schemas.microsoft.com/office/drawing/2014/main" id="{7E46CEFB-29FE-4E6C-BAA9-99819458DC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:a16="http://schemas.microsoft.com/office/drawing/2014/main" id="{42EAF265-054E-47F7-833D-CF22F53E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:a16="http://schemas.microsoft.com/office/drawing/2014/main" id="{F1B05DF3-9CDC-43CE-9E63-C505EA167D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:a16="http://schemas.microsoft.com/office/drawing/2014/main" id="{2AFDCB61-116B-4DC5-B96A-BE9427B47F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:a16="http://schemas.microsoft.com/office/drawing/2014/main" id="{000B3EE2-259E-43CE-BCCC-880955B4E7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:a16="http://schemas.microsoft.com/office/drawing/2014/main" id="{7CA37A9B-8C96-46DB-A44D-7C722701FE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>
                    <a:extLst>
                      <a:ext uri="{FF2B5EF4-FFF2-40B4-BE49-F238E27FC236}">
                        <a16:creationId xmlns:a16="http://schemas.microsoft.com/office/drawing/2014/main" id="{DA52D2ED-0CEA-418A-9862-27C1F09D78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>
                    <a:extLst>
                      <a:ext uri="{FF2B5EF4-FFF2-40B4-BE49-F238E27FC236}">
                        <a16:creationId xmlns:a16="http://schemas.microsoft.com/office/drawing/2014/main" id="{A14E05E6-0C15-411E-8839-B4D93B15D5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>
                    <a:extLst>
                      <a:ext uri="{FF2B5EF4-FFF2-40B4-BE49-F238E27FC236}">
                        <a16:creationId xmlns:a16="http://schemas.microsoft.com/office/drawing/2014/main" id="{B005C4EE-A7DD-4E53-9AC7-E76FF24F2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>
                    <a:extLst>
                      <a:ext uri="{FF2B5EF4-FFF2-40B4-BE49-F238E27FC236}">
                        <a16:creationId xmlns:a16="http://schemas.microsoft.com/office/drawing/2014/main" id="{4CFD367A-35DC-4B8D-BDEC-64A2598502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>
                    <a:extLst>
                      <a:ext uri="{FF2B5EF4-FFF2-40B4-BE49-F238E27FC236}">
                        <a16:creationId xmlns:a16="http://schemas.microsoft.com/office/drawing/2014/main" id="{AD5E0409-986C-43A7-BDC0-55D4C8EA6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>
                    <a:extLst>
                      <a:ext uri="{FF2B5EF4-FFF2-40B4-BE49-F238E27FC236}">
                        <a16:creationId xmlns:a16="http://schemas.microsoft.com/office/drawing/2014/main" id="{1B7651B2-1CEE-4D29-8BD6-9CAA825DC4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>
                    <a:extLst>
                      <a:ext uri="{FF2B5EF4-FFF2-40B4-BE49-F238E27FC236}">
                        <a16:creationId xmlns:a16="http://schemas.microsoft.com/office/drawing/2014/main" id="{CA4A9D34-BB3B-4374-B715-2BCDF930F3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:a16="http://schemas.microsoft.com/office/drawing/2014/main" id="{D8877761-8D8C-432F-A2A8-DD6D575DB5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:a16="http://schemas.microsoft.com/office/drawing/2014/main" id="{8381502C-5296-43A5-9E2C-53FEAD1EF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:a16="http://schemas.microsoft.com/office/drawing/2014/main" id="{5D125B88-04D2-457B-8124-C08B4C8AE5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:a16="http://schemas.microsoft.com/office/drawing/2014/main" id="{005C9FD6-C9C3-4565-8962-AB3112110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:a16="http://schemas.microsoft.com/office/drawing/2014/main" id="{CA603937-1456-4DE4-B81E-831E1513E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:a16="http://schemas.microsoft.com/office/drawing/2014/main" id="{3D0EB0D1-3B33-4961-AD5B-C9175CAEAE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:a16="http://schemas.microsoft.com/office/drawing/2014/main" id="{0AF0D7ED-038B-4CB1-8F14-F4CFFE0BA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>
                    <a:extLst>
                      <a:ext uri="{FF2B5EF4-FFF2-40B4-BE49-F238E27FC236}">
                        <a16:creationId xmlns:a16="http://schemas.microsoft.com/office/drawing/2014/main" id="{07A59B3E-115F-4CF7-8F27-8349C201B1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>
                    <a:extLst>
                      <a:ext uri="{FF2B5EF4-FFF2-40B4-BE49-F238E27FC236}">
                        <a16:creationId xmlns:a16="http://schemas.microsoft.com/office/drawing/2014/main" id="{9440E0DD-CB20-4B79-95C7-94C023D9ED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>
                    <a:extLst>
                      <a:ext uri="{FF2B5EF4-FFF2-40B4-BE49-F238E27FC236}">
                        <a16:creationId xmlns:a16="http://schemas.microsoft.com/office/drawing/2014/main" id="{99FBC4B5-2B51-44CE-A664-66661DE96D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>
                    <a:extLst>
                      <a:ext uri="{FF2B5EF4-FFF2-40B4-BE49-F238E27FC236}">
                        <a16:creationId xmlns:a16="http://schemas.microsoft.com/office/drawing/2014/main" id="{4FF0F1E4-750E-4D31-88C0-2424495E85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>
                    <a:extLst>
                      <a:ext uri="{FF2B5EF4-FFF2-40B4-BE49-F238E27FC236}">
                        <a16:creationId xmlns:a16="http://schemas.microsoft.com/office/drawing/2014/main" id="{1158417D-CED7-44F6-A601-411DF479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>
                    <a:extLst>
                      <a:ext uri="{FF2B5EF4-FFF2-40B4-BE49-F238E27FC236}">
                        <a16:creationId xmlns:a16="http://schemas.microsoft.com/office/drawing/2014/main" id="{6A994AE6-8823-4CE9-AA70-96748B7149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>
                    <a:extLst>
                      <a:ext uri="{FF2B5EF4-FFF2-40B4-BE49-F238E27FC236}">
                        <a16:creationId xmlns:a16="http://schemas.microsoft.com/office/drawing/2014/main" id="{F7F97F27-CBF4-49DE-A72B-E0F1D9999B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>
                    <a:extLst>
                      <a:ext uri="{FF2B5EF4-FFF2-40B4-BE49-F238E27FC236}">
                        <a16:creationId xmlns:a16="http://schemas.microsoft.com/office/drawing/2014/main" id="{B4B724B1-31D4-41C3-99C5-E29369C48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>
                    <a:extLst>
                      <a:ext uri="{FF2B5EF4-FFF2-40B4-BE49-F238E27FC236}">
                        <a16:creationId xmlns:a16="http://schemas.microsoft.com/office/drawing/2014/main" id="{61972E63-D917-4878-84EF-CC51A37144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>
                    <a:extLst>
                      <a:ext uri="{FF2B5EF4-FFF2-40B4-BE49-F238E27FC236}">
                        <a16:creationId xmlns:a16="http://schemas.microsoft.com/office/drawing/2014/main" id="{F7A0C60A-DB15-40D7-A00D-A829584633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>
                    <a:extLst>
                      <a:ext uri="{FF2B5EF4-FFF2-40B4-BE49-F238E27FC236}">
                        <a16:creationId xmlns:a16="http://schemas.microsoft.com/office/drawing/2014/main" id="{872997F9-D97D-4A52-9BC8-8FF625CDFC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>
                    <a:extLst>
                      <a:ext uri="{FF2B5EF4-FFF2-40B4-BE49-F238E27FC236}">
                        <a16:creationId xmlns:a16="http://schemas.microsoft.com/office/drawing/2014/main" id="{8D10AC86-579E-42BD-9151-DACA7F7635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>
                    <a:extLst>
                      <a:ext uri="{FF2B5EF4-FFF2-40B4-BE49-F238E27FC236}">
                        <a16:creationId xmlns:a16="http://schemas.microsoft.com/office/drawing/2014/main" id="{64AB781C-410C-4954-BB1C-957E50243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>
                    <a:extLst>
                      <a:ext uri="{FF2B5EF4-FFF2-40B4-BE49-F238E27FC236}">
                        <a16:creationId xmlns:a16="http://schemas.microsoft.com/office/drawing/2014/main" id="{1AAB628C-6E89-4464-B65D-FB5CC24F7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>
                    <a:extLst>
                      <a:ext uri="{FF2B5EF4-FFF2-40B4-BE49-F238E27FC236}">
                        <a16:creationId xmlns:a16="http://schemas.microsoft.com/office/drawing/2014/main" id="{17B1E4EE-FCCC-4CE4-ABEE-FCAFA8B0CE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>
                    <a:extLst>
                      <a:ext uri="{FF2B5EF4-FFF2-40B4-BE49-F238E27FC236}">
                        <a16:creationId xmlns:a16="http://schemas.microsoft.com/office/drawing/2014/main" id="{5C0B5605-ABCC-4EEB-8EE4-9F70137E9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>
                    <a:extLst>
                      <a:ext uri="{FF2B5EF4-FFF2-40B4-BE49-F238E27FC236}">
                        <a16:creationId xmlns:a16="http://schemas.microsoft.com/office/drawing/2014/main" id="{4208A3F2-2CFD-49A4-81FA-E33E89F35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>
                    <a:extLst>
                      <a:ext uri="{FF2B5EF4-FFF2-40B4-BE49-F238E27FC236}">
                        <a16:creationId xmlns:a16="http://schemas.microsoft.com/office/drawing/2014/main" id="{95563CFA-538C-4CA4-9CBA-323FFE8335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:a16="http://schemas.microsoft.com/office/drawing/2014/main" id="{6AA18F8D-BA15-4A3E-AC24-719BD122F6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:a16="http://schemas.microsoft.com/office/drawing/2014/main" id="{B6483209-CA1C-4258-9A2B-CE85835480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:a16="http://schemas.microsoft.com/office/drawing/2014/main" id="{5ABDE91B-1361-4D76-9C2D-C78D8A817D0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:a16="http://schemas.microsoft.com/office/drawing/2014/main" id="{DE61DF8B-3857-4467-8402-7227054F99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:a16="http://schemas.microsoft.com/office/drawing/2014/main" id="{D4D168E4-334A-4F6E-B34C-FB61B3CE61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:a16="http://schemas.microsoft.com/office/drawing/2014/main" id="{F78A5882-BA67-4FB5-8264-B349C566A3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>
                    <a:extLst>
                      <a:ext uri="{FF2B5EF4-FFF2-40B4-BE49-F238E27FC236}">
                        <a16:creationId xmlns:a16="http://schemas.microsoft.com/office/drawing/2014/main" id="{D70CBD4F-098E-4388-B3C2-1A5AFA0DC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>
                    <a:extLst>
                      <a:ext uri="{FF2B5EF4-FFF2-40B4-BE49-F238E27FC236}">
                        <a16:creationId xmlns:a16="http://schemas.microsoft.com/office/drawing/2014/main" id="{CC05C14C-3AE8-48DF-A235-9F5D545642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>
                    <a:extLst>
                      <a:ext uri="{FF2B5EF4-FFF2-40B4-BE49-F238E27FC236}">
                        <a16:creationId xmlns:a16="http://schemas.microsoft.com/office/drawing/2014/main" id="{41A9A2DB-9837-4661-98DF-D33FFCD2E9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>
                    <a:extLst>
                      <a:ext uri="{FF2B5EF4-FFF2-40B4-BE49-F238E27FC236}">
                        <a16:creationId xmlns:a16="http://schemas.microsoft.com/office/drawing/2014/main" id="{DE52EACD-1972-42E5-ACD3-36B71530C0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>
                    <a:extLst>
                      <a:ext uri="{FF2B5EF4-FFF2-40B4-BE49-F238E27FC236}">
                        <a16:creationId xmlns:a16="http://schemas.microsoft.com/office/drawing/2014/main" id="{56D6CFE4-D647-4D2C-A939-0409CC4243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>
                    <a:extLst>
                      <a:ext uri="{FF2B5EF4-FFF2-40B4-BE49-F238E27FC236}">
                        <a16:creationId xmlns:a16="http://schemas.microsoft.com/office/drawing/2014/main" id="{6740715D-AD7C-41A0-9E7B-781F60EF10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>
                    <a:extLst>
                      <a:ext uri="{FF2B5EF4-FFF2-40B4-BE49-F238E27FC236}">
                        <a16:creationId xmlns:a16="http://schemas.microsoft.com/office/drawing/2014/main" id="{ADD3DBEC-213F-4A9E-846C-AE0186CC99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>
                    <a:extLst>
                      <a:ext uri="{FF2B5EF4-FFF2-40B4-BE49-F238E27FC236}">
                        <a16:creationId xmlns:a16="http://schemas.microsoft.com/office/drawing/2014/main" id="{66BE6679-0306-4FFD-8950-4B05B6D28C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>
                    <a:extLst>
                      <a:ext uri="{FF2B5EF4-FFF2-40B4-BE49-F238E27FC236}">
                        <a16:creationId xmlns:a16="http://schemas.microsoft.com/office/drawing/2014/main" id="{11F6FEC0-C443-414A-BCFB-425033AA3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>
                    <a:extLst>
                      <a:ext uri="{FF2B5EF4-FFF2-40B4-BE49-F238E27FC236}">
                        <a16:creationId xmlns:a16="http://schemas.microsoft.com/office/drawing/2014/main" id="{7A75316B-73F6-41DD-B08C-726CBCC6E9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>
                    <a:extLst>
                      <a:ext uri="{FF2B5EF4-FFF2-40B4-BE49-F238E27FC236}">
                        <a16:creationId xmlns:a16="http://schemas.microsoft.com/office/drawing/2014/main" id="{BADDB635-6301-444A-90C4-1C1FFF92F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>
                    <a:extLst>
                      <a:ext uri="{FF2B5EF4-FFF2-40B4-BE49-F238E27FC236}">
                        <a16:creationId xmlns:a16="http://schemas.microsoft.com/office/drawing/2014/main" id="{8D1B6EB5-6D07-464C-B777-FB6D78439B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>
                    <a:extLst>
                      <a:ext uri="{FF2B5EF4-FFF2-40B4-BE49-F238E27FC236}">
                        <a16:creationId xmlns:a16="http://schemas.microsoft.com/office/drawing/2014/main" id="{FB8C4A84-5087-452E-96BB-14C52B713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>
                    <a:extLst>
                      <a:ext uri="{FF2B5EF4-FFF2-40B4-BE49-F238E27FC236}">
                        <a16:creationId xmlns:a16="http://schemas.microsoft.com/office/drawing/2014/main" id="{9CCEBCD7-2BE1-40A9-BF36-6F71CDDBEF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>
                    <a:extLst>
                      <a:ext uri="{FF2B5EF4-FFF2-40B4-BE49-F238E27FC236}">
                        <a16:creationId xmlns:a16="http://schemas.microsoft.com/office/drawing/2014/main" id="{01AA0EB9-6605-4B80-A056-5CAC74004F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>
                    <a:extLst>
                      <a:ext uri="{FF2B5EF4-FFF2-40B4-BE49-F238E27FC236}">
                        <a16:creationId xmlns:a16="http://schemas.microsoft.com/office/drawing/2014/main" id="{E0063621-50E7-4087-9532-5F388DF292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>
                    <a:extLst>
                      <a:ext uri="{FF2B5EF4-FFF2-40B4-BE49-F238E27FC236}">
                        <a16:creationId xmlns:a16="http://schemas.microsoft.com/office/drawing/2014/main" id="{359A72B6-AFCE-48B3-8B7D-AD7C4F635E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>
                    <a:extLst>
                      <a:ext uri="{FF2B5EF4-FFF2-40B4-BE49-F238E27FC236}">
                        <a16:creationId xmlns:a16="http://schemas.microsoft.com/office/drawing/2014/main" id="{16A84A36-3540-49B7-A79A-E97B7D98DC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>
                    <a:extLst>
                      <a:ext uri="{FF2B5EF4-FFF2-40B4-BE49-F238E27FC236}">
                        <a16:creationId xmlns:a16="http://schemas.microsoft.com/office/drawing/2014/main" id="{E977F1E0-51EF-4BDB-B972-7B4F8E87A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>
                    <a:extLst>
                      <a:ext uri="{FF2B5EF4-FFF2-40B4-BE49-F238E27FC236}">
                        <a16:creationId xmlns:a16="http://schemas.microsoft.com/office/drawing/2014/main" id="{5B85B2C2-1802-4C8F-B44D-633DAEBED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>
                    <a:extLst>
                      <a:ext uri="{FF2B5EF4-FFF2-40B4-BE49-F238E27FC236}">
                        <a16:creationId xmlns:a16="http://schemas.microsoft.com/office/drawing/2014/main" id="{4CB1F5A2-CFAF-49BF-B3B5-0547296D4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>
                    <a:extLst>
                      <a:ext uri="{FF2B5EF4-FFF2-40B4-BE49-F238E27FC236}">
                        <a16:creationId xmlns:a16="http://schemas.microsoft.com/office/drawing/2014/main" id="{48EFFE69-3405-4DC3-8FBC-AC12D8F297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>
                    <a:extLst>
                      <a:ext uri="{FF2B5EF4-FFF2-40B4-BE49-F238E27FC236}">
                        <a16:creationId xmlns:a16="http://schemas.microsoft.com/office/drawing/2014/main" id="{C96D663B-EC91-4737-9047-0D6E7971A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:a16="http://schemas.microsoft.com/office/drawing/2014/main" id="{89EEF887-F511-405A-A3E3-6AC25776B4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>
                    <a:extLst>
                      <a:ext uri="{FF2B5EF4-FFF2-40B4-BE49-F238E27FC236}">
                        <a16:creationId xmlns:a16="http://schemas.microsoft.com/office/drawing/2014/main" id="{42083894-84E7-4006-8DA3-463CC648A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>
                    <a:extLst>
                      <a:ext uri="{FF2B5EF4-FFF2-40B4-BE49-F238E27FC236}">
                        <a16:creationId xmlns:a16="http://schemas.microsoft.com/office/drawing/2014/main" id="{63DD50FC-97F7-425D-ADE2-9554B2C02F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>
                    <a:extLst>
                      <a:ext uri="{FF2B5EF4-FFF2-40B4-BE49-F238E27FC236}">
                        <a16:creationId xmlns:a16="http://schemas.microsoft.com/office/drawing/2014/main" id="{C908CDF1-E266-48F0-84E1-293E927FCB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:a16="http://schemas.microsoft.com/office/drawing/2014/main" id="{8FC23B5A-EB56-40DE-9E36-4FF2EF7485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>
                    <a:extLst>
                      <a:ext uri="{FF2B5EF4-FFF2-40B4-BE49-F238E27FC236}">
                        <a16:creationId xmlns:a16="http://schemas.microsoft.com/office/drawing/2014/main" id="{8192B4FE-2276-4520-96A0-F8C3C9C2EE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>
                    <a:extLst>
                      <a:ext uri="{FF2B5EF4-FFF2-40B4-BE49-F238E27FC236}">
                        <a16:creationId xmlns:a16="http://schemas.microsoft.com/office/drawing/2014/main" id="{5FF0CA01-749D-4149-96F7-FE3F9E1423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>
                    <a:extLst>
                      <a:ext uri="{FF2B5EF4-FFF2-40B4-BE49-F238E27FC236}">
                        <a16:creationId xmlns:a16="http://schemas.microsoft.com/office/drawing/2014/main" id="{0B5AA898-69D9-4034-A8F7-762F26A6D3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>
                    <a:extLst>
                      <a:ext uri="{FF2B5EF4-FFF2-40B4-BE49-F238E27FC236}">
                        <a16:creationId xmlns:a16="http://schemas.microsoft.com/office/drawing/2014/main" id="{84075DD0-9C7B-4F36-8F6F-1C76E17068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>
                    <a:extLst>
                      <a:ext uri="{FF2B5EF4-FFF2-40B4-BE49-F238E27FC236}">
                        <a16:creationId xmlns:a16="http://schemas.microsoft.com/office/drawing/2014/main" id="{829364EC-7A12-4A1D-BC25-030FF08001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>
                    <a:extLst>
                      <a:ext uri="{FF2B5EF4-FFF2-40B4-BE49-F238E27FC236}">
                        <a16:creationId xmlns:a16="http://schemas.microsoft.com/office/drawing/2014/main" id="{8C685609-D8E3-48A5-89A5-E9B56D022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>
                    <a:extLst>
                      <a:ext uri="{FF2B5EF4-FFF2-40B4-BE49-F238E27FC236}">
                        <a16:creationId xmlns:a16="http://schemas.microsoft.com/office/drawing/2014/main" id="{DD129CB8-038D-4B7F-ACC9-2A02673141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>
                    <a:extLst>
                      <a:ext uri="{FF2B5EF4-FFF2-40B4-BE49-F238E27FC236}">
                        <a16:creationId xmlns:a16="http://schemas.microsoft.com/office/drawing/2014/main" id="{343AF501-8674-4B16-BEFC-DB2BC7D8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>
                    <a:extLst>
                      <a:ext uri="{FF2B5EF4-FFF2-40B4-BE49-F238E27FC236}">
                        <a16:creationId xmlns:a16="http://schemas.microsoft.com/office/drawing/2014/main" id="{0FD0B8A7-51FA-4E7D-BFBC-7043811A3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>
                    <a:extLst>
                      <a:ext uri="{FF2B5EF4-FFF2-40B4-BE49-F238E27FC236}">
                        <a16:creationId xmlns:a16="http://schemas.microsoft.com/office/drawing/2014/main" id="{A7BBBC8F-8B17-4610-960F-235DAE60C9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>
                    <a:extLst>
                      <a:ext uri="{FF2B5EF4-FFF2-40B4-BE49-F238E27FC236}">
                        <a16:creationId xmlns:a16="http://schemas.microsoft.com/office/drawing/2014/main" id="{3CC9EFB7-D494-4118-BA40-BBF4B4869D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>
                    <a:extLst>
                      <a:ext uri="{FF2B5EF4-FFF2-40B4-BE49-F238E27FC236}">
                        <a16:creationId xmlns:a16="http://schemas.microsoft.com/office/drawing/2014/main" id="{3E6B6F47-07B7-4DC4-B9D2-109E9E51DF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>
                    <a:extLst>
                      <a:ext uri="{FF2B5EF4-FFF2-40B4-BE49-F238E27FC236}">
                        <a16:creationId xmlns:a16="http://schemas.microsoft.com/office/drawing/2014/main" id="{A18A8EBD-E850-47FC-914B-7B11ADE6E5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>
                    <a:extLst>
                      <a:ext uri="{FF2B5EF4-FFF2-40B4-BE49-F238E27FC236}">
                        <a16:creationId xmlns:a16="http://schemas.microsoft.com/office/drawing/2014/main" id="{E409086A-9741-46A0-AEE4-2194DEA1C2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:a16="http://schemas.microsoft.com/office/drawing/2014/main" id="{7E4D5757-775A-4C7F-8A06-8EFE5FE29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:a16="http://schemas.microsoft.com/office/drawing/2014/main" id="{3F132C06-B486-44CE-B4CA-E1329314C8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:a16="http://schemas.microsoft.com/office/drawing/2014/main" id="{778ED832-3C16-445E-A490-AF71822B09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>
                    <a:extLst>
                      <a:ext uri="{FF2B5EF4-FFF2-40B4-BE49-F238E27FC236}">
                        <a16:creationId xmlns:a16="http://schemas.microsoft.com/office/drawing/2014/main" id="{C31985EE-E1B2-4DDC-915D-29D9D7BBDD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:a16="http://schemas.microsoft.com/office/drawing/2014/main" id="{8984D89E-244D-4487-88B7-E42721F3DA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:a16="http://schemas.microsoft.com/office/drawing/2014/main" id="{2A7441F8-7DBA-43E7-A204-E905243DC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:a16="http://schemas.microsoft.com/office/drawing/2014/main" id="{0A6C539D-7E0E-4D2B-A23F-015ECBF571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>
                    <a:extLst>
                      <a:ext uri="{FF2B5EF4-FFF2-40B4-BE49-F238E27FC236}">
                        <a16:creationId xmlns:a16="http://schemas.microsoft.com/office/drawing/2014/main" id="{68061EC2-04B8-495A-8480-1F66D8794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:a16="http://schemas.microsoft.com/office/drawing/2014/main" id="{950D7F34-B021-473E-AA5A-F87F396301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:a16="http://schemas.microsoft.com/office/drawing/2014/main" id="{4AD1C6A9-0F6B-4A9B-B6A9-29B760108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:a16="http://schemas.microsoft.com/office/drawing/2014/main" id="{A0594B1C-2385-4050-8429-ED9978FAC7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>
                    <a:extLst>
                      <a:ext uri="{FF2B5EF4-FFF2-40B4-BE49-F238E27FC236}">
                        <a16:creationId xmlns:a16="http://schemas.microsoft.com/office/drawing/2014/main" id="{D43E4B0C-B54F-4594-95FF-9CB41526CF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>
                    <a:extLst>
                      <a:ext uri="{FF2B5EF4-FFF2-40B4-BE49-F238E27FC236}">
                        <a16:creationId xmlns:a16="http://schemas.microsoft.com/office/drawing/2014/main" id="{3E51812F-C3E5-49E3-971C-0FC9CF6278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>
                    <a:extLst>
                      <a:ext uri="{FF2B5EF4-FFF2-40B4-BE49-F238E27FC236}">
                        <a16:creationId xmlns:a16="http://schemas.microsoft.com/office/drawing/2014/main" id="{40E28E39-8F98-4F21-88CB-B63431AC05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>
                    <a:extLst>
                      <a:ext uri="{FF2B5EF4-FFF2-40B4-BE49-F238E27FC236}">
                        <a16:creationId xmlns:a16="http://schemas.microsoft.com/office/drawing/2014/main" id="{19ACCCAF-A308-45F6-B9D5-58FC317257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:a16="http://schemas.microsoft.com/office/drawing/2014/main" id="{B7F3BED9-D446-4CD4-BFA4-7949B50E0B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:a16="http://schemas.microsoft.com/office/drawing/2014/main" id="{E75C0328-0361-4238-B911-081817687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:a16="http://schemas.microsoft.com/office/drawing/2014/main" id="{152C0A46-1665-4001-98CB-22F862C2FE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>
                    <a:extLst>
                      <a:ext uri="{FF2B5EF4-FFF2-40B4-BE49-F238E27FC236}">
                        <a16:creationId xmlns:a16="http://schemas.microsoft.com/office/drawing/2014/main" id="{EB7D2775-C757-42BD-A3AA-511B8E61B7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:a16="http://schemas.microsoft.com/office/drawing/2014/main" id="{9CE35B6B-082A-4916-8866-D57A769F0C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:a16="http://schemas.microsoft.com/office/drawing/2014/main" id="{A8E1890D-7B24-4B6C-AD8D-52D61F99BE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:a16="http://schemas.microsoft.com/office/drawing/2014/main" id="{1E53836E-9F96-4D69-849C-C4FF08F8E5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>
                    <a:extLst>
                      <a:ext uri="{FF2B5EF4-FFF2-40B4-BE49-F238E27FC236}">
                        <a16:creationId xmlns:a16="http://schemas.microsoft.com/office/drawing/2014/main" id="{8998B0F6-F755-4047-8B6F-6B036C069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:a16="http://schemas.microsoft.com/office/drawing/2014/main" id="{58A36017-7E24-487C-92D5-AD12404670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:a16="http://schemas.microsoft.com/office/drawing/2014/main" id="{B9F1520A-AEDE-46F6-9863-08027E1CAE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:a16="http://schemas.microsoft.com/office/drawing/2014/main" id="{10EAC6BD-7081-4CE6-B75B-DC4977ECC5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>
                    <a:extLst>
                      <a:ext uri="{FF2B5EF4-FFF2-40B4-BE49-F238E27FC236}">
                        <a16:creationId xmlns:a16="http://schemas.microsoft.com/office/drawing/2014/main" id="{3E06FFB8-454F-436D-9BC5-03ABE75BB6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>
                    <a:extLst>
                      <a:ext uri="{FF2B5EF4-FFF2-40B4-BE49-F238E27FC236}">
                        <a16:creationId xmlns:a16="http://schemas.microsoft.com/office/drawing/2014/main" id="{A3FE6726-D9EF-4FE5-BC20-12E67F3C78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>
                    <a:extLst>
                      <a:ext uri="{FF2B5EF4-FFF2-40B4-BE49-F238E27FC236}">
                        <a16:creationId xmlns:a16="http://schemas.microsoft.com/office/drawing/2014/main" id="{4B5A1C11-4A81-4368-A425-6058719B9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>
                    <a:extLst>
                      <a:ext uri="{FF2B5EF4-FFF2-40B4-BE49-F238E27FC236}">
                        <a16:creationId xmlns:a16="http://schemas.microsoft.com/office/drawing/2014/main" id="{39762FB5-05EC-4038-977B-D8286F0D31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:a16="http://schemas.microsoft.com/office/drawing/2014/main" id="{06A33693-331B-4504-B1FA-5F4F8B7154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>
                    <a:extLst>
                      <a:ext uri="{FF2B5EF4-FFF2-40B4-BE49-F238E27FC236}">
                        <a16:creationId xmlns:a16="http://schemas.microsoft.com/office/drawing/2014/main" id="{17453F60-CB4B-4A1B-B574-78162ECA5A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:a16="http://schemas.microsoft.com/office/drawing/2014/main" id="{866217D6-54EF-4AC5-AAC5-78B9F9F10B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>
                    <a:extLst>
                      <a:ext uri="{FF2B5EF4-FFF2-40B4-BE49-F238E27FC236}">
                        <a16:creationId xmlns:a16="http://schemas.microsoft.com/office/drawing/2014/main" id="{B895A3DF-6F72-4A72-9934-6C03DE4313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>
                    <a:extLst>
                      <a:ext uri="{FF2B5EF4-FFF2-40B4-BE49-F238E27FC236}">
                        <a16:creationId xmlns:a16="http://schemas.microsoft.com/office/drawing/2014/main" id="{C404A036-3855-4C04-A8CA-74C5FAE92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>
                    <a:extLst>
                      <a:ext uri="{FF2B5EF4-FFF2-40B4-BE49-F238E27FC236}">
                        <a16:creationId xmlns:a16="http://schemas.microsoft.com/office/drawing/2014/main" id="{67CDB7C2-D728-41C2-B0BF-9A4FB3F03B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>
                    <a:extLst>
                      <a:ext uri="{FF2B5EF4-FFF2-40B4-BE49-F238E27FC236}">
                        <a16:creationId xmlns:a16="http://schemas.microsoft.com/office/drawing/2014/main" id="{417BC225-3A89-410F-AB3B-3987E8576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>
                    <a:extLst>
                      <a:ext uri="{FF2B5EF4-FFF2-40B4-BE49-F238E27FC236}">
                        <a16:creationId xmlns:a16="http://schemas.microsoft.com/office/drawing/2014/main" id="{ECC5551F-57A4-4B79-BEC7-12AC437289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>
                    <a:extLst>
                      <a:ext uri="{FF2B5EF4-FFF2-40B4-BE49-F238E27FC236}">
                        <a16:creationId xmlns:a16="http://schemas.microsoft.com/office/drawing/2014/main" id="{B85EBD80-B6E9-4049-8326-59975A6BCC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>
                    <a:extLst>
                      <a:ext uri="{FF2B5EF4-FFF2-40B4-BE49-F238E27FC236}">
                        <a16:creationId xmlns:a16="http://schemas.microsoft.com/office/drawing/2014/main" id="{BCBE5DA6-10F9-4AAB-8BFB-AE973BE016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>
                    <a:extLst>
                      <a:ext uri="{FF2B5EF4-FFF2-40B4-BE49-F238E27FC236}">
                        <a16:creationId xmlns:a16="http://schemas.microsoft.com/office/drawing/2014/main" id="{9BA1680E-AFBE-4B38-A4E0-90527CF326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>
                    <a:extLst>
                      <a:ext uri="{FF2B5EF4-FFF2-40B4-BE49-F238E27FC236}">
                        <a16:creationId xmlns:a16="http://schemas.microsoft.com/office/drawing/2014/main" id="{F4785876-3639-43C5-8CBC-FCA62D4694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>
                    <a:extLst>
                      <a:ext uri="{FF2B5EF4-FFF2-40B4-BE49-F238E27FC236}">
                        <a16:creationId xmlns:a16="http://schemas.microsoft.com/office/drawing/2014/main" id="{08DCAB0B-CD27-4CFD-A883-9BDF3DD738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>
                    <a:extLst>
                      <a:ext uri="{FF2B5EF4-FFF2-40B4-BE49-F238E27FC236}">
                        <a16:creationId xmlns:a16="http://schemas.microsoft.com/office/drawing/2014/main" id="{6817B1B5-8B7A-44AD-A208-DC10C67C7F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:a16="http://schemas.microsoft.com/office/drawing/2014/main" id="{F9A12818-F4F1-4F97-92F9-B2850620C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:a16="http://schemas.microsoft.com/office/drawing/2014/main" id="{43881728-FD1D-4E6B-BFFD-EE4052B1D7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:a16="http://schemas.microsoft.com/office/drawing/2014/main" id="{FAAB9772-0A9F-459B-A6F8-489C7F5F0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:a16="http://schemas.microsoft.com/office/drawing/2014/main" id="{8AFBED33-CEF8-4C97-9E76-38A814B10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:a16="http://schemas.microsoft.com/office/drawing/2014/main" id="{D678EF07-45E3-46C3-B87E-F04CFF262C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:a16="http://schemas.microsoft.com/office/drawing/2014/main" id="{3949EEC9-802A-4AB5-A9E1-718997468A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:a16="http://schemas.microsoft.com/office/drawing/2014/main" id="{AEA3D1BE-5706-4D9B-B8ED-CD7D5608FF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:a16="http://schemas.microsoft.com/office/drawing/2014/main" id="{E74BECDB-0447-46EE-820B-9838AE9B69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>
                    <a:extLst>
                      <a:ext uri="{FF2B5EF4-FFF2-40B4-BE49-F238E27FC236}">
                        <a16:creationId xmlns:a16="http://schemas.microsoft.com/office/drawing/2014/main" id="{BD70D1A0-72D6-4D89-86D2-2F99BC3491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>
                    <a:extLst>
                      <a:ext uri="{FF2B5EF4-FFF2-40B4-BE49-F238E27FC236}">
                        <a16:creationId xmlns:a16="http://schemas.microsoft.com/office/drawing/2014/main" id="{3E637A1D-A940-4C5C-956D-6BE2663E1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>
                    <a:extLst>
                      <a:ext uri="{FF2B5EF4-FFF2-40B4-BE49-F238E27FC236}">
                        <a16:creationId xmlns:a16="http://schemas.microsoft.com/office/drawing/2014/main" id="{85B973A8-0691-4E55-B7C1-4AF06DF2EF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>
                    <a:extLst>
                      <a:ext uri="{FF2B5EF4-FFF2-40B4-BE49-F238E27FC236}">
                        <a16:creationId xmlns:a16="http://schemas.microsoft.com/office/drawing/2014/main" id="{0509802A-1F4A-42CE-A7EC-30E7BC9BB0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>
                    <a:extLst>
                      <a:ext uri="{FF2B5EF4-FFF2-40B4-BE49-F238E27FC236}">
                        <a16:creationId xmlns:a16="http://schemas.microsoft.com/office/drawing/2014/main" id="{9846D017-5F2C-4FBB-AD7F-C8516BE2CB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>
                    <a:extLst>
                      <a:ext uri="{FF2B5EF4-FFF2-40B4-BE49-F238E27FC236}">
                        <a16:creationId xmlns:a16="http://schemas.microsoft.com/office/drawing/2014/main" id="{F290A6EF-D751-4CB5-8C13-CB126A5C3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>
                    <a:extLst>
                      <a:ext uri="{FF2B5EF4-FFF2-40B4-BE49-F238E27FC236}">
                        <a16:creationId xmlns:a16="http://schemas.microsoft.com/office/drawing/2014/main" id="{DB526320-DBFB-4903-BD95-269488A03E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:a16="http://schemas.microsoft.com/office/drawing/2014/main" id="{1E0E8E27-9694-44F4-BDAC-15BEDB39F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:a16="http://schemas.microsoft.com/office/drawing/2014/main" id="{A50DE7F9-4B3F-4621-8E9F-1E4736BA54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:a16="http://schemas.microsoft.com/office/drawing/2014/main" id="{6D363894-024B-4234-A968-B7521A4DF7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>
                    <a:extLst>
                      <a:ext uri="{FF2B5EF4-FFF2-40B4-BE49-F238E27FC236}">
                        <a16:creationId xmlns:a16="http://schemas.microsoft.com/office/drawing/2014/main" id="{4FBB5299-2A99-4ED3-AFC6-1A15E87377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>
                    <a:extLst>
                      <a:ext uri="{FF2B5EF4-FFF2-40B4-BE49-F238E27FC236}">
                        <a16:creationId xmlns:a16="http://schemas.microsoft.com/office/drawing/2014/main" id="{E49FEE8C-5D4C-4AC4-90DD-138E46FB4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>
                    <a:extLst>
                      <a:ext uri="{FF2B5EF4-FFF2-40B4-BE49-F238E27FC236}">
                        <a16:creationId xmlns:a16="http://schemas.microsoft.com/office/drawing/2014/main" id="{BC406546-C4E5-446E-9F22-43EEB547C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>
                    <a:extLst>
                      <a:ext uri="{FF2B5EF4-FFF2-40B4-BE49-F238E27FC236}">
                        <a16:creationId xmlns:a16="http://schemas.microsoft.com/office/drawing/2014/main" id="{DC733DED-00F5-4980-8A88-D90F0E0C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>
                    <a:extLst>
                      <a:ext uri="{FF2B5EF4-FFF2-40B4-BE49-F238E27FC236}">
                        <a16:creationId xmlns:a16="http://schemas.microsoft.com/office/drawing/2014/main" id="{D0B9F331-6756-4DF5-B194-E08F75F82A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>
                    <a:extLst>
                      <a:ext uri="{FF2B5EF4-FFF2-40B4-BE49-F238E27FC236}">
                        <a16:creationId xmlns:a16="http://schemas.microsoft.com/office/drawing/2014/main" id="{7B3AC61A-B6F3-422D-B70F-14D88E8CF5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>
                    <a:extLst>
                      <a:ext uri="{FF2B5EF4-FFF2-40B4-BE49-F238E27FC236}">
                        <a16:creationId xmlns:a16="http://schemas.microsoft.com/office/drawing/2014/main" id="{EB4C787C-1C3A-4BDF-AD42-02B5BE9620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>
                    <a:extLst>
                      <a:ext uri="{FF2B5EF4-FFF2-40B4-BE49-F238E27FC236}">
                        <a16:creationId xmlns:a16="http://schemas.microsoft.com/office/drawing/2014/main" id="{20D56104-147D-4D61-B8E5-197D9F4B7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>
                    <a:extLst>
                      <a:ext uri="{FF2B5EF4-FFF2-40B4-BE49-F238E27FC236}">
                        <a16:creationId xmlns:a16="http://schemas.microsoft.com/office/drawing/2014/main" id="{2A5F8A16-4A13-4387-BA6E-7BE8DB975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>
                    <a:extLst>
                      <a:ext uri="{FF2B5EF4-FFF2-40B4-BE49-F238E27FC236}">
                        <a16:creationId xmlns:a16="http://schemas.microsoft.com/office/drawing/2014/main" id="{782C007B-AED1-4CD3-BA34-EE7C036A76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>
                    <a:extLst>
                      <a:ext uri="{FF2B5EF4-FFF2-40B4-BE49-F238E27FC236}">
                        <a16:creationId xmlns:a16="http://schemas.microsoft.com/office/drawing/2014/main" id="{097219AE-C5C2-4BEC-A4D5-10D5F23848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>
                    <a:extLst>
                      <a:ext uri="{FF2B5EF4-FFF2-40B4-BE49-F238E27FC236}">
                        <a16:creationId xmlns:a16="http://schemas.microsoft.com/office/drawing/2014/main" id="{E485C74C-0927-49A7-95D7-D24EC256BE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>
                    <a:extLst>
                      <a:ext uri="{FF2B5EF4-FFF2-40B4-BE49-F238E27FC236}">
                        <a16:creationId xmlns:a16="http://schemas.microsoft.com/office/drawing/2014/main" id="{0F831D2B-533D-4913-8BB8-1F78EC16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>
                    <a:extLst>
                      <a:ext uri="{FF2B5EF4-FFF2-40B4-BE49-F238E27FC236}">
                        <a16:creationId xmlns:a16="http://schemas.microsoft.com/office/drawing/2014/main" id="{A63F19A6-A1C1-46FC-BE9B-A87583A1AD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>
                    <a:extLst>
                      <a:ext uri="{FF2B5EF4-FFF2-40B4-BE49-F238E27FC236}">
                        <a16:creationId xmlns:a16="http://schemas.microsoft.com/office/drawing/2014/main" id="{44C095D7-A17A-456D-AE2F-748AA7CCE5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>
                    <a:extLst>
                      <a:ext uri="{FF2B5EF4-FFF2-40B4-BE49-F238E27FC236}">
                        <a16:creationId xmlns:a16="http://schemas.microsoft.com/office/drawing/2014/main" id="{17DFD55E-B709-4906-A414-00BF66DF07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>
                    <a:extLst>
                      <a:ext uri="{FF2B5EF4-FFF2-40B4-BE49-F238E27FC236}">
                        <a16:creationId xmlns:a16="http://schemas.microsoft.com/office/drawing/2014/main" id="{E0495502-5476-4B42-A884-12B68623D5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>
                    <a:extLst>
                      <a:ext uri="{FF2B5EF4-FFF2-40B4-BE49-F238E27FC236}">
                        <a16:creationId xmlns:a16="http://schemas.microsoft.com/office/drawing/2014/main" id="{89E969B4-AEFA-49A8-A3F4-8F7AEE0E91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>
                    <a:extLst>
                      <a:ext uri="{FF2B5EF4-FFF2-40B4-BE49-F238E27FC236}">
                        <a16:creationId xmlns:a16="http://schemas.microsoft.com/office/drawing/2014/main" id="{94AFA253-7FCD-49C4-B0F3-D843D56F13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>
                    <a:extLst>
                      <a:ext uri="{FF2B5EF4-FFF2-40B4-BE49-F238E27FC236}">
                        <a16:creationId xmlns:a16="http://schemas.microsoft.com/office/drawing/2014/main" id="{ADA52924-62F3-4261-BCF1-4044ED11DD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>
                    <a:extLst>
                      <a:ext uri="{FF2B5EF4-FFF2-40B4-BE49-F238E27FC236}">
                        <a16:creationId xmlns:a16="http://schemas.microsoft.com/office/drawing/2014/main" id="{94B66FDE-F660-477F-96B3-36C89A7FD6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>
                    <a:extLst>
                      <a:ext uri="{FF2B5EF4-FFF2-40B4-BE49-F238E27FC236}">
                        <a16:creationId xmlns:a16="http://schemas.microsoft.com/office/drawing/2014/main" id="{BA9F766F-E6A5-463D-8437-A882449DFD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>
                    <a:extLst>
                      <a:ext uri="{FF2B5EF4-FFF2-40B4-BE49-F238E27FC236}">
                        <a16:creationId xmlns:a16="http://schemas.microsoft.com/office/drawing/2014/main" id="{86DD92AC-4B77-43C2-824C-1CBE71EE27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>
                    <a:extLst>
                      <a:ext uri="{FF2B5EF4-FFF2-40B4-BE49-F238E27FC236}">
                        <a16:creationId xmlns:a16="http://schemas.microsoft.com/office/drawing/2014/main" id="{16D9F4D4-8ECD-4FA4-B341-E2F7316C5D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>
                    <a:extLst>
                      <a:ext uri="{FF2B5EF4-FFF2-40B4-BE49-F238E27FC236}">
                        <a16:creationId xmlns:a16="http://schemas.microsoft.com/office/drawing/2014/main" id="{A68945B2-C19D-4EB0-9D7B-3B9A09C021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>
                    <a:extLst>
                      <a:ext uri="{FF2B5EF4-FFF2-40B4-BE49-F238E27FC236}">
                        <a16:creationId xmlns:a16="http://schemas.microsoft.com/office/drawing/2014/main" id="{BCC4F69F-1200-4FF1-A28C-121D11F906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>
                    <a:extLst>
                      <a:ext uri="{FF2B5EF4-FFF2-40B4-BE49-F238E27FC236}">
                        <a16:creationId xmlns:a16="http://schemas.microsoft.com/office/drawing/2014/main" id="{7280DA25-889B-4A90-854D-3739AEB729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>
                    <a:extLst>
                      <a:ext uri="{FF2B5EF4-FFF2-40B4-BE49-F238E27FC236}">
                        <a16:creationId xmlns:a16="http://schemas.microsoft.com/office/drawing/2014/main" id="{503CBCC2-3901-4492-AE4E-453F344893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>
                    <a:extLst>
                      <a:ext uri="{FF2B5EF4-FFF2-40B4-BE49-F238E27FC236}">
                        <a16:creationId xmlns:a16="http://schemas.microsoft.com/office/drawing/2014/main" id="{58EED485-34A8-4084-A6EF-8FEB4D074D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>
                    <a:extLst>
                      <a:ext uri="{FF2B5EF4-FFF2-40B4-BE49-F238E27FC236}">
                        <a16:creationId xmlns:a16="http://schemas.microsoft.com/office/drawing/2014/main" id="{134604BD-7DCF-4034-9143-C9FB96E916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>
                    <a:extLst>
                      <a:ext uri="{FF2B5EF4-FFF2-40B4-BE49-F238E27FC236}">
                        <a16:creationId xmlns:a16="http://schemas.microsoft.com/office/drawing/2014/main" id="{468D2A22-3D78-4F30-A97F-75D57491A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>
                    <a:extLst>
                      <a:ext uri="{FF2B5EF4-FFF2-40B4-BE49-F238E27FC236}">
                        <a16:creationId xmlns:a16="http://schemas.microsoft.com/office/drawing/2014/main" id="{CF1A05D5-1030-4E57-AC65-3250EFC29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>
                    <a:extLst>
                      <a:ext uri="{FF2B5EF4-FFF2-40B4-BE49-F238E27FC236}">
                        <a16:creationId xmlns:a16="http://schemas.microsoft.com/office/drawing/2014/main" id="{20C9C56C-7A71-4FF0-B42F-3EB494E50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>
                    <a:extLst>
                      <a:ext uri="{FF2B5EF4-FFF2-40B4-BE49-F238E27FC236}">
                        <a16:creationId xmlns:a16="http://schemas.microsoft.com/office/drawing/2014/main" id="{68EFA84F-875F-4F81-9BD1-1D93310500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>
                    <a:extLst>
                      <a:ext uri="{FF2B5EF4-FFF2-40B4-BE49-F238E27FC236}">
                        <a16:creationId xmlns:a16="http://schemas.microsoft.com/office/drawing/2014/main" id="{B8C29591-457B-4174-B9E3-B7D46ED4A2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>
                    <a:extLst>
                      <a:ext uri="{FF2B5EF4-FFF2-40B4-BE49-F238E27FC236}">
                        <a16:creationId xmlns:a16="http://schemas.microsoft.com/office/drawing/2014/main" id="{B24E4B0B-1842-4BDC-B694-FCB8A99048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>
                    <a:extLst>
                      <a:ext uri="{FF2B5EF4-FFF2-40B4-BE49-F238E27FC236}">
                        <a16:creationId xmlns:a16="http://schemas.microsoft.com/office/drawing/2014/main" id="{9E9C3467-42C7-4E45-AA92-073E45E7E5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>
                    <a:extLst>
                      <a:ext uri="{FF2B5EF4-FFF2-40B4-BE49-F238E27FC236}">
                        <a16:creationId xmlns:a16="http://schemas.microsoft.com/office/drawing/2014/main" id="{C44A3A24-307D-45E1-B140-6F3B5F40F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>
                    <a:extLst>
                      <a:ext uri="{FF2B5EF4-FFF2-40B4-BE49-F238E27FC236}">
                        <a16:creationId xmlns:a16="http://schemas.microsoft.com/office/drawing/2014/main" id="{B2966100-D8A1-451D-8857-1FC8C8E141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>
                    <a:extLst>
                      <a:ext uri="{FF2B5EF4-FFF2-40B4-BE49-F238E27FC236}">
                        <a16:creationId xmlns:a16="http://schemas.microsoft.com/office/drawing/2014/main" id="{32E6BC34-80B9-450A-A62D-FF6B54CEE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>
                    <a:extLst>
                      <a:ext uri="{FF2B5EF4-FFF2-40B4-BE49-F238E27FC236}">
                        <a16:creationId xmlns:a16="http://schemas.microsoft.com/office/drawing/2014/main" id="{84569450-D798-412D-BE0F-7AAF7B4C2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>
                    <a:extLst>
                      <a:ext uri="{FF2B5EF4-FFF2-40B4-BE49-F238E27FC236}">
                        <a16:creationId xmlns:a16="http://schemas.microsoft.com/office/drawing/2014/main" id="{A0187908-99F8-4D15-8E62-004CA08D40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:a16="http://schemas.microsoft.com/office/drawing/2014/main" id="{B9D36DAA-E230-404C-9BBD-37FDBE414F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:a16="http://schemas.microsoft.com/office/drawing/2014/main" id="{CB59D0DA-1559-4FDA-B0CB-00370531EB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:a16="http://schemas.microsoft.com/office/drawing/2014/main" id="{D721FD81-0432-423E-8C31-30F9CEE5C3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:a16="http://schemas.microsoft.com/office/drawing/2014/main" id="{07E22AFE-C638-4982-B431-614B5DB424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>
                    <a:extLst>
                      <a:ext uri="{FF2B5EF4-FFF2-40B4-BE49-F238E27FC236}">
                        <a16:creationId xmlns:a16="http://schemas.microsoft.com/office/drawing/2014/main" id="{C84D0326-3858-4020-8224-1BBEABF6C3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>
                    <a:extLst>
                      <a:ext uri="{FF2B5EF4-FFF2-40B4-BE49-F238E27FC236}">
                        <a16:creationId xmlns:a16="http://schemas.microsoft.com/office/drawing/2014/main" id="{A32898DF-689A-499F-8A30-4D54CE9684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>
                    <a:extLst>
                      <a:ext uri="{FF2B5EF4-FFF2-40B4-BE49-F238E27FC236}">
                        <a16:creationId xmlns:a16="http://schemas.microsoft.com/office/drawing/2014/main" id="{B1191E86-4714-4BB7-BCA3-A70CC0E95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>
                    <a:extLst>
                      <a:ext uri="{FF2B5EF4-FFF2-40B4-BE49-F238E27FC236}">
                        <a16:creationId xmlns:a16="http://schemas.microsoft.com/office/drawing/2014/main" id="{E6A13E02-A1ED-4DF9-8F47-D1A5F9BFD7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>
                    <a:extLst>
                      <a:ext uri="{FF2B5EF4-FFF2-40B4-BE49-F238E27FC236}">
                        <a16:creationId xmlns:a16="http://schemas.microsoft.com/office/drawing/2014/main" id="{D4C81D38-2E65-4023-B796-9D42D3A854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>
                    <a:extLst>
                      <a:ext uri="{FF2B5EF4-FFF2-40B4-BE49-F238E27FC236}">
                        <a16:creationId xmlns:a16="http://schemas.microsoft.com/office/drawing/2014/main" id="{79A81D0A-CC6E-4EB1-A07F-C7394F5A9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:a16="http://schemas.microsoft.com/office/drawing/2014/main" id="{B067606E-33BD-40F5-87CE-69BFA001E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:a16="http://schemas.microsoft.com/office/drawing/2014/main" id="{68F338CA-5BCE-49F9-A537-8603B3D57C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:a16="http://schemas.microsoft.com/office/drawing/2014/main" id="{00E2C252-35B0-4369-8AF8-AFF69FFD4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:a16="http://schemas.microsoft.com/office/drawing/2014/main" id="{0E60DB60-4C7F-472F-8618-AE6AFE45D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:a16="http://schemas.microsoft.com/office/drawing/2014/main" id="{3DDC6EFB-3A3D-4792-B278-BC51855F24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:a16="http://schemas.microsoft.com/office/drawing/2014/main" id="{93C87C54-D8D9-497C-9FB2-5460C29F5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:a16="http://schemas.microsoft.com/office/drawing/2014/main" id="{8FFDB65A-7476-4726-8136-EB79CAF4B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:a16="http://schemas.microsoft.com/office/drawing/2014/main" id="{D0860423-1B2C-40C4-9D4A-AA00D17E7E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:a16="http://schemas.microsoft.com/office/drawing/2014/main" id="{956F4927-C910-41ED-9A80-8F2B1FD4C3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:a16="http://schemas.microsoft.com/office/drawing/2014/main" id="{47945E20-04DB-4781-8B53-456C48043D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:a16="http://schemas.microsoft.com/office/drawing/2014/main" id="{661D0F66-AF81-41A6-BB00-5E4C033597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:a16="http://schemas.microsoft.com/office/drawing/2014/main" id="{19EE376F-EC02-4930-BB05-8CCF62F55A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:a16="http://schemas.microsoft.com/office/drawing/2014/main" id="{834CC687-B17A-4275-8097-4C5561F82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>
                    <a:extLst>
                      <a:ext uri="{FF2B5EF4-FFF2-40B4-BE49-F238E27FC236}">
                        <a16:creationId xmlns:a16="http://schemas.microsoft.com/office/drawing/2014/main" id="{C856D42C-379D-4A87-9DD8-AB3DCEA37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>
                    <a:extLst>
                      <a:ext uri="{FF2B5EF4-FFF2-40B4-BE49-F238E27FC236}">
                        <a16:creationId xmlns:a16="http://schemas.microsoft.com/office/drawing/2014/main" id="{DA600987-1CA5-465A-8B26-D97B8FD722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:a16="http://schemas.microsoft.com/office/drawing/2014/main" id="{F6D5A403-DCC2-4C9F-8EA2-BFA333423D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:a16="http://schemas.microsoft.com/office/drawing/2014/main" id="{8DAFC3AF-70F3-4148-9799-7A560FA94C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:a16="http://schemas.microsoft.com/office/drawing/2014/main" id="{3B9045E1-B831-4C90-AD96-C6E39241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:a16="http://schemas.microsoft.com/office/drawing/2014/main" id="{7CD8BC4C-087F-4712-821F-6C3B09119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:a16="http://schemas.microsoft.com/office/drawing/2014/main" id="{4A09CF8E-891D-4FF5-8E91-F87C1407C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:a16="http://schemas.microsoft.com/office/drawing/2014/main" id="{EF251F4D-49D5-4BB1-AC5F-B881537EDA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:a16="http://schemas.microsoft.com/office/drawing/2014/main" id="{7DBC0E38-A711-406E-BB2A-9D11A44247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:a16="http://schemas.microsoft.com/office/drawing/2014/main" id="{80CA68D1-D5BA-430C-BD3B-A43577973C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:a16="http://schemas.microsoft.com/office/drawing/2014/main" id="{56DFA465-047B-400E-94F8-EEAE79141B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:a16="http://schemas.microsoft.com/office/drawing/2014/main" id="{FB643308-5330-445F-807E-471CFCF905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:a16="http://schemas.microsoft.com/office/drawing/2014/main" id="{965E16E4-E7BE-41CA-8D81-281F52E50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:a16="http://schemas.microsoft.com/office/drawing/2014/main" id="{D8520B3D-AA49-49F2-AF84-D952E0B2A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:a16="http://schemas.microsoft.com/office/drawing/2014/main" id="{E5816040-D980-42AB-9814-76228F029E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:a16="http://schemas.microsoft.com/office/drawing/2014/main" id="{FA6D5978-E2F3-4A80-B5EA-615583E7E5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:a16="http://schemas.microsoft.com/office/drawing/2014/main" id="{7B42977C-C6F7-4632-88D0-BC2ABBB4F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:a16="http://schemas.microsoft.com/office/drawing/2014/main" id="{B6E9622D-0FE9-40E8-AFE3-E02703ECB6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:a16="http://schemas.microsoft.com/office/drawing/2014/main" id="{ACE47CCE-2809-4C52-A630-BD04ECD628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:a16="http://schemas.microsoft.com/office/drawing/2014/main" id="{C20D1804-10C7-4243-869D-22719B46C8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:a16="http://schemas.microsoft.com/office/drawing/2014/main" id="{87725AB4-86D7-41E6-BDAE-2F87B8455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:a16="http://schemas.microsoft.com/office/drawing/2014/main" id="{8E30C60F-D8C2-4969-8F38-78445612A0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:a16="http://schemas.microsoft.com/office/drawing/2014/main" id="{1E34EB7C-5696-49CD-932F-886B411EA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:a16="http://schemas.microsoft.com/office/drawing/2014/main" id="{42180591-72C5-4D17-8C34-23AAC1CEBB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:a16="http://schemas.microsoft.com/office/drawing/2014/main" id="{9325A68F-A2FE-4B6D-8926-E4A497E80B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:a16="http://schemas.microsoft.com/office/drawing/2014/main" id="{35CD0560-0AA4-4931-9B68-D12AE26C76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:a16="http://schemas.microsoft.com/office/drawing/2014/main" id="{BA91BF35-D17F-46EF-B8ED-1D5B1D681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:a16="http://schemas.microsoft.com/office/drawing/2014/main" id="{41F2B733-5EEB-4E17-BCFD-EEBFE75F10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:a16="http://schemas.microsoft.com/office/drawing/2014/main" id="{0A126FF0-1811-40F7-AA3B-0C2586E0AB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:a16="http://schemas.microsoft.com/office/drawing/2014/main" id="{68081CB3-C77B-4321-8788-5B5CD03F8F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:a16="http://schemas.microsoft.com/office/drawing/2014/main" id="{3C7B3FDD-E3DC-4309-841B-52E2247B42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:a16="http://schemas.microsoft.com/office/drawing/2014/main" id="{0B56EE1A-4761-4429-B42E-923A86F279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:a16="http://schemas.microsoft.com/office/drawing/2014/main" id="{8E22C5E7-768A-4736-A5D1-CE8D8E15D6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:a16="http://schemas.microsoft.com/office/drawing/2014/main" id="{94820D56-9AD7-498D-B71C-9F53D19E22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:a16="http://schemas.microsoft.com/office/drawing/2014/main" id="{4C6816C6-8BD8-4DF4-9E74-F74DFF9CE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:a16="http://schemas.microsoft.com/office/drawing/2014/main" id="{E7BE1E5D-54F2-4A60-9F70-5E9588C05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:a16="http://schemas.microsoft.com/office/drawing/2014/main" id="{3A5020A1-EBA9-4CD2-BB37-572236E41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:a16="http://schemas.microsoft.com/office/drawing/2014/main" id="{1F107664-CA7D-4980-AA37-80726BC98E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:a16="http://schemas.microsoft.com/office/drawing/2014/main" id="{CED73AC9-78C1-49A6-8D8C-1E99FED23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:a16="http://schemas.microsoft.com/office/drawing/2014/main" id="{8EB79F5C-78A7-493E-BB94-48AD56B84C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:a16="http://schemas.microsoft.com/office/drawing/2014/main" id="{0C771397-D8D6-4BC2-BD9D-1F1A4929BB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>
                    <a:extLst>
                      <a:ext uri="{FF2B5EF4-FFF2-40B4-BE49-F238E27FC236}">
                        <a16:creationId xmlns:a16="http://schemas.microsoft.com/office/drawing/2014/main" id="{F6FDC4B9-0D11-48EB-8C74-C479B18368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>
                    <a:extLst>
                      <a:ext uri="{FF2B5EF4-FFF2-40B4-BE49-F238E27FC236}">
                        <a16:creationId xmlns:a16="http://schemas.microsoft.com/office/drawing/2014/main" id="{92155CB4-4CC7-46AD-A9A0-81AC04DBFE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>
                    <a:extLst>
                      <a:ext uri="{FF2B5EF4-FFF2-40B4-BE49-F238E27FC236}">
                        <a16:creationId xmlns:a16="http://schemas.microsoft.com/office/drawing/2014/main" id="{DF8A8338-D087-4355-9DB0-D3D348F84A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>
                    <a:extLst>
                      <a:ext uri="{FF2B5EF4-FFF2-40B4-BE49-F238E27FC236}">
                        <a16:creationId xmlns:a16="http://schemas.microsoft.com/office/drawing/2014/main" id="{9EAA21FB-3B6D-4632-829C-A140B2F55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>
                    <a:extLst>
                      <a:ext uri="{FF2B5EF4-FFF2-40B4-BE49-F238E27FC236}">
                        <a16:creationId xmlns:a16="http://schemas.microsoft.com/office/drawing/2014/main" id="{1FCC2B56-8BF4-4D15-A225-86E6A521C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:a16="http://schemas.microsoft.com/office/drawing/2014/main" id="{0FDDD0C5-C160-4BB9-88E5-92B0C06D5A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:a16="http://schemas.microsoft.com/office/drawing/2014/main" id="{C8E389F7-06FA-4E1B-81D6-33C331D5A3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:a16="http://schemas.microsoft.com/office/drawing/2014/main" id="{C0D87155-27A1-4713-8173-85A5B9BC52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:a16="http://schemas.microsoft.com/office/drawing/2014/main" id="{8D03A03B-CA3A-4DC0-BA7C-E5E212E0E5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:a16="http://schemas.microsoft.com/office/drawing/2014/main" id="{3F466D1B-A4E1-4093-94D8-15BE5E4D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>
                    <a:extLst>
                      <a:ext uri="{FF2B5EF4-FFF2-40B4-BE49-F238E27FC236}">
                        <a16:creationId xmlns:a16="http://schemas.microsoft.com/office/drawing/2014/main" id="{D7FF8421-4C75-4958-9BFB-19CB067C6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>
                    <a:extLst>
                      <a:ext uri="{FF2B5EF4-FFF2-40B4-BE49-F238E27FC236}">
                        <a16:creationId xmlns:a16="http://schemas.microsoft.com/office/drawing/2014/main" id="{2F4F3F59-67E6-46D2-ADF0-E7CF3773BF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>
                    <a:extLst>
                      <a:ext uri="{FF2B5EF4-FFF2-40B4-BE49-F238E27FC236}">
                        <a16:creationId xmlns:a16="http://schemas.microsoft.com/office/drawing/2014/main" id="{CD012201-2047-4358-84F8-B133C83E7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>
                    <a:extLst>
                      <a:ext uri="{FF2B5EF4-FFF2-40B4-BE49-F238E27FC236}">
                        <a16:creationId xmlns:a16="http://schemas.microsoft.com/office/drawing/2014/main" id="{0D10C99D-CB79-49AD-A7C2-FA324BA523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>
                    <a:extLst>
                      <a:ext uri="{FF2B5EF4-FFF2-40B4-BE49-F238E27FC236}">
                        <a16:creationId xmlns:a16="http://schemas.microsoft.com/office/drawing/2014/main" id="{C0B6E3C2-10D4-4588-AD30-EE3AA21DB9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id="{64CC6EE6-BEBE-4302-AD33-C55F1A8A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id="{1E76E60F-9691-4AD3-9CCF-14833F7F4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id="{4B976EB7-D6A3-4E75-B88C-9FD83A9F5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id="{27EE38C0-CD65-42F9-B3A5-257DB74CE3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id="{74E88CBC-41CD-470C-9A3D-278A4F90B9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id="{73D9CA30-8E09-48AC-B73E-78AE84123F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id="{461E8DCB-FC45-4882-B108-9FBC902A06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id="{F2B6D124-210F-4D50-8F70-5F16CBE90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id="{1B257A3F-B8FC-4D09-8E41-CFA98EA914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id="{AE0355A6-083A-4D44-AE32-E8A63F9ABA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id="{3BAA8A64-AD40-40AA-861B-456BBCC457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id="{ED68077C-529D-4C08-8CED-A0611BC04E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id="{6DFB9F5D-D45E-4815-B6F9-625E2849C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id="{3C6D3C6A-9E65-4F0E-A7F3-A4F0CE4E82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id="{C8A40B34-EE4B-4EC3-9F77-8FE2EFCDCD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id="{A4180497-E07D-4515-B458-777276B6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id="{4C597884-5318-41AB-9C87-75009C4C8B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id="{2AD70B35-AD04-4648-8694-76162D13DF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id="{522B5A52-5D56-4E0A-A885-1BD960728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id="{1E671758-8828-417C-8491-6C5F55AAD3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id="{978AB152-FB24-47B0-8BE3-7998F4F680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id="{3C5BB34F-67AA-4B50-9351-08EFB57904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id="{E2E00545-805A-4C1D-A39C-CD7968000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id="{D019E6A2-4B8A-4957-B713-187038C66F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id="{1B7A92C1-235F-4957-9D9F-60792C1F0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id="{F839220C-CFBE-4DE8-A317-46B41954D4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id="{EA013FE2-F779-4EFB-86C2-42FB96A711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id="{41C589AF-07DE-443E-A9B9-DF155F6DB8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id="{A7D168BB-E3AB-41BD-80DD-28D761684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id="{5F52F446-A104-4CD8-95EE-DA5AD09FF2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id="{207A5DFF-EF51-43F9-B769-9DB6C7DC77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id="{78C3D2CE-BB0D-4189-956F-A7ADD8171D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id="{A4A6443F-EAEF-40BA-80AF-CF5AE3B5AF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>
                    <a:extLst>
                      <a:ext uri="{FF2B5EF4-FFF2-40B4-BE49-F238E27FC236}">
                        <a16:creationId xmlns:a16="http://schemas.microsoft.com/office/drawing/2014/main" id="{B51FDB68-9BF5-47BA-BAE8-25B4C0318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:a16="http://schemas.microsoft.com/office/drawing/2014/main" id="{98CE3DFC-825C-4981-B035-CD5C466DE2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:a16="http://schemas.microsoft.com/office/drawing/2014/main" id="{9747B21F-09ED-49C5-A581-B96D39305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:a16="http://schemas.microsoft.com/office/drawing/2014/main" id="{1C1E8F8F-E805-411E-BB9D-4DF60D1E86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:a16="http://schemas.microsoft.com/office/drawing/2014/main" id="{BFA8AD9B-FF8F-4BDA-8731-49DB80B792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:a16="http://schemas.microsoft.com/office/drawing/2014/main" id="{BD3FFEB5-1C82-4955-923E-CD2B32DD4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:a16="http://schemas.microsoft.com/office/drawing/2014/main" id="{0E2AE867-80C4-412E-9333-0060D2EBF9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:a16="http://schemas.microsoft.com/office/drawing/2014/main" id="{B403A86D-ED70-497F-B1EC-D296229B00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:a16="http://schemas.microsoft.com/office/drawing/2014/main" id="{9C3967B1-05A8-4AF0-A7EE-E7A9F61C31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:a16="http://schemas.microsoft.com/office/drawing/2014/main" id="{5ED7DF3B-73BA-40D9-9B3F-4E408A81E9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:a16="http://schemas.microsoft.com/office/drawing/2014/main" id="{8B17B801-628F-4552-BD71-BCE840642F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:a16="http://schemas.microsoft.com/office/drawing/2014/main" id="{38FDE1E1-8075-4915-B1C6-0C66671A0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:a16="http://schemas.microsoft.com/office/drawing/2014/main" id="{C8F06550-2F04-4980-B1A2-51A0C812A4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:a16="http://schemas.microsoft.com/office/drawing/2014/main" id="{E922609D-B2DF-4AAF-AABC-607440E991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:a16="http://schemas.microsoft.com/office/drawing/2014/main" id="{47BEDD9A-803F-4A00-B620-397A9E4238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:a16="http://schemas.microsoft.com/office/drawing/2014/main" id="{0FEE813F-58AC-4551-9209-DD3232835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:a16="http://schemas.microsoft.com/office/drawing/2014/main" id="{12A62963-9685-4A9E-A148-433B61E195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:a16="http://schemas.microsoft.com/office/drawing/2014/main" id="{ACC10533-D687-4110-AE4E-EA46A93472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:a16="http://schemas.microsoft.com/office/drawing/2014/main" id="{20B67C0F-6D85-48D8-A6C7-635C1C953F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:a16="http://schemas.microsoft.com/office/drawing/2014/main" id="{475D9488-FF2C-4DB6-A137-EB3795BE91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:a16="http://schemas.microsoft.com/office/drawing/2014/main" id="{43A2BA4A-8CCA-4037-AC53-8BFE462AC0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:a16="http://schemas.microsoft.com/office/drawing/2014/main" id="{C1908DD3-1727-447E-BA05-3BEEF2693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:a16="http://schemas.microsoft.com/office/drawing/2014/main" id="{D7116DC5-EA7E-4DE5-9D74-28B682273F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:a16="http://schemas.microsoft.com/office/drawing/2014/main" id="{D35B6C30-5E3B-4105-9C7D-2426B5B0D6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:a16="http://schemas.microsoft.com/office/drawing/2014/main" id="{EDB0C795-77CC-4BBF-9C8E-C64F393265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id="{0AE65C35-5EFA-465C-BFC9-4F1D206E2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id="{5B8FB8AB-09D8-4E72-A5DA-D59BC0C22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id="{43AF57C7-F2E6-4FEB-BF76-60A3133E2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id="{46382F0A-B8E1-4DAD-A90E-0880D1AC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id="{F6A799BC-5CDB-475B-814A-5C0CA4C949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id="{21FA035A-9AB0-448E-9CEF-A0DC07FC84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id="{6CCAC33D-3581-4A99-8A7A-DB38ADFF4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id="{E16B6499-634A-45D4-9966-7AFB79E3D8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id="{888639A2-E41D-4D00-94AF-32D58B75A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id="{3030D67B-A723-4958-8F46-A84CB3C3D9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id="{2CC60152-02B2-4F30-BA8C-4F9632ACF1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>
                  <a:extLst>
                    <a:ext uri="{FF2B5EF4-FFF2-40B4-BE49-F238E27FC236}">
                      <a16:creationId xmlns:a16="http://schemas.microsoft.com/office/drawing/2014/main" id="{BD80DDF0-71FD-4738-9395-059293268835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>
                  <a:extLst>
                    <a:ext uri="{FF2B5EF4-FFF2-40B4-BE49-F238E27FC236}">
                      <a16:creationId xmlns:a16="http://schemas.microsoft.com/office/drawing/2014/main" id="{ADE9792C-947A-4883-BA63-57067A5E1672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867" name="TextBox 866">
                  <a:extLst>
                    <a:ext uri="{FF2B5EF4-FFF2-40B4-BE49-F238E27FC236}">
                      <a16:creationId xmlns:a16="http://schemas.microsoft.com/office/drawing/2014/main" id="{8418E7C3-CDFB-4C28-9351-4C485E152173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:a16="http://schemas.microsoft.com/office/drawing/2014/main" id="{1ADF26F1-4E6A-4156-85EA-3F4BB75FFF13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69" name="TextBox 868">
                  <a:extLst>
                    <a:ext uri="{FF2B5EF4-FFF2-40B4-BE49-F238E27FC236}">
                      <a16:creationId xmlns:a16="http://schemas.microsoft.com/office/drawing/2014/main" id="{CF230FC1-67EB-4FC8-8F57-C5C17C497866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:a16="http://schemas.microsoft.com/office/drawing/2014/main" id="{ABDAB63B-B59C-4C23-9C8B-6F94E233316E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1" name="TextBox 870">
                  <a:extLst>
                    <a:ext uri="{FF2B5EF4-FFF2-40B4-BE49-F238E27FC236}">
                      <a16:creationId xmlns:a16="http://schemas.microsoft.com/office/drawing/2014/main" id="{07F5739C-A16E-42A1-8B04-50737162A022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:a16="http://schemas.microsoft.com/office/drawing/2014/main" id="{EF00F4AF-971F-4EAA-8B62-59FB79888457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873" name="TextBox 872">
                  <a:extLst>
                    <a:ext uri="{FF2B5EF4-FFF2-40B4-BE49-F238E27FC236}">
                      <a16:creationId xmlns:a16="http://schemas.microsoft.com/office/drawing/2014/main" id="{0871128B-2994-49C2-9020-5EFF7F0F3BC6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:a16="http://schemas.microsoft.com/office/drawing/2014/main" id="{9958C2D7-4D8F-43B9-8245-AA0B65E119BC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5" name="TextBox 874">
                  <a:extLst>
                    <a:ext uri="{FF2B5EF4-FFF2-40B4-BE49-F238E27FC236}">
                      <a16:creationId xmlns:a16="http://schemas.microsoft.com/office/drawing/2014/main" id="{E31CA9FC-498D-423F-91B7-0A67C3CC399E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:a16="http://schemas.microsoft.com/office/drawing/2014/main" id="{28AFA0CB-DBC0-421D-AE64-B7D58821EACF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>
                  <a:extLst>
                    <a:ext uri="{FF2B5EF4-FFF2-40B4-BE49-F238E27FC236}">
                      <a16:creationId xmlns:a16="http://schemas.microsoft.com/office/drawing/2014/main" id="{4739879A-D9EB-4106-B75B-0E2F4156E1C1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:a16="http://schemas.microsoft.com/office/drawing/2014/main" id="{622698F5-9300-41D7-98F6-2C099F74AAFC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79" name="TextBox 878">
                  <a:extLst>
                    <a:ext uri="{FF2B5EF4-FFF2-40B4-BE49-F238E27FC236}">
                      <a16:creationId xmlns:a16="http://schemas.microsoft.com/office/drawing/2014/main" id="{E46D2887-6032-410F-960C-E5656CDDD8D2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:a16="http://schemas.microsoft.com/office/drawing/2014/main" id="{2497EBA6-AE50-4C37-8378-B017DE31C4AF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>
                  <a:extLst>
                    <a:ext uri="{FF2B5EF4-FFF2-40B4-BE49-F238E27FC236}">
                      <a16:creationId xmlns:a16="http://schemas.microsoft.com/office/drawing/2014/main" id="{6C158622-BCEC-425F-B2AE-C897AD6B861C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:a16="http://schemas.microsoft.com/office/drawing/2014/main" id="{5BCE1F23-B966-4CDA-AD87-5D29683B358D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:a16="http://schemas.microsoft.com/office/drawing/2014/main" id="{868D3BD3-1005-4D08-9019-B9CFC14EED56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>
                  <a:extLst>
                    <a:ext uri="{FF2B5EF4-FFF2-40B4-BE49-F238E27FC236}">
                      <a16:creationId xmlns:a16="http://schemas.microsoft.com/office/drawing/2014/main" id="{7AF619B3-DD90-4833-8233-20789D3211CA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:a16="http://schemas.microsoft.com/office/drawing/2014/main" id="{41713394-0D42-46DD-B180-6CA66D319F13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>
                  <a:extLst>
                    <a:ext uri="{FF2B5EF4-FFF2-40B4-BE49-F238E27FC236}">
                      <a16:creationId xmlns:a16="http://schemas.microsoft.com/office/drawing/2014/main" id="{681478BD-0BAC-4F46-A3F9-0BAF5CC086CC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:a16="http://schemas.microsoft.com/office/drawing/2014/main" id="{C7B4D38C-BCA8-4425-8FE3-F07580F8D19F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>
                  <a:extLst>
                    <a:ext uri="{FF2B5EF4-FFF2-40B4-BE49-F238E27FC236}">
                      <a16:creationId xmlns:a16="http://schemas.microsoft.com/office/drawing/2014/main" id="{DAE57DE0-4C18-4481-8C79-49DCAC37F9F4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>
                  <a:extLst>
                    <a:ext uri="{FF2B5EF4-FFF2-40B4-BE49-F238E27FC236}">
                      <a16:creationId xmlns:a16="http://schemas.microsoft.com/office/drawing/2014/main" id="{ADECA585-8253-4546-8B7C-1F49C2388E43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:a16="http://schemas.microsoft.com/office/drawing/2014/main" id="{B0EAFE27-A061-49DF-A8CE-94C039997133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3" name="TextBox 892">
                  <a:extLst>
                    <a:ext uri="{FF2B5EF4-FFF2-40B4-BE49-F238E27FC236}">
                      <a16:creationId xmlns:a16="http://schemas.microsoft.com/office/drawing/2014/main" id="{B7FAFD9C-BF94-4DF0-8583-08A0F9C4171E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:a16="http://schemas.microsoft.com/office/drawing/2014/main" id="{AABE16D3-B4F1-49BA-99E5-76725C38B129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895" name="TextBox 894">
                  <a:extLst>
                    <a:ext uri="{FF2B5EF4-FFF2-40B4-BE49-F238E27FC236}">
                      <a16:creationId xmlns:a16="http://schemas.microsoft.com/office/drawing/2014/main" id="{EA053F65-C6F8-4C92-ADC5-55582AE26F1E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:a16="http://schemas.microsoft.com/office/drawing/2014/main" id="{33F2300F-AB52-4022-9618-E2CBAE7E8B64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>
                  <a:extLst>
                    <a:ext uri="{FF2B5EF4-FFF2-40B4-BE49-F238E27FC236}">
                      <a16:creationId xmlns:a16="http://schemas.microsoft.com/office/drawing/2014/main" id="{CAF95819-8753-40FC-8593-513E7D9D77E7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:a16="http://schemas.microsoft.com/office/drawing/2014/main" id="{EC7D9FB8-961C-4FD7-8CF9-C523BE919EC7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>
                  <a:extLst>
                    <a:ext uri="{FF2B5EF4-FFF2-40B4-BE49-F238E27FC236}">
                      <a16:creationId xmlns:a16="http://schemas.microsoft.com/office/drawing/2014/main" id="{6053F74E-3EB8-4D42-B720-33881E4F6A02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:a16="http://schemas.microsoft.com/office/drawing/2014/main" id="{104BC20E-1464-4A64-A5C2-DA0B4F7F54DD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>
                  <a:extLst>
                    <a:ext uri="{FF2B5EF4-FFF2-40B4-BE49-F238E27FC236}">
                      <a16:creationId xmlns:a16="http://schemas.microsoft.com/office/drawing/2014/main" id="{3A8559CE-949C-44BA-88EB-3AD7022DB7BB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:a16="http://schemas.microsoft.com/office/drawing/2014/main" id="{3163DDDE-C8C0-423F-A0B4-59DBBF5206DB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>
                  <a:extLst>
                    <a:ext uri="{FF2B5EF4-FFF2-40B4-BE49-F238E27FC236}">
                      <a16:creationId xmlns:a16="http://schemas.microsoft.com/office/drawing/2014/main" id="{D9A58C7A-9739-4CEC-A41B-7AE50517A97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:a16="http://schemas.microsoft.com/office/drawing/2014/main" id="{CF99B637-BA5B-4803-93C9-5E6884526C14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>
                  <a:extLst>
                    <a:ext uri="{FF2B5EF4-FFF2-40B4-BE49-F238E27FC236}">
                      <a16:creationId xmlns:a16="http://schemas.microsoft.com/office/drawing/2014/main" id="{47763EEE-F36C-4DD4-A2EC-2F67D0B338BA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1376" name="TextBox 1375">
                <a:extLst>
                  <a:ext uri="{FF2B5EF4-FFF2-40B4-BE49-F238E27FC236}">
                    <a16:creationId xmlns:a16="http://schemas.microsoft.com/office/drawing/2014/main" id="{CB288B1B-1D8E-4A57-A3A4-EB93A312B997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908" name="TextBox 907">
              <a:extLst>
                <a:ext uri="{FF2B5EF4-FFF2-40B4-BE49-F238E27FC236}">
                  <a16:creationId xmlns:a16="http://schemas.microsoft.com/office/drawing/2014/main" id="{ED5C3041-66F0-4C92-89D1-B9F0110F45E8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>
            <a:extLst>
              <a:ext uri="{FF2B5EF4-FFF2-40B4-BE49-F238E27FC236}">
                <a16:creationId xmlns:a16="http://schemas.microsoft.com/office/drawing/2014/main" id="{140AF6F9-0965-4C44-85E8-BDB1693CDEFE}"/>
              </a:ext>
            </a:extLst>
          </p:cNvPr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>
            <a:extLst>
              <a:ext uri="{FF2B5EF4-FFF2-40B4-BE49-F238E27FC236}">
                <a16:creationId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>
            <a:extLst>
              <a:ext uri="{FF2B5EF4-FFF2-40B4-BE49-F238E27FC236}">
                <a16:creationId xmlns:a16="http://schemas.microsoft.com/office/drawing/2014/main" id="{6F26D9A9-3441-4850-AB1D-4462A2989044}"/>
              </a:ext>
            </a:extLst>
          </p:cNvPr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>
              <a:extLst>
                <a:ext uri="{FF2B5EF4-FFF2-40B4-BE49-F238E27FC236}">
                  <a16:creationId xmlns:a16="http://schemas.microsoft.com/office/drawing/2014/main" id="{2890F74A-A29F-4C49-9CB0-765B82759684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>
              <a:extLst>
                <a:ext uri="{FF2B5EF4-FFF2-40B4-BE49-F238E27FC236}">
                  <a16:creationId xmlns:a16="http://schemas.microsoft.com/office/drawing/2014/main" id="{A94970EC-D245-439D-8D75-4B518E8C4FB8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417682" y="687705"/>
            <a:ext cx="4128537" cy="2941114"/>
            <a:chOff x="390285" y="121110"/>
            <a:chExt cx="4128537" cy="294111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FF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/>
                  <a:t>15 – 6 = 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 rot="208800">
              <a:off x="390285" y="121110"/>
              <a:ext cx="1537932" cy="1442318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1738453" y="3655199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3689469" y="3682329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1259030" y="4465207"/>
            <a:ext cx="2843571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9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6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C3A191F-D67E-47BC-B2BC-8F3316A13648}"/>
              </a:ext>
            </a:extLst>
          </p:cNvPr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6C9168-E8AB-48F5-A737-4CBE4AB69715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EE4B67E-E060-4DD9-8426-9E965CFC7772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>
                  <a:extLst>
                    <a:ext uri="{FF2B5EF4-FFF2-40B4-BE49-F238E27FC236}">
                      <a16:creationId xmlns:a16="http://schemas.microsoft.com/office/drawing/2014/main" id="{E26B0A82-A0A3-43AD-A3E6-797DCCF2954D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>
                    <a:extLst>
                      <a:ext uri="{FF2B5EF4-FFF2-40B4-BE49-F238E27FC236}">
                        <a16:creationId xmlns:a16="http://schemas.microsoft.com/office/drawing/2014/main" id="{89B293F3-5B34-48A7-85E0-BF970B6A6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>
                    <a:extLst>
                      <a:ext uri="{FF2B5EF4-FFF2-40B4-BE49-F238E27FC236}">
                        <a16:creationId xmlns:a16="http://schemas.microsoft.com/office/drawing/2014/main" id="{033CBDE6-CA0F-41AB-9A31-7594DC6F2F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>
                    <a:extLst>
                      <a:ext uri="{FF2B5EF4-FFF2-40B4-BE49-F238E27FC236}">
                        <a16:creationId xmlns:a16="http://schemas.microsoft.com/office/drawing/2014/main" id="{60E3A9CB-87A9-4394-AB32-1BAA726B64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>
                    <a:extLst>
                      <a:ext uri="{FF2B5EF4-FFF2-40B4-BE49-F238E27FC236}">
                        <a16:creationId xmlns:a16="http://schemas.microsoft.com/office/drawing/2014/main" id="{FA7A1F9C-4EB4-4710-9CAD-1C2625A73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>
                    <a:extLst>
                      <a:ext uri="{FF2B5EF4-FFF2-40B4-BE49-F238E27FC236}">
                        <a16:creationId xmlns:a16="http://schemas.microsoft.com/office/drawing/2014/main" id="{91FD8A4F-D1C0-4AD5-BCE2-582A838E1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>
                    <a:extLst>
                      <a:ext uri="{FF2B5EF4-FFF2-40B4-BE49-F238E27FC236}">
                        <a16:creationId xmlns:a16="http://schemas.microsoft.com/office/drawing/2014/main" id="{2212ACC4-E567-4785-A34F-07A1FED1D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>
                    <a:extLst>
                      <a:ext uri="{FF2B5EF4-FFF2-40B4-BE49-F238E27FC236}">
                        <a16:creationId xmlns:a16="http://schemas.microsoft.com/office/drawing/2014/main" id="{B03691F8-DF68-4AC7-9562-B04F84035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>
                    <a:extLst>
                      <a:ext uri="{FF2B5EF4-FFF2-40B4-BE49-F238E27FC236}">
                        <a16:creationId xmlns:a16="http://schemas.microsoft.com/office/drawing/2014/main" id="{A46E77FE-2A17-489F-8957-8FD974281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>
                    <a:extLst>
                      <a:ext uri="{FF2B5EF4-FFF2-40B4-BE49-F238E27FC236}">
                        <a16:creationId xmlns:a16="http://schemas.microsoft.com/office/drawing/2014/main" id="{45D20018-638A-416D-9295-42290F649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>
                    <a:extLst>
                      <a:ext uri="{FF2B5EF4-FFF2-40B4-BE49-F238E27FC236}">
                        <a16:creationId xmlns:a16="http://schemas.microsoft.com/office/drawing/2014/main" id="{6D8219E4-D321-4FD3-ABC4-25E07AAF88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>
                    <a:extLst>
                      <a:ext uri="{FF2B5EF4-FFF2-40B4-BE49-F238E27FC236}">
                        <a16:creationId xmlns:a16="http://schemas.microsoft.com/office/drawing/2014/main" id="{D935F43F-0044-47F2-9CE1-BADE578F1F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>
                    <a:extLst>
                      <a:ext uri="{FF2B5EF4-FFF2-40B4-BE49-F238E27FC236}">
                        <a16:creationId xmlns:a16="http://schemas.microsoft.com/office/drawing/2014/main" id="{BD357367-2641-46A2-BCCA-4D9642C0D3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>
                    <a:extLst>
                      <a:ext uri="{FF2B5EF4-FFF2-40B4-BE49-F238E27FC236}">
                        <a16:creationId xmlns:a16="http://schemas.microsoft.com/office/drawing/2014/main" id="{EA89A0C5-1F3D-46E8-B772-5C19DA54F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>
                    <a:extLst>
                      <a:ext uri="{FF2B5EF4-FFF2-40B4-BE49-F238E27FC236}">
                        <a16:creationId xmlns:a16="http://schemas.microsoft.com/office/drawing/2014/main" id="{8A090F40-684C-4FE5-9251-A169E58C11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>
                    <a:extLst>
                      <a:ext uri="{FF2B5EF4-FFF2-40B4-BE49-F238E27FC236}">
                        <a16:creationId xmlns:a16="http://schemas.microsoft.com/office/drawing/2014/main" id="{5BDFEF4B-A94D-41AB-9C68-47F5624CF7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>
                    <a:extLst>
                      <a:ext uri="{FF2B5EF4-FFF2-40B4-BE49-F238E27FC236}">
                        <a16:creationId xmlns:a16="http://schemas.microsoft.com/office/drawing/2014/main" id="{659D2252-B4C4-4A7E-B034-DB7D967D2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>
                    <a:extLst>
                      <a:ext uri="{FF2B5EF4-FFF2-40B4-BE49-F238E27FC236}">
                        <a16:creationId xmlns:a16="http://schemas.microsoft.com/office/drawing/2014/main" id="{030E16B6-1977-4BA6-80D3-D86CEDC7F8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>
                    <a:extLst>
                      <a:ext uri="{FF2B5EF4-FFF2-40B4-BE49-F238E27FC236}">
                        <a16:creationId xmlns:a16="http://schemas.microsoft.com/office/drawing/2014/main" id="{BD967957-69CD-4B7B-BFEA-D4D8E3B34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>
                    <a:extLst>
                      <a:ext uri="{FF2B5EF4-FFF2-40B4-BE49-F238E27FC236}">
                        <a16:creationId xmlns:a16="http://schemas.microsoft.com/office/drawing/2014/main" id="{BF708B1C-5C7C-4B9F-B07D-9C75736566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>
                    <a:extLst>
                      <a:ext uri="{FF2B5EF4-FFF2-40B4-BE49-F238E27FC236}">
                        <a16:creationId xmlns:a16="http://schemas.microsoft.com/office/drawing/2014/main" id="{B6991E4B-D020-44A5-B32A-EDA79FEB3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>
                    <a:extLst>
                      <a:ext uri="{FF2B5EF4-FFF2-40B4-BE49-F238E27FC236}">
                        <a16:creationId xmlns:a16="http://schemas.microsoft.com/office/drawing/2014/main" id="{7D147227-11E5-41C2-A28C-14F11FE722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>
                    <a:extLst>
                      <a:ext uri="{FF2B5EF4-FFF2-40B4-BE49-F238E27FC236}">
                        <a16:creationId xmlns:a16="http://schemas.microsoft.com/office/drawing/2014/main" id="{A04DCFE6-D737-4179-A16E-69D0BB9977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>
                    <a:extLst>
                      <a:ext uri="{FF2B5EF4-FFF2-40B4-BE49-F238E27FC236}">
                        <a16:creationId xmlns:a16="http://schemas.microsoft.com/office/drawing/2014/main" id="{29BC5E1F-5BE3-4F3E-BDA9-C50B7F089D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>
                    <a:extLst>
                      <a:ext uri="{FF2B5EF4-FFF2-40B4-BE49-F238E27FC236}">
                        <a16:creationId xmlns:a16="http://schemas.microsoft.com/office/drawing/2014/main" id="{54E7F4D9-0136-4779-A037-6D07BB0848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>
                    <a:extLst>
                      <a:ext uri="{FF2B5EF4-FFF2-40B4-BE49-F238E27FC236}">
                        <a16:creationId xmlns:a16="http://schemas.microsoft.com/office/drawing/2014/main" id="{AFD5CDA9-5A10-4454-9927-76EB0EC54E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>
                    <a:extLst>
                      <a:ext uri="{FF2B5EF4-FFF2-40B4-BE49-F238E27FC236}">
                        <a16:creationId xmlns:a16="http://schemas.microsoft.com/office/drawing/2014/main" id="{4C5BF92D-5287-457E-9B55-909CDD796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>
                    <a:extLst>
                      <a:ext uri="{FF2B5EF4-FFF2-40B4-BE49-F238E27FC236}">
                        <a16:creationId xmlns:a16="http://schemas.microsoft.com/office/drawing/2014/main" id="{4B05035B-C5EC-4980-94CB-A7D324C15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>
                    <a:extLst>
                      <a:ext uri="{FF2B5EF4-FFF2-40B4-BE49-F238E27FC236}">
                        <a16:creationId xmlns:a16="http://schemas.microsoft.com/office/drawing/2014/main" id="{D027416B-CF0F-4C5B-9907-F57C407219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>
                    <a:extLst>
                      <a:ext uri="{FF2B5EF4-FFF2-40B4-BE49-F238E27FC236}">
                        <a16:creationId xmlns:a16="http://schemas.microsoft.com/office/drawing/2014/main" id="{D27018C3-73BE-4DF9-81FD-023A0A3116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>
                    <a:extLst>
                      <a:ext uri="{FF2B5EF4-FFF2-40B4-BE49-F238E27FC236}">
                        <a16:creationId xmlns:a16="http://schemas.microsoft.com/office/drawing/2014/main" id="{28A999BA-61EF-41B2-BF0D-DD82802D5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>
                    <a:extLst>
                      <a:ext uri="{FF2B5EF4-FFF2-40B4-BE49-F238E27FC236}">
                        <a16:creationId xmlns:a16="http://schemas.microsoft.com/office/drawing/2014/main" id="{DD67273F-8BB3-44B7-ACEF-37205C6825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>
                    <a:extLst>
                      <a:ext uri="{FF2B5EF4-FFF2-40B4-BE49-F238E27FC236}">
                        <a16:creationId xmlns:a16="http://schemas.microsoft.com/office/drawing/2014/main" id="{650775E9-BA6C-4D69-8D2B-E31F8E7A50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>
                    <a:extLst>
                      <a:ext uri="{FF2B5EF4-FFF2-40B4-BE49-F238E27FC236}">
                        <a16:creationId xmlns:a16="http://schemas.microsoft.com/office/drawing/2014/main" id="{B9E8C886-6463-429A-80B6-E9EFFEE310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>
                    <a:extLst>
                      <a:ext uri="{FF2B5EF4-FFF2-40B4-BE49-F238E27FC236}">
                        <a16:creationId xmlns:a16="http://schemas.microsoft.com/office/drawing/2014/main" id="{9F0DA5E0-5AEF-42CD-A173-568D4E8A12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>
                    <a:extLst>
                      <a:ext uri="{FF2B5EF4-FFF2-40B4-BE49-F238E27FC236}">
                        <a16:creationId xmlns:a16="http://schemas.microsoft.com/office/drawing/2014/main" id="{9C27E3B4-A429-45FD-9F29-F35637761A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:a16="http://schemas.microsoft.com/office/drawing/2014/main" id="{359B570E-560E-4CFD-A8B4-B23DC41DE4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>
                    <a:extLst>
                      <a:ext uri="{FF2B5EF4-FFF2-40B4-BE49-F238E27FC236}">
                        <a16:creationId xmlns:a16="http://schemas.microsoft.com/office/drawing/2014/main" id="{EAABC8C1-AC94-47E0-99DB-F5AF007011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>
                    <a:extLst>
                      <a:ext uri="{FF2B5EF4-FFF2-40B4-BE49-F238E27FC236}">
                        <a16:creationId xmlns:a16="http://schemas.microsoft.com/office/drawing/2014/main" id="{4FB79667-C050-40D3-B4B7-D682EDC9A6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:a16="http://schemas.microsoft.com/office/drawing/2014/main" id="{A1CFFB91-646C-4F1B-A066-1E23903320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>
                    <a:extLst>
                      <a:ext uri="{FF2B5EF4-FFF2-40B4-BE49-F238E27FC236}">
                        <a16:creationId xmlns:a16="http://schemas.microsoft.com/office/drawing/2014/main" id="{CDCA1589-72D4-4EFF-8836-404C3BEE2D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>
                    <a:extLst>
                      <a:ext uri="{FF2B5EF4-FFF2-40B4-BE49-F238E27FC236}">
                        <a16:creationId xmlns:a16="http://schemas.microsoft.com/office/drawing/2014/main" id="{0549A8EF-1146-4EA2-855B-85A705F766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>
                    <a:extLst>
                      <a:ext uri="{FF2B5EF4-FFF2-40B4-BE49-F238E27FC236}">
                        <a16:creationId xmlns:a16="http://schemas.microsoft.com/office/drawing/2014/main" id="{2C39B0E3-6B3E-4C15-BEB4-A48BB3C7E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>
                    <a:extLst>
                      <a:ext uri="{FF2B5EF4-FFF2-40B4-BE49-F238E27FC236}">
                        <a16:creationId xmlns:a16="http://schemas.microsoft.com/office/drawing/2014/main" id="{A2079C30-067A-47D0-BDFE-2B80712703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>
                    <a:extLst>
                      <a:ext uri="{FF2B5EF4-FFF2-40B4-BE49-F238E27FC236}">
                        <a16:creationId xmlns:a16="http://schemas.microsoft.com/office/drawing/2014/main" id="{DCE17979-CEC0-4285-AF03-1BD6FEB765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>
                    <a:extLst>
                      <a:ext uri="{FF2B5EF4-FFF2-40B4-BE49-F238E27FC236}">
                        <a16:creationId xmlns:a16="http://schemas.microsoft.com/office/drawing/2014/main" id="{E232A811-B319-4935-9BCF-F13E519B2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>
                    <a:extLst>
                      <a:ext uri="{FF2B5EF4-FFF2-40B4-BE49-F238E27FC236}">
                        <a16:creationId xmlns:a16="http://schemas.microsoft.com/office/drawing/2014/main" id="{C8CEB9B5-966E-4898-B83D-BF42A2FB79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>
                    <a:extLst>
                      <a:ext uri="{FF2B5EF4-FFF2-40B4-BE49-F238E27FC236}">
                        <a16:creationId xmlns:a16="http://schemas.microsoft.com/office/drawing/2014/main" id="{893D9254-0138-4347-A2C0-6947DF949D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>
                    <a:extLst>
                      <a:ext uri="{FF2B5EF4-FFF2-40B4-BE49-F238E27FC236}">
                        <a16:creationId xmlns:a16="http://schemas.microsoft.com/office/drawing/2014/main" id="{A5D3A3C7-904B-44ED-8EF9-D8DB0CB76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>
                    <a:extLst>
                      <a:ext uri="{FF2B5EF4-FFF2-40B4-BE49-F238E27FC236}">
                        <a16:creationId xmlns:a16="http://schemas.microsoft.com/office/drawing/2014/main" id="{25B2F8E3-C4DF-4193-A1CC-4BB032E34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>
                    <a:extLst>
                      <a:ext uri="{FF2B5EF4-FFF2-40B4-BE49-F238E27FC236}">
                        <a16:creationId xmlns:a16="http://schemas.microsoft.com/office/drawing/2014/main" id="{7BE32DCA-07EA-4BF3-B337-4298F58064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>
                    <a:extLst>
                      <a:ext uri="{FF2B5EF4-FFF2-40B4-BE49-F238E27FC236}">
                        <a16:creationId xmlns:a16="http://schemas.microsoft.com/office/drawing/2014/main" id="{237C458D-5DC9-4B4D-9864-25210F73E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>
                    <a:extLst>
                      <a:ext uri="{FF2B5EF4-FFF2-40B4-BE49-F238E27FC236}">
                        <a16:creationId xmlns:a16="http://schemas.microsoft.com/office/drawing/2014/main" id="{EC4A370B-B74E-4101-A97A-F516C985A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>
                    <a:extLst>
                      <a:ext uri="{FF2B5EF4-FFF2-40B4-BE49-F238E27FC236}">
                        <a16:creationId xmlns:a16="http://schemas.microsoft.com/office/drawing/2014/main" id="{A6D578EE-F3D1-4A06-99A2-2A6ED96A8F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>
                    <a:extLst>
                      <a:ext uri="{FF2B5EF4-FFF2-40B4-BE49-F238E27FC236}">
                        <a16:creationId xmlns:a16="http://schemas.microsoft.com/office/drawing/2014/main" id="{73ECC9BF-E284-43AC-AEC2-B4C64AC660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>
                    <a:extLst>
                      <a:ext uri="{FF2B5EF4-FFF2-40B4-BE49-F238E27FC236}">
                        <a16:creationId xmlns:a16="http://schemas.microsoft.com/office/drawing/2014/main" id="{EDF83D03-2D1A-418C-8ECE-CB5657E019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>
                    <a:extLst>
                      <a:ext uri="{FF2B5EF4-FFF2-40B4-BE49-F238E27FC236}">
                        <a16:creationId xmlns:a16="http://schemas.microsoft.com/office/drawing/2014/main" id="{2AD15DAD-B165-4FDC-8CD5-A44E47810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>
                    <a:extLst>
                      <a:ext uri="{FF2B5EF4-FFF2-40B4-BE49-F238E27FC236}">
                        <a16:creationId xmlns:a16="http://schemas.microsoft.com/office/drawing/2014/main" id="{8E224EB4-53C1-40F6-8239-22725FA61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>
                    <a:extLst>
                      <a:ext uri="{FF2B5EF4-FFF2-40B4-BE49-F238E27FC236}">
                        <a16:creationId xmlns:a16="http://schemas.microsoft.com/office/drawing/2014/main" id="{89E67AEE-4D96-4A5A-B805-7D6BD50F1A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>
                    <a:extLst>
                      <a:ext uri="{FF2B5EF4-FFF2-40B4-BE49-F238E27FC236}">
                        <a16:creationId xmlns:a16="http://schemas.microsoft.com/office/drawing/2014/main" id="{2CF572D0-BCDD-4AE5-9D69-3095D834C3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>
                    <a:extLst>
                      <a:ext uri="{FF2B5EF4-FFF2-40B4-BE49-F238E27FC236}">
                        <a16:creationId xmlns:a16="http://schemas.microsoft.com/office/drawing/2014/main" id="{A5CCB5E8-CD93-4B9F-9D43-22F9A8ED8A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>
                    <a:extLst>
                      <a:ext uri="{FF2B5EF4-FFF2-40B4-BE49-F238E27FC236}">
                        <a16:creationId xmlns:a16="http://schemas.microsoft.com/office/drawing/2014/main" id="{30F3EF65-7407-4ECB-9ED6-B60E068DF2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>
                    <a:extLst>
                      <a:ext uri="{FF2B5EF4-FFF2-40B4-BE49-F238E27FC236}">
                        <a16:creationId xmlns:a16="http://schemas.microsoft.com/office/drawing/2014/main" id="{A75311B7-644B-48C0-9310-32EDB1BDB1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>
                    <a:extLst>
                      <a:ext uri="{FF2B5EF4-FFF2-40B4-BE49-F238E27FC236}">
                        <a16:creationId xmlns:a16="http://schemas.microsoft.com/office/drawing/2014/main" id="{79082D52-37CE-4EFA-9479-1B6751F709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>
                    <a:extLst>
                      <a:ext uri="{FF2B5EF4-FFF2-40B4-BE49-F238E27FC236}">
                        <a16:creationId xmlns:a16="http://schemas.microsoft.com/office/drawing/2014/main" id="{FE387EB4-31A3-4B72-93BF-45125F7D8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>
                    <a:extLst>
                      <a:ext uri="{FF2B5EF4-FFF2-40B4-BE49-F238E27FC236}">
                        <a16:creationId xmlns:a16="http://schemas.microsoft.com/office/drawing/2014/main" id="{DF7251F7-C1CA-4854-ABBA-8438DFEE5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>
                    <a:extLst>
                      <a:ext uri="{FF2B5EF4-FFF2-40B4-BE49-F238E27FC236}">
                        <a16:creationId xmlns:a16="http://schemas.microsoft.com/office/drawing/2014/main" id="{BDB747D7-D52F-47F1-8EF0-932D0D706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:a16="http://schemas.microsoft.com/office/drawing/2014/main" id="{540FC3AF-CFC3-44DC-90D1-344F0E00A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:a16="http://schemas.microsoft.com/office/drawing/2014/main" id="{C1F609C2-3001-40BC-BDDA-48C3A1A92F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>
                    <a:extLst>
                      <a:ext uri="{FF2B5EF4-FFF2-40B4-BE49-F238E27FC236}">
                        <a16:creationId xmlns:a16="http://schemas.microsoft.com/office/drawing/2014/main" id="{B90EB120-18E0-4EB3-A13C-54ECDE1A5A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>
                    <a:extLst>
                      <a:ext uri="{FF2B5EF4-FFF2-40B4-BE49-F238E27FC236}">
                        <a16:creationId xmlns:a16="http://schemas.microsoft.com/office/drawing/2014/main" id="{5C9BE156-3A28-4B37-8CFE-10EE4D20A7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>
                    <a:extLst>
                      <a:ext uri="{FF2B5EF4-FFF2-40B4-BE49-F238E27FC236}">
                        <a16:creationId xmlns:a16="http://schemas.microsoft.com/office/drawing/2014/main" id="{A5F58248-BDFF-427D-8247-4D49909A57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>
                    <a:extLst>
                      <a:ext uri="{FF2B5EF4-FFF2-40B4-BE49-F238E27FC236}">
                        <a16:creationId xmlns:a16="http://schemas.microsoft.com/office/drawing/2014/main" id="{17CC9998-51B9-4B75-89B1-8529A2A687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>
                    <a:extLst>
                      <a:ext uri="{FF2B5EF4-FFF2-40B4-BE49-F238E27FC236}">
                        <a16:creationId xmlns:a16="http://schemas.microsoft.com/office/drawing/2014/main" id="{8E529C43-D0C2-4738-854F-36CF34B1F4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>
                    <a:extLst>
                      <a:ext uri="{FF2B5EF4-FFF2-40B4-BE49-F238E27FC236}">
                        <a16:creationId xmlns:a16="http://schemas.microsoft.com/office/drawing/2014/main" id="{EEA33C26-4241-45C3-92DB-C13FFF5474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>
                    <a:extLst>
                      <a:ext uri="{FF2B5EF4-FFF2-40B4-BE49-F238E27FC236}">
                        <a16:creationId xmlns:a16="http://schemas.microsoft.com/office/drawing/2014/main" id="{CCE02F24-7E72-4439-B2F9-928D3FBA40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>
                    <a:extLst>
                      <a:ext uri="{FF2B5EF4-FFF2-40B4-BE49-F238E27FC236}">
                        <a16:creationId xmlns:a16="http://schemas.microsoft.com/office/drawing/2014/main" id="{322DDCA1-F4B8-42BA-973B-96FCF449AC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>
                    <a:extLst>
                      <a:ext uri="{FF2B5EF4-FFF2-40B4-BE49-F238E27FC236}">
                        <a16:creationId xmlns:a16="http://schemas.microsoft.com/office/drawing/2014/main" id="{71BB08D7-242B-43E7-853F-622D262B16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>
                    <a:extLst>
                      <a:ext uri="{FF2B5EF4-FFF2-40B4-BE49-F238E27FC236}">
                        <a16:creationId xmlns:a16="http://schemas.microsoft.com/office/drawing/2014/main" id="{78928B86-84A7-48B1-9DD9-E0A38FCF0B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>
                    <a:extLst>
                      <a:ext uri="{FF2B5EF4-FFF2-40B4-BE49-F238E27FC236}">
                        <a16:creationId xmlns:a16="http://schemas.microsoft.com/office/drawing/2014/main" id="{69D48E6A-51E6-4D17-88BE-21636B8A99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>
                    <a:extLst>
                      <a:ext uri="{FF2B5EF4-FFF2-40B4-BE49-F238E27FC236}">
                        <a16:creationId xmlns:a16="http://schemas.microsoft.com/office/drawing/2014/main" id="{C41CD727-3BE7-4403-9478-87A6DEEE3C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>
                    <a:extLst>
                      <a:ext uri="{FF2B5EF4-FFF2-40B4-BE49-F238E27FC236}">
                        <a16:creationId xmlns:a16="http://schemas.microsoft.com/office/drawing/2014/main" id="{18B5BDC1-3688-472B-8B38-F33E42EFF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>
                    <a:extLst>
                      <a:ext uri="{FF2B5EF4-FFF2-40B4-BE49-F238E27FC236}">
                        <a16:creationId xmlns:a16="http://schemas.microsoft.com/office/drawing/2014/main" id="{B2B938A0-B18E-4E91-97AD-E9E39D5E46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>
                    <a:extLst>
                      <a:ext uri="{FF2B5EF4-FFF2-40B4-BE49-F238E27FC236}">
                        <a16:creationId xmlns:a16="http://schemas.microsoft.com/office/drawing/2014/main" id="{7AC43D09-82A8-4BBE-8106-1361EE3A60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:a16="http://schemas.microsoft.com/office/drawing/2014/main" id="{173C6753-D9C5-4FB5-A4AC-A674D2CC1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:a16="http://schemas.microsoft.com/office/drawing/2014/main" id="{17DF2E3B-EEEC-4671-A9D5-721016593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>
                    <a:extLst>
                      <a:ext uri="{FF2B5EF4-FFF2-40B4-BE49-F238E27FC236}">
                        <a16:creationId xmlns:a16="http://schemas.microsoft.com/office/drawing/2014/main" id="{879F99CA-3B4D-47CA-B41C-971ECE8D50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>
                    <a:extLst>
                      <a:ext uri="{FF2B5EF4-FFF2-40B4-BE49-F238E27FC236}">
                        <a16:creationId xmlns:a16="http://schemas.microsoft.com/office/drawing/2014/main" id="{1AB316EF-8B1A-4BF7-9782-2BA4BA6BAC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>
                    <a:extLst>
                      <a:ext uri="{FF2B5EF4-FFF2-40B4-BE49-F238E27FC236}">
                        <a16:creationId xmlns:a16="http://schemas.microsoft.com/office/drawing/2014/main" id="{F92D0CFD-501A-4F5F-A52E-F3ABEF2506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>
                    <a:extLst>
                      <a:ext uri="{FF2B5EF4-FFF2-40B4-BE49-F238E27FC236}">
                        <a16:creationId xmlns:a16="http://schemas.microsoft.com/office/drawing/2014/main" id="{3E2C058A-925B-404C-9FE2-CF2524FBC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>
                    <a:extLst>
                      <a:ext uri="{FF2B5EF4-FFF2-40B4-BE49-F238E27FC236}">
                        <a16:creationId xmlns:a16="http://schemas.microsoft.com/office/drawing/2014/main" id="{C5FB15E5-C0D9-466D-B408-37910B9482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>
                    <a:extLst>
                      <a:ext uri="{FF2B5EF4-FFF2-40B4-BE49-F238E27FC236}">
                        <a16:creationId xmlns:a16="http://schemas.microsoft.com/office/drawing/2014/main" id="{7D4298B8-9D25-478D-A900-1F0B4AFA49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>
                    <a:extLst>
                      <a:ext uri="{FF2B5EF4-FFF2-40B4-BE49-F238E27FC236}">
                        <a16:creationId xmlns:a16="http://schemas.microsoft.com/office/drawing/2014/main" id="{1C0B6025-957E-4C16-BB1F-F8294781E2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>
                    <a:extLst>
                      <a:ext uri="{FF2B5EF4-FFF2-40B4-BE49-F238E27FC236}">
                        <a16:creationId xmlns:a16="http://schemas.microsoft.com/office/drawing/2014/main" id="{0A280F22-E008-41E4-8AD1-27B1FF7356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>
                    <a:extLst>
                      <a:ext uri="{FF2B5EF4-FFF2-40B4-BE49-F238E27FC236}">
                        <a16:creationId xmlns:a16="http://schemas.microsoft.com/office/drawing/2014/main" id="{E1B3EE9D-60AC-4DF0-A2CA-B36DB3213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>
                    <a:extLst>
                      <a:ext uri="{FF2B5EF4-FFF2-40B4-BE49-F238E27FC236}">
                        <a16:creationId xmlns:a16="http://schemas.microsoft.com/office/drawing/2014/main" id="{F22B68BF-C88B-431C-A1A8-88F1D29918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>
                    <a:extLst>
                      <a:ext uri="{FF2B5EF4-FFF2-40B4-BE49-F238E27FC236}">
                        <a16:creationId xmlns:a16="http://schemas.microsoft.com/office/drawing/2014/main" id="{E68ED791-1429-46F9-B6C6-DA3F7B661A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:a16="http://schemas.microsoft.com/office/drawing/2014/main" id="{8045276A-D52C-4EA0-AC4F-D837568188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:a16="http://schemas.microsoft.com/office/drawing/2014/main" id="{142EFB6A-A171-4F9B-955A-B50757101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:a16="http://schemas.microsoft.com/office/drawing/2014/main" id="{0521EA7B-0F2F-482B-A183-41C5115489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:a16="http://schemas.microsoft.com/office/drawing/2014/main" id="{5D57F0F5-C721-44F9-BC82-14D051295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:a16="http://schemas.microsoft.com/office/drawing/2014/main" id="{A5F01E56-3265-4D85-820E-BFE7916AAC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:a16="http://schemas.microsoft.com/office/drawing/2014/main" id="{ABD687CD-FB55-4FC9-A6A8-DD58A23300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:a16="http://schemas.microsoft.com/office/drawing/2014/main" id="{A4FDDF39-B12F-4F59-9E67-5802EC88F6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>
                    <a:extLst>
                      <a:ext uri="{FF2B5EF4-FFF2-40B4-BE49-F238E27FC236}">
                        <a16:creationId xmlns:a16="http://schemas.microsoft.com/office/drawing/2014/main" id="{1717A7AE-F603-4BFB-977E-355FD6EABE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>
                    <a:extLst>
                      <a:ext uri="{FF2B5EF4-FFF2-40B4-BE49-F238E27FC236}">
                        <a16:creationId xmlns:a16="http://schemas.microsoft.com/office/drawing/2014/main" id="{CA3343A2-A4C0-461B-827B-1FBB24EFD6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>
                    <a:extLst>
                      <a:ext uri="{FF2B5EF4-FFF2-40B4-BE49-F238E27FC236}">
                        <a16:creationId xmlns:a16="http://schemas.microsoft.com/office/drawing/2014/main" id="{1A41437A-BAAB-423C-990F-715D251A8B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:a16="http://schemas.microsoft.com/office/drawing/2014/main" id="{66264E2A-1E90-4B94-BBD9-82D8C8A09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:a16="http://schemas.microsoft.com/office/drawing/2014/main" id="{8217B4E1-1704-4158-A355-AFF065FB50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:a16="http://schemas.microsoft.com/office/drawing/2014/main" id="{BFEBB9C4-21A1-429C-87B3-013AF873B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:a16="http://schemas.microsoft.com/office/drawing/2014/main" id="{BE2E6B40-DCE8-47A0-9565-82AD6640D8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:a16="http://schemas.microsoft.com/office/drawing/2014/main" id="{7585A6E3-6FEC-4B99-BB22-A03FD589B7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>
                    <a:extLst>
                      <a:ext uri="{FF2B5EF4-FFF2-40B4-BE49-F238E27FC236}">
                        <a16:creationId xmlns:a16="http://schemas.microsoft.com/office/drawing/2014/main" id="{C4463FAC-5E3C-4C8F-AFFE-9E63A8683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>
                    <a:extLst>
                      <a:ext uri="{FF2B5EF4-FFF2-40B4-BE49-F238E27FC236}">
                        <a16:creationId xmlns:a16="http://schemas.microsoft.com/office/drawing/2014/main" id="{31115006-7839-4A83-80EC-5C8BFA968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>
                    <a:extLst>
                      <a:ext uri="{FF2B5EF4-FFF2-40B4-BE49-F238E27FC236}">
                        <a16:creationId xmlns:a16="http://schemas.microsoft.com/office/drawing/2014/main" id="{5734E80F-D29F-4FE1-9257-CA217A211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>
                    <a:extLst>
                      <a:ext uri="{FF2B5EF4-FFF2-40B4-BE49-F238E27FC236}">
                        <a16:creationId xmlns:a16="http://schemas.microsoft.com/office/drawing/2014/main" id="{9FED979E-D32F-443C-AA10-3FEA36FF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>
                    <a:extLst>
                      <a:ext uri="{FF2B5EF4-FFF2-40B4-BE49-F238E27FC236}">
                        <a16:creationId xmlns:a16="http://schemas.microsoft.com/office/drawing/2014/main" id="{B01807D3-4AEE-4100-A10E-14BF12518B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>
                    <a:extLst>
                      <a:ext uri="{FF2B5EF4-FFF2-40B4-BE49-F238E27FC236}">
                        <a16:creationId xmlns:a16="http://schemas.microsoft.com/office/drawing/2014/main" id="{0D40AB67-A0F1-45AC-96AF-915B69967B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>
                    <a:extLst>
                      <a:ext uri="{FF2B5EF4-FFF2-40B4-BE49-F238E27FC236}">
                        <a16:creationId xmlns:a16="http://schemas.microsoft.com/office/drawing/2014/main" id="{55729A01-6AED-4A91-AA91-DBD257699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>
                    <a:extLst>
                      <a:ext uri="{FF2B5EF4-FFF2-40B4-BE49-F238E27FC236}">
                        <a16:creationId xmlns:a16="http://schemas.microsoft.com/office/drawing/2014/main" id="{9BB56101-9570-4892-BAF3-1DFD4F4452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:a16="http://schemas.microsoft.com/office/drawing/2014/main" id="{D8C22639-F9AB-433C-96CF-AE6C7F758D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>
                    <a:extLst>
                      <a:ext uri="{FF2B5EF4-FFF2-40B4-BE49-F238E27FC236}">
                        <a16:creationId xmlns:a16="http://schemas.microsoft.com/office/drawing/2014/main" id="{00510480-D689-4B72-A8EB-34A12AD889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>
                    <a:extLst>
                      <a:ext uri="{FF2B5EF4-FFF2-40B4-BE49-F238E27FC236}">
                        <a16:creationId xmlns:a16="http://schemas.microsoft.com/office/drawing/2014/main" id="{DB02031B-5A1E-4DBD-AB6D-542E4E7B77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>
                    <a:extLst>
                      <a:ext uri="{FF2B5EF4-FFF2-40B4-BE49-F238E27FC236}">
                        <a16:creationId xmlns:a16="http://schemas.microsoft.com/office/drawing/2014/main" id="{10A15BC1-8645-4716-855D-DE52862575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>
                    <a:extLst>
                      <a:ext uri="{FF2B5EF4-FFF2-40B4-BE49-F238E27FC236}">
                        <a16:creationId xmlns:a16="http://schemas.microsoft.com/office/drawing/2014/main" id="{C295339C-05BF-4842-82CE-511B21B41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>
                    <a:extLst>
                      <a:ext uri="{FF2B5EF4-FFF2-40B4-BE49-F238E27FC236}">
                        <a16:creationId xmlns:a16="http://schemas.microsoft.com/office/drawing/2014/main" id="{BC669530-99CB-4A3E-885A-701628A466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>
                    <a:extLst>
                      <a:ext uri="{FF2B5EF4-FFF2-40B4-BE49-F238E27FC236}">
                        <a16:creationId xmlns:a16="http://schemas.microsoft.com/office/drawing/2014/main" id="{D69C1086-5075-4C45-95C1-4317311A39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>
                    <a:extLst>
                      <a:ext uri="{FF2B5EF4-FFF2-40B4-BE49-F238E27FC236}">
                        <a16:creationId xmlns:a16="http://schemas.microsoft.com/office/drawing/2014/main" id="{B8D19BA5-CF24-4BD7-99EC-D237E11DF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:a16="http://schemas.microsoft.com/office/drawing/2014/main" id="{9A4E6C7F-E19B-496F-B365-62D09F77EB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:a16="http://schemas.microsoft.com/office/drawing/2014/main" id="{79C0C473-08A8-4FCB-8717-9A6841FABA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:a16="http://schemas.microsoft.com/office/drawing/2014/main" id="{8FB33B6F-4DB1-42A7-BDDE-6E443B9150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:a16="http://schemas.microsoft.com/office/drawing/2014/main" id="{16F03C8A-080E-4E33-BE5E-725AAD4455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:a16="http://schemas.microsoft.com/office/drawing/2014/main" id="{0BBB5BDE-9168-4B4D-B161-B75B566FAE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:a16="http://schemas.microsoft.com/office/drawing/2014/main" id="{F569D68E-DB5C-4255-821D-D550759A79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:a16="http://schemas.microsoft.com/office/drawing/2014/main" id="{6AECE7B5-B280-43DC-894D-5A05116DB1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:a16="http://schemas.microsoft.com/office/drawing/2014/main" id="{4CC6B35A-2813-42D2-A3AF-B82CCC710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:a16="http://schemas.microsoft.com/office/drawing/2014/main" id="{2133979B-05B7-4D31-8E35-A81246DFDE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:a16="http://schemas.microsoft.com/office/drawing/2014/main" id="{6F405C97-931B-4EF6-A228-7AB92806C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:a16="http://schemas.microsoft.com/office/drawing/2014/main" id="{9AE5AE93-334E-4203-915E-E1BBFD8508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:a16="http://schemas.microsoft.com/office/drawing/2014/main" id="{C0FDD6DD-1812-4793-B482-0B6AF2742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:a16="http://schemas.microsoft.com/office/drawing/2014/main" id="{22CFC689-810D-45FA-87DF-4916750DD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:a16="http://schemas.microsoft.com/office/drawing/2014/main" id="{BD1857FC-6178-4965-BE29-83CB5F6259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:a16="http://schemas.microsoft.com/office/drawing/2014/main" id="{362EDC2C-90EA-453E-87DC-36F0A96F14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:a16="http://schemas.microsoft.com/office/drawing/2014/main" id="{76CB7C08-EF2C-41DD-80CC-7B4CEBEEA5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:a16="http://schemas.microsoft.com/office/drawing/2014/main" id="{944EF7C5-1A28-47DC-8139-F7401EB20D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:a16="http://schemas.microsoft.com/office/drawing/2014/main" id="{BD6E1E8B-EAB7-4C2B-B6CF-01B56A6E9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:a16="http://schemas.microsoft.com/office/drawing/2014/main" id="{DFB167B3-6314-442C-9EFD-3B0C154D14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:a16="http://schemas.microsoft.com/office/drawing/2014/main" id="{B90A38E2-BCE4-4DEC-BECD-A7EEDF5B37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:a16="http://schemas.microsoft.com/office/drawing/2014/main" id="{0FE64713-DCDA-4481-8F4F-AF5AF8A8F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:a16="http://schemas.microsoft.com/office/drawing/2014/main" id="{091D2B33-30EF-4BBF-9A6B-948B1FDDF2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:a16="http://schemas.microsoft.com/office/drawing/2014/main" id="{8DFC24CB-B5C0-4FDA-9882-EB52DC16B7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:a16="http://schemas.microsoft.com/office/drawing/2014/main" id="{4DAA0B29-5EC2-4736-AC5D-3AC74B9B4D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:a16="http://schemas.microsoft.com/office/drawing/2014/main" id="{A3C6817A-1DDD-4976-A778-193D418908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:a16="http://schemas.microsoft.com/office/drawing/2014/main" id="{9B41CAEB-B6FE-4348-A2CA-A0901EDA99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:a16="http://schemas.microsoft.com/office/drawing/2014/main" id="{E49D6674-FB5A-4A35-800C-BCAF2BA17A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>
                    <a:extLst>
                      <a:ext uri="{FF2B5EF4-FFF2-40B4-BE49-F238E27FC236}">
                        <a16:creationId xmlns:a16="http://schemas.microsoft.com/office/drawing/2014/main" id="{93010E2E-D73B-403D-85D3-E6AFD6BE05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>
                    <a:extLst>
                      <a:ext uri="{FF2B5EF4-FFF2-40B4-BE49-F238E27FC236}">
                        <a16:creationId xmlns:a16="http://schemas.microsoft.com/office/drawing/2014/main" id="{36962E83-98A5-4EE6-944F-19A2543BB7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>
                    <a:extLst>
                      <a:ext uri="{FF2B5EF4-FFF2-40B4-BE49-F238E27FC236}">
                        <a16:creationId xmlns:a16="http://schemas.microsoft.com/office/drawing/2014/main" id="{42CF8C7F-02EB-42E1-91AA-522CCA2BC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>
                    <a:extLst>
                      <a:ext uri="{FF2B5EF4-FFF2-40B4-BE49-F238E27FC236}">
                        <a16:creationId xmlns:a16="http://schemas.microsoft.com/office/drawing/2014/main" id="{BD247434-3478-46A9-B305-8F7BBC011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>
                    <a:extLst>
                      <a:ext uri="{FF2B5EF4-FFF2-40B4-BE49-F238E27FC236}">
                        <a16:creationId xmlns:a16="http://schemas.microsoft.com/office/drawing/2014/main" id="{D62DEEE1-51EE-482B-9C7D-CBB64C4BE2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>
                    <a:extLst>
                      <a:ext uri="{FF2B5EF4-FFF2-40B4-BE49-F238E27FC236}">
                        <a16:creationId xmlns:a16="http://schemas.microsoft.com/office/drawing/2014/main" id="{9752F800-B31E-442E-BCDF-F3F60F944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>
                    <a:extLst>
                      <a:ext uri="{FF2B5EF4-FFF2-40B4-BE49-F238E27FC236}">
                        <a16:creationId xmlns:a16="http://schemas.microsoft.com/office/drawing/2014/main" id="{27871EE0-6C25-483C-B211-AB8D214D6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>
                    <a:extLst>
                      <a:ext uri="{FF2B5EF4-FFF2-40B4-BE49-F238E27FC236}">
                        <a16:creationId xmlns:a16="http://schemas.microsoft.com/office/drawing/2014/main" id="{B224E843-9B10-4668-9D3C-8B9216FB1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>
                    <a:extLst>
                      <a:ext uri="{FF2B5EF4-FFF2-40B4-BE49-F238E27FC236}">
                        <a16:creationId xmlns:a16="http://schemas.microsoft.com/office/drawing/2014/main" id="{3486C339-7BAD-4C46-895C-13BBD487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>
                    <a:extLst>
                      <a:ext uri="{FF2B5EF4-FFF2-40B4-BE49-F238E27FC236}">
                        <a16:creationId xmlns:a16="http://schemas.microsoft.com/office/drawing/2014/main" id="{327B4C75-AC17-46E8-8F27-22C9BF42CC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>
                    <a:extLst>
                      <a:ext uri="{FF2B5EF4-FFF2-40B4-BE49-F238E27FC236}">
                        <a16:creationId xmlns:a16="http://schemas.microsoft.com/office/drawing/2014/main" id="{58649227-8B0E-4E87-9E38-4F6F2D366C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>
                    <a:extLst>
                      <a:ext uri="{FF2B5EF4-FFF2-40B4-BE49-F238E27FC236}">
                        <a16:creationId xmlns:a16="http://schemas.microsoft.com/office/drawing/2014/main" id="{D358A93D-3ABE-4465-8822-569790272B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>
                    <a:extLst>
                      <a:ext uri="{FF2B5EF4-FFF2-40B4-BE49-F238E27FC236}">
                        <a16:creationId xmlns:a16="http://schemas.microsoft.com/office/drawing/2014/main" id="{A3210309-41CF-40C7-9D63-CF41C21AF2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>
                    <a:extLst>
                      <a:ext uri="{FF2B5EF4-FFF2-40B4-BE49-F238E27FC236}">
                        <a16:creationId xmlns:a16="http://schemas.microsoft.com/office/drawing/2014/main" id="{C88957CB-268C-42D9-815B-BAEF95600E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>
                    <a:extLst>
                      <a:ext uri="{FF2B5EF4-FFF2-40B4-BE49-F238E27FC236}">
                        <a16:creationId xmlns:a16="http://schemas.microsoft.com/office/drawing/2014/main" id="{6D92A73A-0224-4A4E-8703-BE01D5A02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>
                    <a:extLst>
                      <a:ext uri="{FF2B5EF4-FFF2-40B4-BE49-F238E27FC236}">
                        <a16:creationId xmlns:a16="http://schemas.microsoft.com/office/drawing/2014/main" id="{E83D90AC-41D7-418F-B1BD-5B1C56B21C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>
                    <a:extLst>
                      <a:ext uri="{FF2B5EF4-FFF2-40B4-BE49-F238E27FC236}">
                        <a16:creationId xmlns:a16="http://schemas.microsoft.com/office/drawing/2014/main" id="{7B4473CF-8924-4CD5-B76F-DA2DED48F6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>
                    <a:extLst>
                      <a:ext uri="{FF2B5EF4-FFF2-40B4-BE49-F238E27FC236}">
                        <a16:creationId xmlns:a16="http://schemas.microsoft.com/office/drawing/2014/main" id="{961166FB-5457-4B06-8CD0-58C8A1B14C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>
                    <a:extLst>
                      <a:ext uri="{FF2B5EF4-FFF2-40B4-BE49-F238E27FC236}">
                        <a16:creationId xmlns:a16="http://schemas.microsoft.com/office/drawing/2014/main" id="{E025F0AA-C211-4565-B037-FF7CCE8BC1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>
                    <a:extLst>
                      <a:ext uri="{FF2B5EF4-FFF2-40B4-BE49-F238E27FC236}">
                        <a16:creationId xmlns:a16="http://schemas.microsoft.com/office/drawing/2014/main" id="{C9C6D154-14C2-4129-8B71-37E1F92230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>
                    <a:extLst>
                      <a:ext uri="{FF2B5EF4-FFF2-40B4-BE49-F238E27FC236}">
                        <a16:creationId xmlns:a16="http://schemas.microsoft.com/office/drawing/2014/main" id="{65A85DB5-1D70-4848-A386-2E87EAE75C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>
                    <a:extLst>
                      <a:ext uri="{FF2B5EF4-FFF2-40B4-BE49-F238E27FC236}">
                        <a16:creationId xmlns:a16="http://schemas.microsoft.com/office/drawing/2014/main" id="{97725446-944B-4C32-A5C9-AB87480D2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>
                    <a:extLst>
                      <a:ext uri="{FF2B5EF4-FFF2-40B4-BE49-F238E27FC236}">
                        <a16:creationId xmlns:a16="http://schemas.microsoft.com/office/drawing/2014/main" id="{BA217DDE-7A4A-4B98-A77C-F4344677A0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>
                    <a:extLst>
                      <a:ext uri="{FF2B5EF4-FFF2-40B4-BE49-F238E27FC236}">
                        <a16:creationId xmlns:a16="http://schemas.microsoft.com/office/drawing/2014/main" id="{79D9141B-FB27-4A65-ABA7-9332A518F6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>
                    <a:extLst>
                      <a:ext uri="{FF2B5EF4-FFF2-40B4-BE49-F238E27FC236}">
                        <a16:creationId xmlns:a16="http://schemas.microsoft.com/office/drawing/2014/main" id="{A9174D6C-E04D-4408-B6D5-F2720E8843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>
                    <a:extLst>
                      <a:ext uri="{FF2B5EF4-FFF2-40B4-BE49-F238E27FC236}">
                        <a16:creationId xmlns:a16="http://schemas.microsoft.com/office/drawing/2014/main" id="{76350213-3BEC-430D-8D33-C7FDAC1642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>
                    <a:extLst>
                      <a:ext uri="{FF2B5EF4-FFF2-40B4-BE49-F238E27FC236}">
                        <a16:creationId xmlns:a16="http://schemas.microsoft.com/office/drawing/2014/main" id="{7A6B758A-F9E3-410E-BF9E-6C8ED08B06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>
                    <a:extLst>
                      <a:ext uri="{FF2B5EF4-FFF2-40B4-BE49-F238E27FC236}">
                        <a16:creationId xmlns:a16="http://schemas.microsoft.com/office/drawing/2014/main" id="{63D56EC3-0894-45D2-B98C-3CB6D87AAD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>
                    <a:extLst>
                      <a:ext uri="{FF2B5EF4-FFF2-40B4-BE49-F238E27FC236}">
                        <a16:creationId xmlns:a16="http://schemas.microsoft.com/office/drawing/2014/main" id="{34E3654E-79FB-4C07-B2CF-E883F62CE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>
                    <a:extLst>
                      <a:ext uri="{FF2B5EF4-FFF2-40B4-BE49-F238E27FC236}">
                        <a16:creationId xmlns:a16="http://schemas.microsoft.com/office/drawing/2014/main" id="{3F5BC828-B4D1-4DE9-9FC7-88FBA9AA78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:a16="http://schemas.microsoft.com/office/drawing/2014/main" id="{BDA28E88-1C10-4FCC-9297-852942F689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:a16="http://schemas.microsoft.com/office/drawing/2014/main" id="{B62C2D12-E14E-4E0B-AFE5-D1F352166F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:a16="http://schemas.microsoft.com/office/drawing/2014/main" id="{938A50B2-10AB-46CF-8268-A973F15DF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:a16="http://schemas.microsoft.com/office/drawing/2014/main" id="{1CF896DA-4CB6-4E2F-9D14-A431C60FE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:a16="http://schemas.microsoft.com/office/drawing/2014/main" id="{1985EFEC-BDC6-4858-878E-47751C5C83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:a16="http://schemas.microsoft.com/office/drawing/2014/main" id="{3ED97C97-AF97-4897-BA02-F86F6569C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:a16="http://schemas.microsoft.com/office/drawing/2014/main" id="{652F8514-A804-4D9E-A3E3-E63AFBF21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:a16="http://schemas.microsoft.com/office/drawing/2014/main" id="{45CD334D-B9F8-4FC2-8D0B-BED1FD1D09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:a16="http://schemas.microsoft.com/office/drawing/2014/main" id="{086760DA-140E-4784-B79A-0AA3AFD5E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:a16="http://schemas.microsoft.com/office/drawing/2014/main" id="{EA826467-AF99-4EA1-AF74-48D6C38DD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>
                    <a:extLst>
                      <a:ext uri="{FF2B5EF4-FFF2-40B4-BE49-F238E27FC236}">
                        <a16:creationId xmlns:a16="http://schemas.microsoft.com/office/drawing/2014/main" id="{51BA8E7A-CCC8-4E32-A6E9-677A5901A4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:a16="http://schemas.microsoft.com/office/drawing/2014/main" id="{E7F96EEE-F828-48CF-82E3-466841F10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>
                    <a:extLst>
                      <a:ext uri="{FF2B5EF4-FFF2-40B4-BE49-F238E27FC236}">
                        <a16:creationId xmlns:a16="http://schemas.microsoft.com/office/drawing/2014/main" id="{5862BB57-8190-4809-AF75-4E46A9F58C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>
                    <a:extLst>
                      <a:ext uri="{FF2B5EF4-FFF2-40B4-BE49-F238E27FC236}">
                        <a16:creationId xmlns:a16="http://schemas.microsoft.com/office/drawing/2014/main" id="{AE6D4E46-F415-42BE-ABF7-D22727B9DD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>
                    <a:extLst>
                      <a:ext uri="{FF2B5EF4-FFF2-40B4-BE49-F238E27FC236}">
                        <a16:creationId xmlns:a16="http://schemas.microsoft.com/office/drawing/2014/main" id="{9440366C-B640-43E0-9474-67B28F28F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>
                    <a:extLst>
                      <a:ext uri="{FF2B5EF4-FFF2-40B4-BE49-F238E27FC236}">
                        <a16:creationId xmlns:a16="http://schemas.microsoft.com/office/drawing/2014/main" id="{E51BC1F1-740A-41E3-B796-96C6A9FF9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>
                    <a:extLst>
                      <a:ext uri="{FF2B5EF4-FFF2-40B4-BE49-F238E27FC236}">
                        <a16:creationId xmlns:a16="http://schemas.microsoft.com/office/drawing/2014/main" id="{5AB951D7-9459-417D-8ACC-6FBFBDC8A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>
                    <a:extLst>
                      <a:ext uri="{FF2B5EF4-FFF2-40B4-BE49-F238E27FC236}">
                        <a16:creationId xmlns:a16="http://schemas.microsoft.com/office/drawing/2014/main" id="{4E803E49-22E0-450C-9166-B5A29A5B26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>
                    <a:extLst>
                      <a:ext uri="{FF2B5EF4-FFF2-40B4-BE49-F238E27FC236}">
                        <a16:creationId xmlns:a16="http://schemas.microsoft.com/office/drawing/2014/main" id="{38C66613-2479-46F5-978D-C29100A6F3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>
                    <a:extLst>
                      <a:ext uri="{FF2B5EF4-FFF2-40B4-BE49-F238E27FC236}">
                        <a16:creationId xmlns:a16="http://schemas.microsoft.com/office/drawing/2014/main" id="{2D4CAAAF-44AF-4E9A-9373-D973B525C1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>
                    <a:extLst>
                      <a:ext uri="{FF2B5EF4-FFF2-40B4-BE49-F238E27FC236}">
                        <a16:creationId xmlns:a16="http://schemas.microsoft.com/office/drawing/2014/main" id="{4CD419F5-8ECB-4401-A81C-BB343D9BF2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>
                    <a:extLst>
                      <a:ext uri="{FF2B5EF4-FFF2-40B4-BE49-F238E27FC236}">
                        <a16:creationId xmlns:a16="http://schemas.microsoft.com/office/drawing/2014/main" id="{8AEC545F-17E9-4698-8A9C-B575067DF2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>
                    <a:extLst>
                      <a:ext uri="{FF2B5EF4-FFF2-40B4-BE49-F238E27FC236}">
                        <a16:creationId xmlns:a16="http://schemas.microsoft.com/office/drawing/2014/main" id="{DCC285AE-0A99-4DE5-AD2E-D8C216B93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>
                    <a:extLst>
                      <a:ext uri="{FF2B5EF4-FFF2-40B4-BE49-F238E27FC236}">
                        <a16:creationId xmlns:a16="http://schemas.microsoft.com/office/drawing/2014/main" id="{A04CB353-0D4F-4B93-B3E8-AA397CC866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>
                    <a:extLst>
                      <a:ext uri="{FF2B5EF4-FFF2-40B4-BE49-F238E27FC236}">
                        <a16:creationId xmlns:a16="http://schemas.microsoft.com/office/drawing/2014/main" id="{949C8B28-120A-4DD7-9C02-7391FFBF71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>
                    <a:extLst>
                      <a:ext uri="{FF2B5EF4-FFF2-40B4-BE49-F238E27FC236}">
                        <a16:creationId xmlns:a16="http://schemas.microsoft.com/office/drawing/2014/main" id="{2034AB0A-364A-4092-8EFB-1CCAE5B7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>
                    <a:extLst>
                      <a:ext uri="{FF2B5EF4-FFF2-40B4-BE49-F238E27FC236}">
                        <a16:creationId xmlns:a16="http://schemas.microsoft.com/office/drawing/2014/main" id="{7C0BCE77-BD49-47B2-AE52-D7DAE4416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>
                    <a:extLst>
                      <a:ext uri="{FF2B5EF4-FFF2-40B4-BE49-F238E27FC236}">
                        <a16:creationId xmlns:a16="http://schemas.microsoft.com/office/drawing/2014/main" id="{2E03EED2-7E0A-4C52-8FD1-929008A263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>
                    <a:extLst>
                      <a:ext uri="{FF2B5EF4-FFF2-40B4-BE49-F238E27FC236}">
                        <a16:creationId xmlns:a16="http://schemas.microsoft.com/office/drawing/2014/main" id="{25360896-564E-48EF-8A10-471DE86AB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>
                    <a:extLst>
                      <a:ext uri="{FF2B5EF4-FFF2-40B4-BE49-F238E27FC236}">
                        <a16:creationId xmlns:a16="http://schemas.microsoft.com/office/drawing/2014/main" id="{5A0677F1-BA31-45DF-A0BA-68D002477C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>
                    <a:extLst>
                      <a:ext uri="{FF2B5EF4-FFF2-40B4-BE49-F238E27FC236}">
                        <a16:creationId xmlns:a16="http://schemas.microsoft.com/office/drawing/2014/main" id="{C4245A04-6A94-49EA-BBDB-4612E54321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>
                    <a:extLst>
                      <a:ext uri="{FF2B5EF4-FFF2-40B4-BE49-F238E27FC236}">
                        <a16:creationId xmlns:a16="http://schemas.microsoft.com/office/drawing/2014/main" id="{A2BE5457-A28F-4CFE-A85C-9774C1CFD9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>
                    <a:extLst>
                      <a:ext uri="{FF2B5EF4-FFF2-40B4-BE49-F238E27FC236}">
                        <a16:creationId xmlns:a16="http://schemas.microsoft.com/office/drawing/2014/main" id="{8AB18760-4627-4838-A16F-E6055F012A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>
                    <a:extLst>
                      <a:ext uri="{FF2B5EF4-FFF2-40B4-BE49-F238E27FC236}">
                        <a16:creationId xmlns:a16="http://schemas.microsoft.com/office/drawing/2014/main" id="{3A884BF7-55BA-46E6-85D6-A13E7A828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>
                    <a:extLst>
                      <a:ext uri="{FF2B5EF4-FFF2-40B4-BE49-F238E27FC236}">
                        <a16:creationId xmlns:a16="http://schemas.microsoft.com/office/drawing/2014/main" id="{0ADD7F17-46D6-43D1-8A0D-5C50A0B09F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>
                    <a:extLst>
                      <a:ext uri="{FF2B5EF4-FFF2-40B4-BE49-F238E27FC236}">
                        <a16:creationId xmlns:a16="http://schemas.microsoft.com/office/drawing/2014/main" id="{C42B2783-6CE7-434F-9AD6-5AAF538A8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>
                    <a:extLst>
                      <a:ext uri="{FF2B5EF4-FFF2-40B4-BE49-F238E27FC236}">
                        <a16:creationId xmlns:a16="http://schemas.microsoft.com/office/drawing/2014/main" id="{47E4B167-9A23-49E9-BBAF-2A57497DBF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>
                    <a:extLst>
                      <a:ext uri="{FF2B5EF4-FFF2-40B4-BE49-F238E27FC236}">
                        <a16:creationId xmlns:a16="http://schemas.microsoft.com/office/drawing/2014/main" id="{59752E20-C7D9-490F-A4F1-34248A9FF2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>
                    <a:extLst>
                      <a:ext uri="{FF2B5EF4-FFF2-40B4-BE49-F238E27FC236}">
                        <a16:creationId xmlns:a16="http://schemas.microsoft.com/office/drawing/2014/main" id="{8CBB4DE9-3703-4930-8B31-2C0E889790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>
                    <a:extLst>
                      <a:ext uri="{FF2B5EF4-FFF2-40B4-BE49-F238E27FC236}">
                        <a16:creationId xmlns:a16="http://schemas.microsoft.com/office/drawing/2014/main" id="{B7F94129-7EFA-49DA-883E-784FC022E5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>
                    <a:extLst>
                      <a:ext uri="{FF2B5EF4-FFF2-40B4-BE49-F238E27FC236}">
                        <a16:creationId xmlns:a16="http://schemas.microsoft.com/office/drawing/2014/main" id="{0F106162-0DA7-4872-9133-6C57F80EFC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>
                    <a:extLst>
                      <a:ext uri="{FF2B5EF4-FFF2-40B4-BE49-F238E27FC236}">
                        <a16:creationId xmlns:a16="http://schemas.microsoft.com/office/drawing/2014/main" id="{3DB59D44-FF2D-4172-B8D0-36E97F1F1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>
                    <a:extLst>
                      <a:ext uri="{FF2B5EF4-FFF2-40B4-BE49-F238E27FC236}">
                        <a16:creationId xmlns:a16="http://schemas.microsoft.com/office/drawing/2014/main" id="{5B3CA328-1833-4B0F-B3FE-D89120D18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>
                    <a:extLst>
                      <a:ext uri="{FF2B5EF4-FFF2-40B4-BE49-F238E27FC236}">
                        <a16:creationId xmlns:a16="http://schemas.microsoft.com/office/drawing/2014/main" id="{9108D5DE-A1A1-4763-B7D9-ACEBB3581C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:a16="http://schemas.microsoft.com/office/drawing/2014/main" id="{D9CCB7CA-A32C-46FF-9595-A7349E5F68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>
                    <a:extLst>
                      <a:ext uri="{FF2B5EF4-FFF2-40B4-BE49-F238E27FC236}">
                        <a16:creationId xmlns:a16="http://schemas.microsoft.com/office/drawing/2014/main" id="{C2CC330E-A9BF-4389-974E-2A4F424BA4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>
                    <a:extLst>
                      <a:ext uri="{FF2B5EF4-FFF2-40B4-BE49-F238E27FC236}">
                        <a16:creationId xmlns:a16="http://schemas.microsoft.com/office/drawing/2014/main" id="{04611DAD-3697-43F6-99A4-00ECC205E0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:a16="http://schemas.microsoft.com/office/drawing/2014/main" id="{A97DB635-76FA-4E29-9DCA-7D74F244F6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>
                    <a:extLst>
                      <a:ext uri="{FF2B5EF4-FFF2-40B4-BE49-F238E27FC236}">
                        <a16:creationId xmlns:a16="http://schemas.microsoft.com/office/drawing/2014/main" id="{93C0BECD-429A-4927-8DDA-BBFB4B0DB0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>
                    <a:extLst>
                      <a:ext uri="{FF2B5EF4-FFF2-40B4-BE49-F238E27FC236}">
                        <a16:creationId xmlns:a16="http://schemas.microsoft.com/office/drawing/2014/main" id="{0CB51158-CE68-451C-9EBC-830CF9B46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>
                    <a:extLst>
                      <a:ext uri="{FF2B5EF4-FFF2-40B4-BE49-F238E27FC236}">
                        <a16:creationId xmlns:a16="http://schemas.microsoft.com/office/drawing/2014/main" id="{DB9E8293-3715-4F32-A315-E34FA076C3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>
                    <a:extLst>
                      <a:ext uri="{FF2B5EF4-FFF2-40B4-BE49-F238E27FC236}">
                        <a16:creationId xmlns:a16="http://schemas.microsoft.com/office/drawing/2014/main" id="{F72213F3-1BD3-494C-A737-377FCE62B4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:a16="http://schemas.microsoft.com/office/drawing/2014/main" id="{59F0B76A-6D26-4C57-B73D-CD27C0186B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>
                    <a:extLst>
                      <a:ext uri="{FF2B5EF4-FFF2-40B4-BE49-F238E27FC236}">
                        <a16:creationId xmlns:a16="http://schemas.microsoft.com/office/drawing/2014/main" id="{83EDEBFC-4FCD-46A5-AD64-011945FF0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>
                    <a:extLst>
                      <a:ext uri="{FF2B5EF4-FFF2-40B4-BE49-F238E27FC236}">
                        <a16:creationId xmlns:a16="http://schemas.microsoft.com/office/drawing/2014/main" id="{FF2CD938-3620-480A-A10C-9F245BE6D0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:a16="http://schemas.microsoft.com/office/drawing/2014/main" id="{73F826C3-747B-46E8-94A8-9EC5AAE60F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>
                    <a:extLst>
                      <a:ext uri="{FF2B5EF4-FFF2-40B4-BE49-F238E27FC236}">
                        <a16:creationId xmlns:a16="http://schemas.microsoft.com/office/drawing/2014/main" id="{476CAA44-5774-47D3-89BD-3DE83EC0A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>
                    <a:extLst>
                      <a:ext uri="{FF2B5EF4-FFF2-40B4-BE49-F238E27FC236}">
                        <a16:creationId xmlns:a16="http://schemas.microsoft.com/office/drawing/2014/main" id="{B0C7AA0B-1324-4AEC-BC44-A9FDE5E3F1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>
                    <a:extLst>
                      <a:ext uri="{FF2B5EF4-FFF2-40B4-BE49-F238E27FC236}">
                        <a16:creationId xmlns:a16="http://schemas.microsoft.com/office/drawing/2014/main" id="{534C6713-F1CA-41F9-8841-E320E4DF59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:a16="http://schemas.microsoft.com/office/drawing/2014/main" id="{8D647302-8393-4DDE-9655-2956BCDF65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>
                    <a:extLst>
                      <a:ext uri="{FF2B5EF4-FFF2-40B4-BE49-F238E27FC236}">
                        <a16:creationId xmlns:a16="http://schemas.microsoft.com/office/drawing/2014/main" id="{E0D18103-52A1-4648-B757-89225F796F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>
                    <a:extLst>
                      <a:ext uri="{FF2B5EF4-FFF2-40B4-BE49-F238E27FC236}">
                        <a16:creationId xmlns:a16="http://schemas.microsoft.com/office/drawing/2014/main" id="{855C6A44-699E-4D00-BADA-4D3E42DE0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:a16="http://schemas.microsoft.com/office/drawing/2014/main" id="{B2F18592-3F55-4192-A822-48F9621131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>
                    <a:extLst>
                      <a:ext uri="{FF2B5EF4-FFF2-40B4-BE49-F238E27FC236}">
                        <a16:creationId xmlns:a16="http://schemas.microsoft.com/office/drawing/2014/main" id="{363DD614-CEB9-45D7-820D-6DF6A957AC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>
                    <a:extLst>
                      <a:ext uri="{FF2B5EF4-FFF2-40B4-BE49-F238E27FC236}">
                        <a16:creationId xmlns:a16="http://schemas.microsoft.com/office/drawing/2014/main" id="{2FEAA60F-24E0-4666-AF3E-72EFC80C1B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>
                    <a:extLst>
                      <a:ext uri="{FF2B5EF4-FFF2-40B4-BE49-F238E27FC236}">
                        <a16:creationId xmlns:a16="http://schemas.microsoft.com/office/drawing/2014/main" id="{5F2EEA1B-7C2B-4214-A69F-9027D32C8A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>
                    <a:extLst>
                      <a:ext uri="{FF2B5EF4-FFF2-40B4-BE49-F238E27FC236}">
                        <a16:creationId xmlns:a16="http://schemas.microsoft.com/office/drawing/2014/main" id="{C05BC8DB-9564-440A-829C-F0A726D931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>
                    <a:extLst>
                      <a:ext uri="{FF2B5EF4-FFF2-40B4-BE49-F238E27FC236}">
                        <a16:creationId xmlns:a16="http://schemas.microsoft.com/office/drawing/2014/main" id="{0C7706CA-8179-46F8-B2BE-38878CB928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>
                    <a:extLst>
                      <a:ext uri="{FF2B5EF4-FFF2-40B4-BE49-F238E27FC236}">
                        <a16:creationId xmlns:a16="http://schemas.microsoft.com/office/drawing/2014/main" id="{708EF8A1-8B33-41CC-9EF2-42856E1B65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>
                    <a:extLst>
                      <a:ext uri="{FF2B5EF4-FFF2-40B4-BE49-F238E27FC236}">
                        <a16:creationId xmlns:a16="http://schemas.microsoft.com/office/drawing/2014/main" id="{1063897A-3E7B-4F30-B521-117FC048FB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>
                    <a:extLst>
                      <a:ext uri="{FF2B5EF4-FFF2-40B4-BE49-F238E27FC236}">
                        <a16:creationId xmlns:a16="http://schemas.microsoft.com/office/drawing/2014/main" id="{BCC3E55D-8E29-4BE1-8F36-44FD5D5197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>
                    <a:extLst>
                      <a:ext uri="{FF2B5EF4-FFF2-40B4-BE49-F238E27FC236}">
                        <a16:creationId xmlns:a16="http://schemas.microsoft.com/office/drawing/2014/main" id="{96904BF2-4F56-477F-BF6A-AF2EA2A1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>
                    <a:extLst>
                      <a:ext uri="{FF2B5EF4-FFF2-40B4-BE49-F238E27FC236}">
                        <a16:creationId xmlns:a16="http://schemas.microsoft.com/office/drawing/2014/main" id="{3D7AF32F-4151-478D-9E24-DE230C0BDA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>
                    <a:extLst>
                      <a:ext uri="{FF2B5EF4-FFF2-40B4-BE49-F238E27FC236}">
                        <a16:creationId xmlns:a16="http://schemas.microsoft.com/office/drawing/2014/main" id="{90CF67F0-F6DE-47D7-B2A6-639694BE69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>
                    <a:extLst>
                      <a:ext uri="{FF2B5EF4-FFF2-40B4-BE49-F238E27FC236}">
                        <a16:creationId xmlns:a16="http://schemas.microsoft.com/office/drawing/2014/main" id="{90E4310A-6DB2-4842-A14A-069C68032F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>
                    <a:extLst>
                      <a:ext uri="{FF2B5EF4-FFF2-40B4-BE49-F238E27FC236}">
                        <a16:creationId xmlns:a16="http://schemas.microsoft.com/office/drawing/2014/main" id="{D52D6518-0B92-40EF-B450-6CA4516FCE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>
                    <a:extLst>
                      <a:ext uri="{FF2B5EF4-FFF2-40B4-BE49-F238E27FC236}">
                        <a16:creationId xmlns:a16="http://schemas.microsoft.com/office/drawing/2014/main" id="{C75ED31F-3979-4520-A118-AB967973EF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>
                    <a:extLst>
                      <a:ext uri="{FF2B5EF4-FFF2-40B4-BE49-F238E27FC236}">
                        <a16:creationId xmlns:a16="http://schemas.microsoft.com/office/drawing/2014/main" id="{9C6D06B4-3EFB-422C-98A9-0FAB8AF06E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>
                    <a:extLst>
                      <a:ext uri="{FF2B5EF4-FFF2-40B4-BE49-F238E27FC236}">
                        <a16:creationId xmlns:a16="http://schemas.microsoft.com/office/drawing/2014/main" id="{BAFF1494-D8C0-4FDF-9754-04BDD0F7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>
                    <a:extLst>
                      <a:ext uri="{FF2B5EF4-FFF2-40B4-BE49-F238E27FC236}">
                        <a16:creationId xmlns:a16="http://schemas.microsoft.com/office/drawing/2014/main" id="{96E79ED3-5F3E-4875-960D-A523CC8C5F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>
                    <a:extLst>
                      <a:ext uri="{FF2B5EF4-FFF2-40B4-BE49-F238E27FC236}">
                        <a16:creationId xmlns:a16="http://schemas.microsoft.com/office/drawing/2014/main" id="{54F6DF2B-A41E-4878-8712-CCEF4F5E77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>
                    <a:extLst>
                      <a:ext uri="{FF2B5EF4-FFF2-40B4-BE49-F238E27FC236}">
                        <a16:creationId xmlns:a16="http://schemas.microsoft.com/office/drawing/2014/main" id="{B608F1FA-7B57-4D67-B7A3-DC8C0E36DE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>
                    <a:extLst>
                      <a:ext uri="{FF2B5EF4-FFF2-40B4-BE49-F238E27FC236}">
                        <a16:creationId xmlns:a16="http://schemas.microsoft.com/office/drawing/2014/main" id="{F0ABC095-885F-49AC-B2EA-07ADA9E0AB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>
                    <a:extLst>
                      <a:ext uri="{FF2B5EF4-FFF2-40B4-BE49-F238E27FC236}">
                        <a16:creationId xmlns:a16="http://schemas.microsoft.com/office/drawing/2014/main" id="{33F8E052-7D5F-47AA-BCC3-8A939029C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>
                    <a:extLst>
                      <a:ext uri="{FF2B5EF4-FFF2-40B4-BE49-F238E27FC236}">
                        <a16:creationId xmlns:a16="http://schemas.microsoft.com/office/drawing/2014/main" id="{8F4BCF0D-3434-4843-BBEA-7D878EEFB6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>
                    <a:extLst>
                      <a:ext uri="{FF2B5EF4-FFF2-40B4-BE49-F238E27FC236}">
                        <a16:creationId xmlns:a16="http://schemas.microsoft.com/office/drawing/2014/main" id="{B1379353-A305-4BA2-91EB-02E619DB73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>
                    <a:extLst>
                      <a:ext uri="{FF2B5EF4-FFF2-40B4-BE49-F238E27FC236}">
                        <a16:creationId xmlns:a16="http://schemas.microsoft.com/office/drawing/2014/main" id="{C68E540E-317B-4E15-81C4-6CBAF3F76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>
                    <a:extLst>
                      <a:ext uri="{FF2B5EF4-FFF2-40B4-BE49-F238E27FC236}">
                        <a16:creationId xmlns:a16="http://schemas.microsoft.com/office/drawing/2014/main" id="{0787DA2F-37B3-43B1-B058-A5FD3F5DAD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>
                    <a:extLst>
                      <a:ext uri="{FF2B5EF4-FFF2-40B4-BE49-F238E27FC236}">
                        <a16:creationId xmlns:a16="http://schemas.microsoft.com/office/drawing/2014/main" id="{7AE27507-1451-4546-8E93-E25FA61A6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>
                    <a:extLst>
                      <a:ext uri="{FF2B5EF4-FFF2-40B4-BE49-F238E27FC236}">
                        <a16:creationId xmlns:a16="http://schemas.microsoft.com/office/drawing/2014/main" id="{864FE0FB-51BB-4055-8164-68D85C9DD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>
                    <a:extLst>
                      <a:ext uri="{FF2B5EF4-FFF2-40B4-BE49-F238E27FC236}">
                        <a16:creationId xmlns:a16="http://schemas.microsoft.com/office/drawing/2014/main" id="{C391507D-90EF-443B-BF55-25EEA301EA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>
                    <a:extLst>
                      <a:ext uri="{FF2B5EF4-FFF2-40B4-BE49-F238E27FC236}">
                        <a16:creationId xmlns:a16="http://schemas.microsoft.com/office/drawing/2014/main" id="{89815C6E-2C11-4284-ACFF-E7C55B45A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>
                    <a:extLst>
                      <a:ext uri="{FF2B5EF4-FFF2-40B4-BE49-F238E27FC236}">
                        <a16:creationId xmlns:a16="http://schemas.microsoft.com/office/drawing/2014/main" id="{A0CB0422-1213-48D2-9AB3-44D90953F0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>
                    <a:extLst>
                      <a:ext uri="{FF2B5EF4-FFF2-40B4-BE49-F238E27FC236}">
                        <a16:creationId xmlns:a16="http://schemas.microsoft.com/office/drawing/2014/main" id="{942C423C-3B0C-427F-806F-780C1A29F0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>
                    <a:extLst>
                      <a:ext uri="{FF2B5EF4-FFF2-40B4-BE49-F238E27FC236}">
                        <a16:creationId xmlns:a16="http://schemas.microsoft.com/office/drawing/2014/main" id="{91B8EBEB-5C33-4CCC-B6D3-E96658E0B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>
                    <a:extLst>
                      <a:ext uri="{FF2B5EF4-FFF2-40B4-BE49-F238E27FC236}">
                        <a16:creationId xmlns:a16="http://schemas.microsoft.com/office/drawing/2014/main" id="{AA2B118D-CB46-40EC-8395-D8F23C06C4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>
                    <a:extLst>
                      <a:ext uri="{FF2B5EF4-FFF2-40B4-BE49-F238E27FC236}">
                        <a16:creationId xmlns:a16="http://schemas.microsoft.com/office/drawing/2014/main" id="{F1AC90DE-D31F-4619-A63C-71525378E5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>
                    <a:extLst>
                      <a:ext uri="{FF2B5EF4-FFF2-40B4-BE49-F238E27FC236}">
                        <a16:creationId xmlns:a16="http://schemas.microsoft.com/office/drawing/2014/main" id="{2AF8EF66-1F48-4DA6-9045-449C19CE4E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>
                    <a:extLst>
                      <a:ext uri="{FF2B5EF4-FFF2-40B4-BE49-F238E27FC236}">
                        <a16:creationId xmlns:a16="http://schemas.microsoft.com/office/drawing/2014/main" id="{79809A1C-2C42-43CE-9BA2-AF27768D7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>
                    <a:extLst>
                      <a:ext uri="{FF2B5EF4-FFF2-40B4-BE49-F238E27FC236}">
                        <a16:creationId xmlns:a16="http://schemas.microsoft.com/office/drawing/2014/main" id="{B86D7243-EB0F-4316-921D-3D93053C0B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>
                    <a:extLst>
                      <a:ext uri="{FF2B5EF4-FFF2-40B4-BE49-F238E27FC236}">
                        <a16:creationId xmlns:a16="http://schemas.microsoft.com/office/drawing/2014/main" id="{61CE8FA4-8B9E-4E41-8BC3-029F659E2E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>
                    <a:extLst>
                      <a:ext uri="{FF2B5EF4-FFF2-40B4-BE49-F238E27FC236}">
                        <a16:creationId xmlns:a16="http://schemas.microsoft.com/office/drawing/2014/main" id="{48149DA2-80D8-4733-9214-7B236B6672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>
                    <a:extLst>
                      <a:ext uri="{FF2B5EF4-FFF2-40B4-BE49-F238E27FC236}">
                        <a16:creationId xmlns:a16="http://schemas.microsoft.com/office/drawing/2014/main" id="{D329A77C-4BC0-49F9-8024-593A10FBF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>
                    <a:extLst>
                      <a:ext uri="{FF2B5EF4-FFF2-40B4-BE49-F238E27FC236}">
                        <a16:creationId xmlns:a16="http://schemas.microsoft.com/office/drawing/2014/main" id="{82B35295-7B5C-4B01-82DE-4AB0D4807F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>
                    <a:extLst>
                      <a:ext uri="{FF2B5EF4-FFF2-40B4-BE49-F238E27FC236}">
                        <a16:creationId xmlns:a16="http://schemas.microsoft.com/office/drawing/2014/main" id="{4C67623F-8A28-4A56-A632-4E00E974A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>
                    <a:extLst>
                      <a:ext uri="{FF2B5EF4-FFF2-40B4-BE49-F238E27FC236}">
                        <a16:creationId xmlns:a16="http://schemas.microsoft.com/office/drawing/2014/main" id="{80822125-5888-4983-8890-CDE436358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:a16="http://schemas.microsoft.com/office/drawing/2014/main" id="{3EFCAD0D-4E06-4B80-A6C8-44196EDEBE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>
                    <a:extLst>
                      <a:ext uri="{FF2B5EF4-FFF2-40B4-BE49-F238E27FC236}">
                        <a16:creationId xmlns:a16="http://schemas.microsoft.com/office/drawing/2014/main" id="{E0474A40-3AFC-4489-9F14-952946E85A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>
                    <a:extLst>
                      <a:ext uri="{FF2B5EF4-FFF2-40B4-BE49-F238E27FC236}">
                        <a16:creationId xmlns:a16="http://schemas.microsoft.com/office/drawing/2014/main" id="{9D49BFAB-DFCB-4DBE-9BCC-F9E9A53E4E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>
                    <a:extLst>
                      <a:ext uri="{FF2B5EF4-FFF2-40B4-BE49-F238E27FC236}">
                        <a16:creationId xmlns:a16="http://schemas.microsoft.com/office/drawing/2014/main" id="{CAB11A82-101E-495D-8B99-9A26817351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>
                    <a:extLst>
                      <a:ext uri="{FF2B5EF4-FFF2-40B4-BE49-F238E27FC236}">
                        <a16:creationId xmlns:a16="http://schemas.microsoft.com/office/drawing/2014/main" id="{115786B2-67BD-42E9-AC2A-4F57F4B6E8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>
                    <a:extLst>
                      <a:ext uri="{FF2B5EF4-FFF2-40B4-BE49-F238E27FC236}">
                        <a16:creationId xmlns:a16="http://schemas.microsoft.com/office/drawing/2014/main" id="{C959927D-540F-4737-A55B-905F00FDE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>
                    <a:extLst>
                      <a:ext uri="{FF2B5EF4-FFF2-40B4-BE49-F238E27FC236}">
                        <a16:creationId xmlns:a16="http://schemas.microsoft.com/office/drawing/2014/main" id="{5F6C4909-FA59-430F-9CF1-9C528CEAE0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>
                    <a:extLst>
                      <a:ext uri="{FF2B5EF4-FFF2-40B4-BE49-F238E27FC236}">
                        <a16:creationId xmlns:a16="http://schemas.microsoft.com/office/drawing/2014/main" id="{5E2BD975-6C18-4E16-B827-4714797E76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>
                    <a:extLst>
                      <a:ext uri="{FF2B5EF4-FFF2-40B4-BE49-F238E27FC236}">
                        <a16:creationId xmlns:a16="http://schemas.microsoft.com/office/drawing/2014/main" id="{3A5BFD63-864C-4D4B-8BA5-5B722299E7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>
                    <a:extLst>
                      <a:ext uri="{FF2B5EF4-FFF2-40B4-BE49-F238E27FC236}">
                        <a16:creationId xmlns:a16="http://schemas.microsoft.com/office/drawing/2014/main" id="{F34BA6DA-3275-46B3-967E-38EEC550DF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>
                    <a:extLst>
                      <a:ext uri="{FF2B5EF4-FFF2-40B4-BE49-F238E27FC236}">
                        <a16:creationId xmlns:a16="http://schemas.microsoft.com/office/drawing/2014/main" id="{AC37CB79-1422-4ADF-A286-629E72CFB4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>
                    <a:extLst>
                      <a:ext uri="{FF2B5EF4-FFF2-40B4-BE49-F238E27FC236}">
                        <a16:creationId xmlns:a16="http://schemas.microsoft.com/office/drawing/2014/main" id="{FBFFE01F-82C2-4C81-8A7A-3550B9C4AD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>
                    <a:extLst>
                      <a:ext uri="{FF2B5EF4-FFF2-40B4-BE49-F238E27FC236}">
                        <a16:creationId xmlns:a16="http://schemas.microsoft.com/office/drawing/2014/main" id="{C9983492-5753-4663-B626-E4F9B53ED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>
                    <a:extLst>
                      <a:ext uri="{FF2B5EF4-FFF2-40B4-BE49-F238E27FC236}">
                        <a16:creationId xmlns:a16="http://schemas.microsoft.com/office/drawing/2014/main" id="{1D8573CE-BEED-47B8-9252-E82FC1ABB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>
                    <a:extLst>
                      <a:ext uri="{FF2B5EF4-FFF2-40B4-BE49-F238E27FC236}">
                        <a16:creationId xmlns:a16="http://schemas.microsoft.com/office/drawing/2014/main" id="{B0F4C213-CD03-4AE0-82D2-B1E36EB57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>
                    <a:extLst>
                      <a:ext uri="{FF2B5EF4-FFF2-40B4-BE49-F238E27FC236}">
                        <a16:creationId xmlns:a16="http://schemas.microsoft.com/office/drawing/2014/main" id="{5E2AE3D6-5555-477F-8137-019945FD2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>
                    <a:extLst>
                      <a:ext uri="{FF2B5EF4-FFF2-40B4-BE49-F238E27FC236}">
                        <a16:creationId xmlns:a16="http://schemas.microsoft.com/office/drawing/2014/main" id="{FA1FAC3D-F0A2-4F54-9D9A-CAF6425F78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>
                    <a:extLst>
                      <a:ext uri="{FF2B5EF4-FFF2-40B4-BE49-F238E27FC236}">
                        <a16:creationId xmlns:a16="http://schemas.microsoft.com/office/drawing/2014/main" id="{99F02243-603F-4694-82BD-0C84FA0C67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>
                    <a:extLst>
                      <a:ext uri="{FF2B5EF4-FFF2-40B4-BE49-F238E27FC236}">
                        <a16:creationId xmlns:a16="http://schemas.microsoft.com/office/drawing/2014/main" id="{35D26FFE-F190-4573-96D4-77192C23D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>
                    <a:extLst>
                      <a:ext uri="{FF2B5EF4-FFF2-40B4-BE49-F238E27FC236}">
                        <a16:creationId xmlns:a16="http://schemas.microsoft.com/office/drawing/2014/main" id="{9DCE4FF5-BCE7-45DE-B9D5-A0FE41B21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>
                    <a:extLst>
                      <a:ext uri="{FF2B5EF4-FFF2-40B4-BE49-F238E27FC236}">
                        <a16:creationId xmlns:a16="http://schemas.microsoft.com/office/drawing/2014/main" id="{80148CDB-F3C9-4A32-AFA1-BEB9CC7A2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>
                    <a:extLst>
                      <a:ext uri="{FF2B5EF4-FFF2-40B4-BE49-F238E27FC236}">
                        <a16:creationId xmlns:a16="http://schemas.microsoft.com/office/drawing/2014/main" id="{B002D504-5D29-4029-BDD6-82C0CF22D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>
                    <a:extLst>
                      <a:ext uri="{FF2B5EF4-FFF2-40B4-BE49-F238E27FC236}">
                        <a16:creationId xmlns:a16="http://schemas.microsoft.com/office/drawing/2014/main" id="{6A62556E-4A81-4A4B-A475-0974B8803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>
                    <a:extLst>
                      <a:ext uri="{FF2B5EF4-FFF2-40B4-BE49-F238E27FC236}">
                        <a16:creationId xmlns:a16="http://schemas.microsoft.com/office/drawing/2014/main" id="{C9C7BF5C-DB23-4D7E-9720-429C221B23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>
                    <a:extLst>
                      <a:ext uri="{FF2B5EF4-FFF2-40B4-BE49-F238E27FC236}">
                        <a16:creationId xmlns:a16="http://schemas.microsoft.com/office/drawing/2014/main" id="{B358A0DC-5FC1-416A-BDF5-FB6D8B9E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>
                    <a:extLst>
                      <a:ext uri="{FF2B5EF4-FFF2-40B4-BE49-F238E27FC236}">
                        <a16:creationId xmlns:a16="http://schemas.microsoft.com/office/drawing/2014/main" id="{81F5D007-5B1F-40E5-BBE1-F1AD3CECC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>
                    <a:extLst>
                      <a:ext uri="{FF2B5EF4-FFF2-40B4-BE49-F238E27FC236}">
                        <a16:creationId xmlns:a16="http://schemas.microsoft.com/office/drawing/2014/main" id="{FD99447B-6D4C-43FC-8A60-10BE346BD9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>
                    <a:extLst>
                      <a:ext uri="{FF2B5EF4-FFF2-40B4-BE49-F238E27FC236}">
                        <a16:creationId xmlns:a16="http://schemas.microsoft.com/office/drawing/2014/main" id="{E97BC358-DDA3-404E-8127-3E25D5E334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>
                    <a:extLst>
                      <a:ext uri="{FF2B5EF4-FFF2-40B4-BE49-F238E27FC236}">
                        <a16:creationId xmlns:a16="http://schemas.microsoft.com/office/drawing/2014/main" id="{6A031F59-8406-40EB-AA1C-6D247D300B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>
                    <a:extLst>
                      <a:ext uri="{FF2B5EF4-FFF2-40B4-BE49-F238E27FC236}">
                        <a16:creationId xmlns:a16="http://schemas.microsoft.com/office/drawing/2014/main" id="{AD19DE72-5660-4243-AFA2-15DA9C043C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>
                    <a:extLst>
                      <a:ext uri="{FF2B5EF4-FFF2-40B4-BE49-F238E27FC236}">
                        <a16:creationId xmlns:a16="http://schemas.microsoft.com/office/drawing/2014/main" id="{939F6C2A-3497-48A0-997E-038C9ADFBE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>
                    <a:extLst>
                      <a:ext uri="{FF2B5EF4-FFF2-40B4-BE49-F238E27FC236}">
                        <a16:creationId xmlns:a16="http://schemas.microsoft.com/office/drawing/2014/main" id="{0E2D5E9A-5461-4F26-BCC6-95BAE661D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>
                    <a:extLst>
                      <a:ext uri="{FF2B5EF4-FFF2-40B4-BE49-F238E27FC236}">
                        <a16:creationId xmlns:a16="http://schemas.microsoft.com/office/drawing/2014/main" id="{047D1CC5-20F2-4EC9-8E88-16FB1A4C00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>
                    <a:extLst>
                      <a:ext uri="{FF2B5EF4-FFF2-40B4-BE49-F238E27FC236}">
                        <a16:creationId xmlns:a16="http://schemas.microsoft.com/office/drawing/2014/main" id="{7685A0E3-B367-478F-8832-A8828D95F1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>
                    <a:extLst>
                      <a:ext uri="{FF2B5EF4-FFF2-40B4-BE49-F238E27FC236}">
                        <a16:creationId xmlns:a16="http://schemas.microsoft.com/office/drawing/2014/main" id="{3385A6E2-C9F7-47D1-833D-325A62A4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:a16="http://schemas.microsoft.com/office/drawing/2014/main" id="{572FE947-E202-468B-8E2B-F461452852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>
                    <a:extLst>
                      <a:ext uri="{FF2B5EF4-FFF2-40B4-BE49-F238E27FC236}">
                        <a16:creationId xmlns:a16="http://schemas.microsoft.com/office/drawing/2014/main" id="{E1F6B815-7C91-4F25-9756-37ECA1818E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:a16="http://schemas.microsoft.com/office/drawing/2014/main" id="{C2FD6071-F685-4CD4-A41F-B190019452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>
                    <a:extLst>
                      <a:ext uri="{FF2B5EF4-FFF2-40B4-BE49-F238E27FC236}">
                        <a16:creationId xmlns:a16="http://schemas.microsoft.com/office/drawing/2014/main" id="{8728FFA0-A721-42F6-AA31-543EDEEAC9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>
                    <a:extLst>
                      <a:ext uri="{FF2B5EF4-FFF2-40B4-BE49-F238E27FC236}">
                        <a16:creationId xmlns:a16="http://schemas.microsoft.com/office/drawing/2014/main" id="{761CD63B-98EB-4785-ACC0-EEA6AA159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>
                    <a:extLst>
                      <a:ext uri="{FF2B5EF4-FFF2-40B4-BE49-F238E27FC236}">
                        <a16:creationId xmlns:a16="http://schemas.microsoft.com/office/drawing/2014/main" id="{20E44175-A83E-4231-81B4-86DE3A3552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>
                    <a:extLst>
                      <a:ext uri="{FF2B5EF4-FFF2-40B4-BE49-F238E27FC236}">
                        <a16:creationId xmlns:a16="http://schemas.microsoft.com/office/drawing/2014/main" id="{28350C6D-6AA6-48A7-87AC-208E61FE6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>
                    <a:extLst>
                      <a:ext uri="{FF2B5EF4-FFF2-40B4-BE49-F238E27FC236}">
                        <a16:creationId xmlns:a16="http://schemas.microsoft.com/office/drawing/2014/main" id="{2270332B-92AD-4C28-B6A4-D682B594D6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>
                    <a:extLst>
                      <a:ext uri="{FF2B5EF4-FFF2-40B4-BE49-F238E27FC236}">
                        <a16:creationId xmlns:a16="http://schemas.microsoft.com/office/drawing/2014/main" id="{81F7F4A7-E237-4787-96F3-069BDD22E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>
                    <a:extLst>
                      <a:ext uri="{FF2B5EF4-FFF2-40B4-BE49-F238E27FC236}">
                        <a16:creationId xmlns:a16="http://schemas.microsoft.com/office/drawing/2014/main" id="{5DC79D7B-D883-4C46-89B7-63BEEF289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>
                    <a:extLst>
                      <a:ext uri="{FF2B5EF4-FFF2-40B4-BE49-F238E27FC236}">
                        <a16:creationId xmlns:a16="http://schemas.microsoft.com/office/drawing/2014/main" id="{E47DCC6E-5026-4122-B917-780DF5F509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>
                    <a:extLst>
                      <a:ext uri="{FF2B5EF4-FFF2-40B4-BE49-F238E27FC236}">
                        <a16:creationId xmlns:a16="http://schemas.microsoft.com/office/drawing/2014/main" id="{F0E03064-4CE3-4DFF-8E6F-8BA6C5E41E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>
                    <a:extLst>
                      <a:ext uri="{FF2B5EF4-FFF2-40B4-BE49-F238E27FC236}">
                        <a16:creationId xmlns:a16="http://schemas.microsoft.com/office/drawing/2014/main" id="{A396B770-68C7-4635-80ED-FA06ADB1F2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:a16="http://schemas.microsoft.com/office/drawing/2014/main" id="{0113D3D0-5814-4C31-8C4A-82CE0FA96A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>
                    <a:extLst>
                      <a:ext uri="{FF2B5EF4-FFF2-40B4-BE49-F238E27FC236}">
                        <a16:creationId xmlns:a16="http://schemas.microsoft.com/office/drawing/2014/main" id="{050BF87A-6C75-444A-AB45-2B5DBA6C56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:a16="http://schemas.microsoft.com/office/drawing/2014/main" id="{C1BCA8E7-E725-46C0-8D8C-B75EAFFB1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>
                    <a:extLst>
                      <a:ext uri="{FF2B5EF4-FFF2-40B4-BE49-F238E27FC236}">
                        <a16:creationId xmlns:a16="http://schemas.microsoft.com/office/drawing/2014/main" id="{47489952-80C1-4742-A7D9-DA21E9DE1C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>
                    <a:extLst>
                      <a:ext uri="{FF2B5EF4-FFF2-40B4-BE49-F238E27FC236}">
                        <a16:creationId xmlns:a16="http://schemas.microsoft.com/office/drawing/2014/main" id="{A702913C-EE3E-492E-98C6-7FC33742B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>
                    <a:extLst>
                      <a:ext uri="{FF2B5EF4-FFF2-40B4-BE49-F238E27FC236}">
                        <a16:creationId xmlns:a16="http://schemas.microsoft.com/office/drawing/2014/main" id="{60A6E782-4EAE-480F-BA8C-A212E092B6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>
                    <a:extLst>
                      <a:ext uri="{FF2B5EF4-FFF2-40B4-BE49-F238E27FC236}">
                        <a16:creationId xmlns:a16="http://schemas.microsoft.com/office/drawing/2014/main" id="{85DE4A1A-DFEC-4284-A967-ADA6ADF22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>
                    <a:extLst>
                      <a:ext uri="{FF2B5EF4-FFF2-40B4-BE49-F238E27FC236}">
                        <a16:creationId xmlns:a16="http://schemas.microsoft.com/office/drawing/2014/main" id="{047ED94E-A571-42C0-95B0-B4814B7DF6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>
                    <a:extLst>
                      <a:ext uri="{FF2B5EF4-FFF2-40B4-BE49-F238E27FC236}">
                        <a16:creationId xmlns:a16="http://schemas.microsoft.com/office/drawing/2014/main" id="{CF3D9EB2-2446-47FB-9B82-C1297F77D6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>
                    <a:extLst>
                      <a:ext uri="{FF2B5EF4-FFF2-40B4-BE49-F238E27FC236}">
                        <a16:creationId xmlns:a16="http://schemas.microsoft.com/office/drawing/2014/main" id="{CCD3266F-8B7A-4EB4-9485-5420E240A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>
                    <a:extLst>
                      <a:ext uri="{FF2B5EF4-FFF2-40B4-BE49-F238E27FC236}">
                        <a16:creationId xmlns:a16="http://schemas.microsoft.com/office/drawing/2014/main" id="{6CD0B779-531A-483B-AC13-9AFD69192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>
                    <a:extLst>
                      <a:ext uri="{FF2B5EF4-FFF2-40B4-BE49-F238E27FC236}">
                        <a16:creationId xmlns:a16="http://schemas.microsoft.com/office/drawing/2014/main" id="{FCEFCCC8-2BD0-48F7-8553-121E8A59B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>
                    <a:extLst>
                      <a:ext uri="{FF2B5EF4-FFF2-40B4-BE49-F238E27FC236}">
                        <a16:creationId xmlns:a16="http://schemas.microsoft.com/office/drawing/2014/main" id="{3EC0BD3E-DDD8-4BE2-8B9A-167D00F6A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>
                    <a:extLst>
                      <a:ext uri="{FF2B5EF4-FFF2-40B4-BE49-F238E27FC236}">
                        <a16:creationId xmlns:a16="http://schemas.microsoft.com/office/drawing/2014/main" id="{539DCC68-24F8-4D3F-B625-60C1E001A3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:a16="http://schemas.microsoft.com/office/drawing/2014/main" id="{B07A2BC3-C63E-4B18-8903-29B17BF402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>
                    <a:extLst>
                      <a:ext uri="{FF2B5EF4-FFF2-40B4-BE49-F238E27FC236}">
                        <a16:creationId xmlns:a16="http://schemas.microsoft.com/office/drawing/2014/main" id="{06B9D2EA-8712-412A-86A7-2EC1A98838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:a16="http://schemas.microsoft.com/office/drawing/2014/main" id="{5A07E4AB-D036-4549-9515-28D73A72EA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>
                    <a:extLst>
                      <a:ext uri="{FF2B5EF4-FFF2-40B4-BE49-F238E27FC236}">
                        <a16:creationId xmlns:a16="http://schemas.microsoft.com/office/drawing/2014/main" id="{92A99D40-2071-49A3-8216-821D455540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>
                    <a:extLst>
                      <a:ext uri="{FF2B5EF4-FFF2-40B4-BE49-F238E27FC236}">
                        <a16:creationId xmlns:a16="http://schemas.microsoft.com/office/drawing/2014/main" id="{B73007A0-75E9-4988-BF63-45B102EA25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>
                    <a:extLst>
                      <a:ext uri="{FF2B5EF4-FFF2-40B4-BE49-F238E27FC236}">
                        <a16:creationId xmlns:a16="http://schemas.microsoft.com/office/drawing/2014/main" id="{FE4863CC-6ED6-422B-BD8F-E8F79889D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>
                    <a:extLst>
                      <a:ext uri="{FF2B5EF4-FFF2-40B4-BE49-F238E27FC236}">
                        <a16:creationId xmlns:a16="http://schemas.microsoft.com/office/drawing/2014/main" id="{F15FF634-2D30-47F6-AD7D-D0133F151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:a16="http://schemas.microsoft.com/office/drawing/2014/main" id="{DE86B0D7-F8C7-4FC5-8407-BB819B8768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:a16="http://schemas.microsoft.com/office/drawing/2014/main" id="{5D50F74F-D154-4E41-9C05-019FADC38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>
                    <a:extLst>
                      <a:ext uri="{FF2B5EF4-FFF2-40B4-BE49-F238E27FC236}">
                        <a16:creationId xmlns:a16="http://schemas.microsoft.com/office/drawing/2014/main" id="{2A84905E-879F-4996-8C22-2DBEEEBAB3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>
                    <a:extLst>
                      <a:ext uri="{FF2B5EF4-FFF2-40B4-BE49-F238E27FC236}">
                        <a16:creationId xmlns:a16="http://schemas.microsoft.com/office/drawing/2014/main" id="{78E4C2ED-AD5A-4F4E-9303-061B55A9A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>
                    <a:extLst>
                      <a:ext uri="{FF2B5EF4-FFF2-40B4-BE49-F238E27FC236}">
                        <a16:creationId xmlns:a16="http://schemas.microsoft.com/office/drawing/2014/main" id="{589B2894-6670-4EBA-AE28-17675A95E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>
                    <a:extLst>
                      <a:ext uri="{FF2B5EF4-FFF2-40B4-BE49-F238E27FC236}">
                        <a16:creationId xmlns:a16="http://schemas.microsoft.com/office/drawing/2014/main" id="{9A8EEDE0-CAB8-4EE6-AE5C-6D9559B12A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>
                    <a:extLst>
                      <a:ext uri="{FF2B5EF4-FFF2-40B4-BE49-F238E27FC236}">
                        <a16:creationId xmlns:a16="http://schemas.microsoft.com/office/drawing/2014/main" id="{AEB0757C-E93D-4820-BD4E-51F6ECA93E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>
                    <a:extLst>
                      <a:ext uri="{FF2B5EF4-FFF2-40B4-BE49-F238E27FC236}">
                        <a16:creationId xmlns:a16="http://schemas.microsoft.com/office/drawing/2014/main" id="{4D6738D6-BAAC-40F5-AFF0-40A94B5A8B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>
                    <a:extLst>
                      <a:ext uri="{FF2B5EF4-FFF2-40B4-BE49-F238E27FC236}">
                        <a16:creationId xmlns:a16="http://schemas.microsoft.com/office/drawing/2014/main" id="{72E1C5C8-F679-4423-A115-87542BEED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>
                    <a:extLst>
                      <a:ext uri="{FF2B5EF4-FFF2-40B4-BE49-F238E27FC236}">
                        <a16:creationId xmlns:a16="http://schemas.microsoft.com/office/drawing/2014/main" id="{C4A7BA97-1EE3-41C7-AFD8-19A758E378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>
                    <a:extLst>
                      <a:ext uri="{FF2B5EF4-FFF2-40B4-BE49-F238E27FC236}">
                        <a16:creationId xmlns:a16="http://schemas.microsoft.com/office/drawing/2014/main" id="{37A8D697-1748-4A3E-ABAC-383AD11B9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>
                    <a:extLst>
                      <a:ext uri="{FF2B5EF4-FFF2-40B4-BE49-F238E27FC236}">
                        <a16:creationId xmlns:a16="http://schemas.microsoft.com/office/drawing/2014/main" id="{BC1CD2C2-B8CE-4A4A-BA71-4AFBA025E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>
                    <a:extLst>
                      <a:ext uri="{FF2B5EF4-FFF2-40B4-BE49-F238E27FC236}">
                        <a16:creationId xmlns:a16="http://schemas.microsoft.com/office/drawing/2014/main" id="{23339FE4-D0EB-4680-9B72-2B940AD4AE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>
                    <a:extLst>
                      <a:ext uri="{FF2B5EF4-FFF2-40B4-BE49-F238E27FC236}">
                        <a16:creationId xmlns:a16="http://schemas.microsoft.com/office/drawing/2014/main" id="{5ECC6F49-6799-4833-8291-455CBAC3D4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>
                    <a:extLst>
                      <a:ext uri="{FF2B5EF4-FFF2-40B4-BE49-F238E27FC236}">
                        <a16:creationId xmlns:a16="http://schemas.microsoft.com/office/drawing/2014/main" id="{915A9926-38A5-43BB-9002-57E5D36DC0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>
                    <a:extLst>
                      <a:ext uri="{FF2B5EF4-FFF2-40B4-BE49-F238E27FC236}">
                        <a16:creationId xmlns:a16="http://schemas.microsoft.com/office/drawing/2014/main" id="{0FC80650-4CB4-47EB-B36C-6F01D01E1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>
                    <a:extLst>
                      <a:ext uri="{FF2B5EF4-FFF2-40B4-BE49-F238E27FC236}">
                        <a16:creationId xmlns:a16="http://schemas.microsoft.com/office/drawing/2014/main" id="{9E1475E1-BE3B-482D-8899-14AE4E6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>
                    <a:extLst>
                      <a:ext uri="{FF2B5EF4-FFF2-40B4-BE49-F238E27FC236}">
                        <a16:creationId xmlns:a16="http://schemas.microsoft.com/office/drawing/2014/main" id="{E0448192-5D34-41D8-A870-275EACB32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>
                    <a:extLst>
                      <a:ext uri="{FF2B5EF4-FFF2-40B4-BE49-F238E27FC236}">
                        <a16:creationId xmlns:a16="http://schemas.microsoft.com/office/drawing/2014/main" id="{C29D457F-6E0A-4CF6-B274-4960F27BB4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>
                    <a:extLst>
                      <a:ext uri="{FF2B5EF4-FFF2-40B4-BE49-F238E27FC236}">
                        <a16:creationId xmlns:a16="http://schemas.microsoft.com/office/drawing/2014/main" id="{E58141FA-61F8-4B0B-A5E0-665C9B924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>
                    <a:extLst>
                      <a:ext uri="{FF2B5EF4-FFF2-40B4-BE49-F238E27FC236}">
                        <a16:creationId xmlns:a16="http://schemas.microsoft.com/office/drawing/2014/main" id="{9BF05E06-1406-4D1A-BAA3-B0B82A3CC5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>
                    <a:extLst>
                      <a:ext uri="{FF2B5EF4-FFF2-40B4-BE49-F238E27FC236}">
                        <a16:creationId xmlns:a16="http://schemas.microsoft.com/office/drawing/2014/main" id="{377CFD1F-7215-4DA8-92BC-3A70E71F3E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>
                    <a:extLst>
                      <a:ext uri="{FF2B5EF4-FFF2-40B4-BE49-F238E27FC236}">
                        <a16:creationId xmlns:a16="http://schemas.microsoft.com/office/drawing/2014/main" id="{A2455763-743C-4D12-A52B-68A7AA4987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:a16="http://schemas.microsoft.com/office/drawing/2014/main" id="{2452179E-4D94-42F4-B920-EDFDA259DD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>
                    <a:extLst>
                      <a:ext uri="{FF2B5EF4-FFF2-40B4-BE49-F238E27FC236}">
                        <a16:creationId xmlns:a16="http://schemas.microsoft.com/office/drawing/2014/main" id="{65C63E07-C2B0-4AEA-8AE3-D2A87AD065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:a16="http://schemas.microsoft.com/office/drawing/2014/main" id="{0392E237-425D-4AE7-9E82-B9AFE3418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>
                    <a:extLst>
                      <a:ext uri="{FF2B5EF4-FFF2-40B4-BE49-F238E27FC236}">
                        <a16:creationId xmlns:a16="http://schemas.microsoft.com/office/drawing/2014/main" id="{FC02DD51-ED97-412F-9992-4B1839329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>
                    <a:extLst>
                      <a:ext uri="{FF2B5EF4-FFF2-40B4-BE49-F238E27FC236}">
                        <a16:creationId xmlns:a16="http://schemas.microsoft.com/office/drawing/2014/main" id="{C845313E-F65E-4114-8F8D-5AFA266866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>
                    <a:extLst>
                      <a:ext uri="{FF2B5EF4-FFF2-40B4-BE49-F238E27FC236}">
                        <a16:creationId xmlns:a16="http://schemas.microsoft.com/office/drawing/2014/main" id="{6E4112D6-465C-4E86-AA82-270C6C9EF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:a16="http://schemas.microsoft.com/office/drawing/2014/main" id="{B2AE4E1E-C4F0-4ACE-830E-1857AD96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>
                    <a:extLst>
                      <a:ext uri="{FF2B5EF4-FFF2-40B4-BE49-F238E27FC236}">
                        <a16:creationId xmlns:a16="http://schemas.microsoft.com/office/drawing/2014/main" id="{B6A6E51F-29AE-4E89-AEE2-7B229298C3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:a16="http://schemas.microsoft.com/office/drawing/2014/main" id="{C7B1FC4B-12A8-43D6-AF3A-F173BFBA98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>
                    <a:extLst>
                      <a:ext uri="{FF2B5EF4-FFF2-40B4-BE49-F238E27FC236}">
                        <a16:creationId xmlns:a16="http://schemas.microsoft.com/office/drawing/2014/main" id="{0630EA8D-DB80-4436-91AE-805994CF0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>
                    <a:extLst>
                      <a:ext uri="{FF2B5EF4-FFF2-40B4-BE49-F238E27FC236}">
                        <a16:creationId xmlns:a16="http://schemas.microsoft.com/office/drawing/2014/main" id="{AC31584A-6DDE-4871-9B59-00FC98506A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>
                    <a:extLst>
                      <a:ext uri="{FF2B5EF4-FFF2-40B4-BE49-F238E27FC236}">
                        <a16:creationId xmlns:a16="http://schemas.microsoft.com/office/drawing/2014/main" id="{CCA701A5-3F65-4B2E-8A73-1E27C073FA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:a16="http://schemas.microsoft.com/office/drawing/2014/main" id="{7D75AC06-AA2B-4E89-845D-29B3B60736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>
                    <a:extLst>
                      <a:ext uri="{FF2B5EF4-FFF2-40B4-BE49-F238E27FC236}">
                        <a16:creationId xmlns:a16="http://schemas.microsoft.com/office/drawing/2014/main" id="{9C4B00AD-5455-4308-BF57-FA881BF6DA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>
                    <a:extLst>
                      <a:ext uri="{FF2B5EF4-FFF2-40B4-BE49-F238E27FC236}">
                        <a16:creationId xmlns:a16="http://schemas.microsoft.com/office/drawing/2014/main" id="{8579FA7D-3514-43F1-A6F0-69529304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:a16="http://schemas.microsoft.com/office/drawing/2014/main" id="{B7CC229E-1E2E-44E5-A0B7-72333F626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>
                    <a:extLst>
                      <a:ext uri="{FF2B5EF4-FFF2-40B4-BE49-F238E27FC236}">
                        <a16:creationId xmlns:a16="http://schemas.microsoft.com/office/drawing/2014/main" id="{8831EEFB-7517-4BD7-91E6-E0D3365AD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>
                    <a:extLst>
                      <a:ext uri="{FF2B5EF4-FFF2-40B4-BE49-F238E27FC236}">
                        <a16:creationId xmlns:a16="http://schemas.microsoft.com/office/drawing/2014/main" id="{74ACF515-62D0-4122-A843-5796EE0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>
                    <a:extLst>
                      <a:ext uri="{FF2B5EF4-FFF2-40B4-BE49-F238E27FC236}">
                        <a16:creationId xmlns:a16="http://schemas.microsoft.com/office/drawing/2014/main" id="{E980BA09-119C-462A-8DD4-85531E8C6B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>
                    <a:extLst>
                      <a:ext uri="{FF2B5EF4-FFF2-40B4-BE49-F238E27FC236}">
                        <a16:creationId xmlns:a16="http://schemas.microsoft.com/office/drawing/2014/main" id="{80363B02-0561-4E41-9D2F-FDDBC2384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:a16="http://schemas.microsoft.com/office/drawing/2014/main" id="{FD3430CD-95EC-42A8-AD6B-2B915EA38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:a16="http://schemas.microsoft.com/office/drawing/2014/main" id="{7FCC7041-B7C5-429A-9771-6AAD52A0B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:a16="http://schemas.microsoft.com/office/drawing/2014/main" id="{469DFABD-0981-4F38-9EC4-B607A6855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:a16="http://schemas.microsoft.com/office/drawing/2014/main" id="{4387E2AB-65A3-41BA-A943-1AE1976D32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:a16="http://schemas.microsoft.com/office/drawing/2014/main" id="{8DCBC64B-6CD7-4169-9521-5EB96F5D0F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:a16="http://schemas.microsoft.com/office/drawing/2014/main" id="{248648B7-979E-443C-B09C-CDBA72B5A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:a16="http://schemas.microsoft.com/office/drawing/2014/main" id="{574254C4-8A3D-43E7-9556-02A0DC35A8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:a16="http://schemas.microsoft.com/office/drawing/2014/main" id="{FBF8CAE4-80BB-4457-952D-1DDAEB9ACD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:a16="http://schemas.microsoft.com/office/drawing/2014/main" id="{6D5BFCF1-91B2-4A24-8F9F-D6ADFD3469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:a16="http://schemas.microsoft.com/office/drawing/2014/main" id="{FBA7F07B-B5A1-469C-A0CF-3A9995100B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:a16="http://schemas.microsoft.com/office/drawing/2014/main" id="{3AFB64AF-E5E9-4184-965B-81701B5BB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>
                    <a:extLst>
                      <a:ext uri="{FF2B5EF4-FFF2-40B4-BE49-F238E27FC236}">
                        <a16:creationId xmlns:a16="http://schemas.microsoft.com/office/drawing/2014/main" id="{5518B7DE-7DBF-4235-89CF-85EE0CDA9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>
                    <a:extLst>
                      <a:ext uri="{FF2B5EF4-FFF2-40B4-BE49-F238E27FC236}">
                        <a16:creationId xmlns:a16="http://schemas.microsoft.com/office/drawing/2014/main" id="{39E399ED-615F-4ACA-AA06-AE573409D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>
                    <a:extLst>
                      <a:ext uri="{FF2B5EF4-FFF2-40B4-BE49-F238E27FC236}">
                        <a16:creationId xmlns:a16="http://schemas.microsoft.com/office/drawing/2014/main" id="{05B6EC54-011B-449B-8A10-FF856A76E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>
                    <a:extLst>
                      <a:ext uri="{FF2B5EF4-FFF2-40B4-BE49-F238E27FC236}">
                        <a16:creationId xmlns:a16="http://schemas.microsoft.com/office/drawing/2014/main" id="{A00B965A-5812-4A22-A6A2-E896E094D0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>
                    <a:extLst>
                      <a:ext uri="{FF2B5EF4-FFF2-40B4-BE49-F238E27FC236}">
                        <a16:creationId xmlns:a16="http://schemas.microsoft.com/office/drawing/2014/main" id="{DF7899CD-6690-4EEF-84CD-60C7F8CFB7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>
                    <a:extLst>
                      <a:ext uri="{FF2B5EF4-FFF2-40B4-BE49-F238E27FC236}">
                        <a16:creationId xmlns:a16="http://schemas.microsoft.com/office/drawing/2014/main" id="{2D218BFA-2AF1-4B42-9133-196C251CED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:a16="http://schemas.microsoft.com/office/drawing/2014/main" id="{83C3EEFA-98EC-479A-B9A6-4302AC1F78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:a16="http://schemas.microsoft.com/office/drawing/2014/main" id="{A1AD528A-6229-4261-9CCD-E848DBC1BA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:a16="http://schemas.microsoft.com/office/drawing/2014/main" id="{C176CE08-18B1-4B65-B179-51052CC132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:a16="http://schemas.microsoft.com/office/drawing/2014/main" id="{F432C635-B4A8-4F05-B962-E2C88110CA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:a16="http://schemas.microsoft.com/office/drawing/2014/main" id="{24EADE2F-4AAB-46C5-8DD6-D636131989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:a16="http://schemas.microsoft.com/office/drawing/2014/main" id="{585AF267-591F-47E5-88E0-2196C2F57A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:a16="http://schemas.microsoft.com/office/drawing/2014/main" id="{406D5C94-016C-43EC-8D2E-C6CE02973E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:a16="http://schemas.microsoft.com/office/drawing/2014/main" id="{1BAC8E4B-56F8-4511-95BF-CD6A5FA40B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:a16="http://schemas.microsoft.com/office/drawing/2014/main" id="{0A78CF07-DAEF-4F34-B2E4-79522293E5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:a16="http://schemas.microsoft.com/office/drawing/2014/main" id="{039F022A-10A2-46CB-9F8F-AF077B4371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>
                    <a:extLst>
                      <a:ext uri="{FF2B5EF4-FFF2-40B4-BE49-F238E27FC236}">
                        <a16:creationId xmlns:a16="http://schemas.microsoft.com/office/drawing/2014/main" id="{C5CEA9BD-E82E-4A17-8622-1163BD2BBD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>
                    <a:extLst>
                      <a:ext uri="{FF2B5EF4-FFF2-40B4-BE49-F238E27FC236}">
                        <a16:creationId xmlns:a16="http://schemas.microsoft.com/office/drawing/2014/main" id="{EFEE2B85-BDF2-4210-938A-7D46FA2FA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>
                    <a:extLst>
                      <a:ext uri="{FF2B5EF4-FFF2-40B4-BE49-F238E27FC236}">
                        <a16:creationId xmlns:a16="http://schemas.microsoft.com/office/drawing/2014/main" id="{CE25EDC3-5AE4-403C-AFE8-63414C5FB3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>
                    <a:extLst>
                      <a:ext uri="{FF2B5EF4-FFF2-40B4-BE49-F238E27FC236}">
                        <a16:creationId xmlns:a16="http://schemas.microsoft.com/office/drawing/2014/main" id="{7AB58CE1-4FF1-4C6F-8225-0F74264CCA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>
                    <a:extLst>
                      <a:ext uri="{FF2B5EF4-FFF2-40B4-BE49-F238E27FC236}">
                        <a16:creationId xmlns:a16="http://schemas.microsoft.com/office/drawing/2014/main" id="{611DCDA8-2875-45C1-96DB-8686C859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>
                    <a:extLst>
                      <a:ext uri="{FF2B5EF4-FFF2-40B4-BE49-F238E27FC236}">
                        <a16:creationId xmlns:a16="http://schemas.microsoft.com/office/drawing/2014/main" id="{506E7287-7563-4E5E-BA96-087A5551EC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>
                    <a:extLst>
                      <a:ext uri="{FF2B5EF4-FFF2-40B4-BE49-F238E27FC236}">
                        <a16:creationId xmlns:a16="http://schemas.microsoft.com/office/drawing/2014/main" id="{4E989BB1-09E8-4164-B6A3-4A9EAE555F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:a16="http://schemas.microsoft.com/office/drawing/2014/main" id="{142BD128-6EA8-4B10-9BEF-1BFB880DCE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:a16="http://schemas.microsoft.com/office/drawing/2014/main" id="{1DE228B8-0DE0-477B-BF05-A5C0100BF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:a16="http://schemas.microsoft.com/office/drawing/2014/main" id="{B16EE1DB-26EC-40C3-9DF2-5452C29A15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:a16="http://schemas.microsoft.com/office/drawing/2014/main" id="{2CC58838-316D-4B6B-B970-B1654CDFB7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:a16="http://schemas.microsoft.com/office/drawing/2014/main" id="{6C84FA3F-0C32-47ED-9BB3-134B49A4E6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:a16="http://schemas.microsoft.com/office/drawing/2014/main" id="{1B8FCBED-74B4-40BA-8E9B-834A9B2668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:a16="http://schemas.microsoft.com/office/drawing/2014/main" id="{46DF062F-B9D8-49C5-B0CE-6DC295FBF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:a16="http://schemas.microsoft.com/office/drawing/2014/main" id="{0DE4F894-EC5E-446D-9327-78C5BF8DD6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:a16="http://schemas.microsoft.com/office/drawing/2014/main" id="{19EC46F2-E2A2-4160-9DD3-DDE534986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>
                    <a:extLst>
                      <a:ext uri="{FF2B5EF4-FFF2-40B4-BE49-F238E27FC236}">
                        <a16:creationId xmlns:a16="http://schemas.microsoft.com/office/drawing/2014/main" id="{9635C712-A83D-4746-B2B3-B5E041FF1F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>
                    <a:extLst>
                      <a:ext uri="{FF2B5EF4-FFF2-40B4-BE49-F238E27FC236}">
                        <a16:creationId xmlns:a16="http://schemas.microsoft.com/office/drawing/2014/main" id="{364CFA7D-64C3-474D-B2BD-8C2A11981B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:a16="http://schemas.microsoft.com/office/drawing/2014/main" id="{0FFE7BAA-4E8D-4FB7-A6D0-4BF4FE95FA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:a16="http://schemas.microsoft.com/office/drawing/2014/main" id="{E0C8C857-86EE-4713-A948-B8E96C4F9D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:a16="http://schemas.microsoft.com/office/drawing/2014/main" id="{74C6A1EB-AE48-4BF1-B1FA-38F3D13528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:a16="http://schemas.microsoft.com/office/drawing/2014/main" id="{8DECC717-FF60-4006-8918-6F841F5BFA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:a16="http://schemas.microsoft.com/office/drawing/2014/main" id="{A5747A59-70FB-44F6-A085-9FADCA58A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:a16="http://schemas.microsoft.com/office/drawing/2014/main" id="{4778F0DE-2B68-4359-A28E-22755F8D7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:a16="http://schemas.microsoft.com/office/drawing/2014/main" id="{DF93D21B-EE57-41E2-B8EC-34C6B338FF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:a16="http://schemas.microsoft.com/office/drawing/2014/main" id="{F34C459E-1BCE-4049-B9EB-2979B35F14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:a16="http://schemas.microsoft.com/office/drawing/2014/main" id="{05F29DDD-D00E-4EE4-A653-D98DB209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:a16="http://schemas.microsoft.com/office/drawing/2014/main" id="{992C3EDE-E640-460B-B211-E550D1404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:a16="http://schemas.microsoft.com/office/drawing/2014/main" id="{BE7C10BE-384A-401D-814B-6EBA124A8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:a16="http://schemas.microsoft.com/office/drawing/2014/main" id="{E2B11FA9-4BCF-41E6-9485-0C7B99FF2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:a16="http://schemas.microsoft.com/office/drawing/2014/main" id="{DCB9B268-2F23-4D12-ABD9-57E1A1B6D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>
                    <a:extLst>
                      <a:ext uri="{FF2B5EF4-FFF2-40B4-BE49-F238E27FC236}">
                        <a16:creationId xmlns:a16="http://schemas.microsoft.com/office/drawing/2014/main" id="{2025D979-B5BC-4597-91DD-DE51B9C62B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>
                    <a:extLst>
                      <a:ext uri="{FF2B5EF4-FFF2-40B4-BE49-F238E27FC236}">
                        <a16:creationId xmlns:a16="http://schemas.microsoft.com/office/drawing/2014/main" id="{EE660151-62A4-40D8-BB21-2AB5F47CA9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:a16="http://schemas.microsoft.com/office/drawing/2014/main" id="{88ADB109-3BC3-48D7-A56C-F019E6ADE5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:a16="http://schemas.microsoft.com/office/drawing/2014/main" id="{A20C9C6B-2AE3-4016-8CE5-BC411A5A82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:a16="http://schemas.microsoft.com/office/drawing/2014/main" id="{55133B58-DB08-4AA7-828A-3A0A6B3CE3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>
                    <a:extLst>
                      <a:ext uri="{FF2B5EF4-FFF2-40B4-BE49-F238E27FC236}">
                        <a16:creationId xmlns:a16="http://schemas.microsoft.com/office/drawing/2014/main" id="{6DA9B5EE-C09C-4C0D-A843-DE9DFBD099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>
                    <a:extLst>
                      <a:ext uri="{FF2B5EF4-FFF2-40B4-BE49-F238E27FC236}">
                        <a16:creationId xmlns:a16="http://schemas.microsoft.com/office/drawing/2014/main" id="{534B795A-9EFD-4D89-9D43-5DE469A559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>
                    <a:extLst>
                      <a:ext uri="{FF2B5EF4-FFF2-40B4-BE49-F238E27FC236}">
                        <a16:creationId xmlns:a16="http://schemas.microsoft.com/office/drawing/2014/main" id="{3AC40251-F4AD-4A57-B71A-63644D6F7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>
                    <a:extLst>
                      <a:ext uri="{FF2B5EF4-FFF2-40B4-BE49-F238E27FC236}">
                        <a16:creationId xmlns:a16="http://schemas.microsoft.com/office/drawing/2014/main" id="{E1F113B4-BA53-4951-A28E-06C0E87233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>
                    <a:extLst>
                      <a:ext uri="{FF2B5EF4-FFF2-40B4-BE49-F238E27FC236}">
                        <a16:creationId xmlns:a16="http://schemas.microsoft.com/office/drawing/2014/main" id="{3790CE57-9ACF-4A63-B95A-F73E9D1D4D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>
                    <a:extLst>
                      <a:ext uri="{FF2B5EF4-FFF2-40B4-BE49-F238E27FC236}">
                        <a16:creationId xmlns:a16="http://schemas.microsoft.com/office/drawing/2014/main" id="{0708A91B-E332-4954-B518-2F04C020D4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>
                    <a:extLst>
                      <a:ext uri="{FF2B5EF4-FFF2-40B4-BE49-F238E27FC236}">
                        <a16:creationId xmlns:a16="http://schemas.microsoft.com/office/drawing/2014/main" id="{AB668EC9-67EE-44D9-9DAC-3A9B15A72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>
                    <a:extLst>
                      <a:ext uri="{FF2B5EF4-FFF2-40B4-BE49-F238E27FC236}">
                        <a16:creationId xmlns:a16="http://schemas.microsoft.com/office/drawing/2014/main" id="{E8A7A376-000F-46C5-B7EA-0DCAB17C37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>
                    <a:extLst>
                      <a:ext uri="{FF2B5EF4-FFF2-40B4-BE49-F238E27FC236}">
                        <a16:creationId xmlns:a16="http://schemas.microsoft.com/office/drawing/2014/main" id="{0C990082-F67B-4BC4-9B69-3CD10432E0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>
                    <a:extLst>
                      <a:ext uri="{FF2B5EF4-FFF2-40B4-BE49-F238E27FC236}">
                        <a16:creationId xmlns:a16="http://schemas.microsoft.com/office/drawing/2014/main" id="{A7CAFE5F-5160-4836-B7DA-3394145876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>
                    <a:extLst>
                      <a:ext uri="{FF2B5EF4-FFF2-40B4-BE49-F238E27FC236}">
                        <a16:creationId xmlns:a16="http://schemas.microsoft.com/office/drawing/2014/main" id="{6616DB77-9AC2-42E9-A968-DFCB5E52A4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>
                    <a:extLst>
                      <a:ext uri="{FF2B5EF4-FFF2-40B4-BE49-F238E27FC236}">
                        <a16:creationId xmlns:a16="http://schemas.microsoft.com/office/drawing/2014/main" id="{9F774CD2-A23E-4EED-B1E8-CBBE76AA71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>
                    <a:extLst>
                      <a:ext uri="{FF2B5EF4-FFF2-40B4-BE49-F238E27FC236}">
                        <a16:creationId xmlns:a16="http://schemas.microsoft.com/office/drawing/2014/main" id="{ED8A838B-68C9-4E74-8A80-1D9AC5AE1C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>
                    <a:extLst>
                      <a:ext uri="{FF2B5EF4-FFF2-40B4-BE49-F238E27FC236}">
                        <a16:creationId xmlns:a16="http://schemas.microsoft.com/office/drawing/2014/main" id="{DD913057-BAE1-4C76-A858-970B20DFE3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>
                    <a:extLst>
                      <a:ext uri="{FF2B5EF4-FFF2-40B4-BE49-F238E27FC236}">
                        <a16:creationId xmlns:a16="http://schemas.microsoft.com/office/drawing/2014/main" id="{390DE407-7074-4945-8A21-91AB1952EE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:a16="http://schemas.microsoft.com/office/drawing/2014/main" id="{7E46CEFB-29FE-4E6C-BAA9-99819458DC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:a16="http://schemas.microsoft.com/office/drawing/2014/main" id="{42EAF265-054E-47F7-833D-CF22F53E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:a16="http://schemas.microsoft.com/office/drawing/2014/main" id="{F1B05DF3-9CDC-43CE-9E63-C505EA167D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:a16="http://schemas.microsoft.com/office/drawing/2014/main" id="{2AFDCB61-116B-4DC5-B96A-BE9427B47F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:a16="http://schemas.microsoft.com/office/drawing/2014/main" id="{000B3EE2-259E-43CE-BCCC-880955B4E7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:a16="http://schemas.microsoft.com/office/drawing/2014/main" id="{7CA37A9B-8C96-46DB-A44D-7C722701FE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>
                    <a:extLst>
                      <a:ext uri="{FF2B5EF4-FFF2-40B4-BE49-F238E27FC236}">
                        <a16:creationId xmlns:a16="http://schemas.microsoft.com/office/drawing/2014/main" id="{DA52D2ED-0CEA-418A-9862-27C1F09D78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>
                    <a:extLst>
                      <a:ext uri="{FF2B5EF4-FFF2-40B4-BE49-F238E27FC236}">
                        <a16:creationId xmlns:a16="http://schemas.microsoft.com/office/drawing/2014/main" id="{A14E05E6-0C15-411E-8839-B4D93B15D5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>
                    <a:extLst>
                      <a:ext uri="{FF2B5EF4-FFF2-40B4-BE49-F238E27FC236}">
                        <a16:creationId xmlns:a16="http://schemas.microsoft.com/office/drawing/2014/main" id="{B005C4EE-A7DD-4E53-9AC7-E76FF24F2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>
                    <a:extLst>
                      <a:ext uri="{FF2B5EF4-FFF2-40B4-BE49-F238E27FC236}">
                        <a16:creationId xmlns:a16="http://schemas.microsoft.com/office/drawing/2014/main" id="{4CFD367A-35DC-4B8D-BDEC-64A2598502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>
                    <a:extLst>
                      <a:ext uri="{FF2B5EF4-FFF2-40B4-BE49-F238E27FC236}">
                        <a16:creationId xmlns:a16="http://schemas.microsoft.com/office/drawing/2014/main" id="{AD5E0409-986C-43A7-BDC0-55D4C8EA6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>
                    <a:extLst>
                      <a:ext uri="{FF2B5EF4-FFF2-40B4-BE49-F238E27FC236}">
                        <a16:creationId xmlns:a16="http://schemas.microsoft.com/office/drawing/2014/main" id="{1B7651B2-1CEE-4D29-8BD6-9CAA825DC4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>
                    <a:extLst>
                      <a:ext uri="{FF2B5EF4-FFF2-40B4-BE49-F238E27FC236}">
                        <a16:creationId xmlns:a16="http://schemas.microsoft.com/office/drawing/2014/main" id="{CA4A9D34-BB3B-4374-B715-2BCDF930F3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:a16="http://schemas.microsoft.com/office/drawing/2014/main" id="{D8877761-8D8C-432F-A2A8-DD6D575DB5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:a16="http://schemas.microsoft.com/office/drawing/2014/main" id="{8381502C-5296-43A5-9E2C-53FEAD1EF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:a16="http://schemas.microsoft.com/office/drawing/2014/main" id="{5D125B88-04D2-457B-8124-C08B4C8AE5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:a16="http://schemas.microsoft.com/office/drawing/2014/main" id="{005C9FD6-C9C3-4565-8962-AB3112110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:a16="http://schemas.microsoft.com/office/drawing/2014/main" id="{CA603937-1456-4DE4-B81E-831E1513E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:a16="http://schemas.microsoft.com/office/drawing/2014/main" id="{3D0EB0D1-3B33-4961-AD5B-C9175CAEAE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:a16="http://schemas.microsoft.com/office/drawing/2014/main" id="{0AF0D7ED-038B-4CB1-8F14-F4CFFE0BA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>
                    <a:extLst>
                      <a:ext uri="{FF2B5EF4-FFF2-40B4-BE49-F238E27FC236}">
                        <a16:creationId xmlns:a16="http://schemas.microsoft.com/office/drawing/2014/main" id="{07A59B3E-115F-4CF7-8F27-8349C201B1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>
                    <a:extLst>
                      <a:ext uri="{FF2B5EF4-FFF2-40B4-BE49-F238E27FC236}">
                        <a16:creationId xmlns:a16="http://schemas.microsoft.com/office/drawing/2014/main" id="{9440E0DD-CB20-4B79-95C7-94C023D9ED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>
                    <a:extLst>
                      <a:ext uri="{FF2B5EF4-FFF2-40B4-BE49-F238E27FC236}">
                        <a16:creationId xmlns:a16="http://schemas.microsoft.com/office/drawing/2014/main" id="{99FBC4B5-2B51-44CE-A664-66661DE96D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>
                    <a:extLst>
                      <a:ext uri="{FF2B5EF4-FFF2-40B4-BE49-F238E27FC236}">
                        <a16:creationId xmlns:a16="http://schemas.microsoft.com/office/drawing/2014/main" id="{4FF0F1E4-750E-4D31-88C0-2424495E85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>
                    <a:extLst>
                      <a:ext uri="{FF2B5EF4-FFF2-40B4-BE49-F238E27FC236}">
                        <a16:creationId xmlns:a16="http://schemas.microsoft.com/office/drawing/2014/main" id="{1158417D-CED7-44F6-A601-411DF479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>
                    <a:extLst>
                      <a:ext uri="{FF2B5EF4-FFF2-40B4-BE49-F238E27FC236}">
                        <a16:creationId xmlns:a16="http://schemas.microsoft.com/office/drawing/2014/main" id="{6A994AE6-8823-4CE9-AA70-96748B7149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>
                    <a:extLst>
                      <a:ext uri="{FF2B5EF4-FFF2-40B4-BE49-F238E27FC236}">
                        <a16:creationId xmlns:a16="http://schemas.microsoft.com/office/drawing/2014/main" id="{F7F97F27-CBF4-49DE-A72B-E0F1D9999B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>
                    <a:extLst>
                      <a:ext uri="{FF2B5EF4-FFF2-40B4-BE49-F238E27FC236}">
                        <a16:creationId xmlns:a16="http://schemas.microsoft.com/office/drawing/2014/main" id="{B4B724B1-31D4-41C3-99C5-E29369C48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>
                    <a:extLst>
                      <a:ext uri="{FF2B5EF4-FFF2-40B4-BE49-F238E27FC236}">
                        <a16:creationId xmlns:a16="http://schemas.microsoft.com/office/drawing/2014/main" id="{61972E63-D917-4878-84EF-CC51A37144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>
                    <a:extLst>
                      <a:ext uri="{FF2B5EF4-FFF2-40B4-BE49-F238E27FC236}">
                        <a16:creationId xmlns:a16="http://schemas.microsoft.com/office/drawing/2014/main" id="{F7A0C60A-DB15-40D7-A00D-A829584633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>
                    <a:extLst>
                      <a:ext uri="{FF2B5EF4-FFF2-40B4-BE49-F238E27FC236}">
                        <a16:creationId xmlns:a16="http://schemas.microsoft.com/office/drawing/2014/main" id="{872997F9-D97D-4A52-9BC8-8FF625CDFC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>
                    <a:extLst>
                      <a:ext uri="{FF2B5EF4-FFF2-40B4-BE49-F238E27FC236}">
                        <a16:creationId xmlns:a16="http://schemas.microsoft.com/office/drawing/2014/main" id="{8D10AC86-579E-42BD-9151-DACA7F7635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>
                    <a:extLst>
                      <a:ext uri="{FF2B5EF4-FFF2-40B4-BE49-F238E27FC236}">
                        <a16:creationId xmlns:a16="http://schemas.microsoft.com/office/drawing/2014/main" id="{64AB781C-410C-4954-BB1C-957E50243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>
                    <a:extLst>
                      <a:ext uri="{FF2B5EF4-FFF2-40B4-BE49-F238E27FC236}">
                        <a16:creationId xmlns:a16="http://schemas.microsoft.com/office/drawing/2014/main" id="{1AAB628C-6E89-4464-B65D-FB5CC24F7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>
                    <a:extLst>
                      <a:ext uri="{FF2B5EF4-FFF2-40B4-BE49-F238E27FC236}">
                        <a16:creationId xmlns:a16="http://schemas.microsoft.com/office/drawing/2014/main" id="{17B1E4EE-FCCC-4CE4-ABEE-FCAFA8B0CE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>
                    <a:extLst>
                      <a:ext uri="{FF2B5EF4-FFF2-40B4-BE49-F238E27FC236}">
                        <a16:creationId xmlns:a16="http://schemas.microsoft.com/office/drawing/2014/main" id="{5C0B5605-ABCC-4EEB-8EE4-9F70137E9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>
                    <a:extLst>
                      <a:ext uri="{FF2B5EF4-FFF2-40B4-BE49-F238E27FC236}">
                        <a16:creationId xmlns:a16="http://schemas.microsoft.com/office/drawing/2014/main" id="{4208A3F2-2CFD-49A4-81FA-E33E89F35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>
                    <a:extLst>
                      <a:ext uri="{FF2B5EF4-FFF2-40B4-BE49-F238E27FC236}">
                        <a16:creationId xmlns:a16="http://schemas.microsoft.com/office/drawing/2014/main" id="{95563CFA-538C-4CA4-9CBA-323FFE8335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:a16="http://schemas.microsoft.com/office/drawing/2014/main" id="{6AA18F8D-BA15-4A3E-AC24-719BD122F6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:a16="http://schemas.microsoft.com/office/drawing/2014/main" id="{B6483209-CA1C-4258-9A2B-CE85835480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:a16="http://schemas.microsoft.com/office/drawing/2014/main" id="{5ABDE91B-1361-4D76-9C2D-C78D8A817D0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:a16="http://schemas.microsoft.com/office/drawing/2014/main" id="{DE61DF8B-3857-4467-8402-7227054F99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:a16="http://schemas.microsoft.com/office/drawing/2014/main" id="{D4D168E4-334A-4F6E-B34C-FB61B3CE61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:a16="http://schemas.microsoft.com/office/drawing/2014/main" id="{F78A5882-BA67-4FB5-8264-B349C566A3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>
                    <a:extLst>
                      <a:ext uri="{FF2B5EF4-FFF2-40B4-BE49-F238E27FC236}">
                        <a16:creationId xmlns:a16="http://schemas.microsoft.com/office/drawing/2014/main" id="{D70CBD4F-098E-4388-B3C2-1A5AFA0DC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>
                    <a:extLst>
                      <a:ext uri="{FF2B5EF4-FFF2-40B4-BE49-F238E27FC236}">
                        <a16:creationId xmlns:a16="http://schemas.microsoft.com/office/drawing/2014/main" id="{CC05C14C-3AE8-48DF-A235-9F5D545642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>
                    <a:extLst>
                      <a:ext uri="{FF2B5EF4-FFF2-40B4-BE49-F238E27FC236}">
                        <a16:creationId xmlns:a16="http://schemas.microsoft.com/office/drawing/2014/main" id="{41A9A2DB-9837-4661-98DF-D33FFCD2E9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>
                    <a:extLst>
                      <a:ext uri="{FF2B5EF4-FFF2-40B4-BE49-F238E27FC236}">
                        <a16:creationId xmlns:a16="http://schemas.microsoft.com/office/drawing/2014/main" id="{DE52EACD-1972-42E5-ACD3-36B71530C0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>
                    <a:extLst>
                      <a:ext uri="{FF2B5EF4-FFF2-40B4-BE49-F238E27FC236}">
                        <a16:creationId xmlns:a16="http://schemas.microsoft.com/office/drawing/2014/main" id="{56D6CFE4-D647-4D2C-A939-0409CC4243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>
                    <a:extLst>
                      <a:ext uri="{FF2B5EF4-FFF2-40B4-BE49-F238E27FC236}">
                        <a16:creationId xmlns:a16="http://schemas.microsoft.com/office/drawing/2014/main" id="{6740715D-AD7C-41A0-9E7B-781F60EF10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>
                    <a:extLst>
                      <a:ext uri="{FF2B5EF4-FFF2-40B4-BE49-F238E27FC236}">
                        <a16:creationId xmlns:a16="http://schemas.microsoft.com/office/drawing/2014/main" id="{ADD3DBEC-213F-4A9E-846C-AE0186CC99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>
                    <a:extLst>
                      <a:ext uri="{FF2B5EF4-FFF2-40B4-BE49-F238E27FC236}">
                        <a16:creationId xmlns:a16="http://schemas.microsoft.com/office/drawing/2014/main" id="{66BE6679-0306-4FFD-8950-4B05B6D28C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>
                    <a:extLst>
                      <a:ext uri="{FF2B5EF4-FFF2-40B4-BE49-F238E27FC236}">
                        <a16:creationId xmlns:a16="http://schemas.microsoft.com/office/drawing/2014/main" id="{11F6FEC0-C443-414A-BCFB-425033AA3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>
                    <a:extLst>
                      <a:ext uri="{FF2B5EF4-FFF2-40B4-BE49-F238E27FC236}">
                        <a16:creationId xmlns:a16="http://schemas.microsoft.com/office/drawing/2014/main" id="{7A75316B-73F6-41DD-B08C-726CBCC6E9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>
                    <a:extLst>
                      <a:ext uri="{FF2B5EF4-FFF2-40B4-BE49-F238E27FC236}">
                        <a16:creationId xmlns:a16="http://schemas.microsoft.com/office/drawing/2014/main" id="{BADDB635-6301-444A-90C4-1C1FFF92F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>
                    <a:extLst>
                      <a:ext uri="{FF2B5EF4-FFF2-40B4-BE49-F238E27FC236}">
                        <a16:creationId xmlns:a16="http://schemas.microsoft.com/office/drawing/2014/main" id="{8D1B6EB5-6D07-464C-B777-FB6D78439B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>
                    <a:extLst>
                      <a:ext uri="{FF2B5EF4-FFF2-40B4-BE49-F238E27FC236}">
                        <a16:creationId xmlns:a16="http://schemas.microsoft.com/office/drawing/2014/main" id="{FB8C4A84-5087-452E-96BB-14C52B713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>
                    <a:extLst>
                      <a:ext uri="{FF2B5EF4-FFF2-40B4-BE49-F238E27FC236}">
                        <a16:creationId xmlns:a16="http://schemas.microsoft.com/office/drawing/2014/main" id="{9CCEBCD7-2BE1-40A9-BF36-6F71CDDBEF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>
                    <a:extLst>
                      <a:ext uri="{FF2B5EF4-FFF2-40B4-BE49-F238E27FC236}">
                        <a16:creationId xmlns:a16="http://schemas.microsoft.com/office/drawing/2014/main" id="{01AA0EB9-6605-4B80-A056-5CAC74004F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>
                    <a:extLst>
                      <a:ext uri="{FF2B5EF4-FFF2-40B4-BE49-F238E27FC236}">
                        <a16:creationId xmlns:a16="http://schemas.microsoft.com/office/drawing/2014/main" id="{E0063621-50E7-4087-9532-5F388DF292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>
                    <a:extLst>
                      <a:ext uri="{FF2B5EF4-FFF2-40B4-BE49-F238E27FC236}">
                        <a16:creationId xmlns:a16="http://schemas.microsoft.com/office/drawing/2014/main" id="{359A72B6-AFCE-48B3-8B7D-AD7C4F635E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>
                    <a:extLst>
                      <a:ext uri="{FF2B5EF4-FFF2-40B4-BE49-F238E27FC236}">
                        <a16:creationId xmlns:a16="http://schemas.microsoft.com/office/drawing/2014/main" id="{16A84A36-3540-49B7-A79A-E97B7D98DC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>
                    <a:extLst>
                      <a:ext uri="{FF2B5EF4-FFF2-40B4-BE49-F238E27FC236}">
                        <a16:creationId xmlns:a16="http://schemas.microsoft.com/office/drawing/2014/main" id="{E977F1E0-51EF-4BDB-B972-7B4F8E87A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>
                    <a:extLst>
                      <a:ext uri="{FF2B5EF4-FFF2-40B4-BE49-F238E27FC236}">
                        <a16:creationId xmlns:a16="http://schemas.microsoft.com/office/drawing/2014/main" id="{5B85B2C2-1802-4C8F-B44D-633DAEBED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>
                    <a:extLst>
                      <a:ext uri="{FF2B5EF4-FFF2-40B4-BE49-F238E27FC236}">
                        <a16:creationId xmlns:a16="http://schemas.microsoft.com/office/drawing/2014/main" id="{4CB1F5A2-CFAF-49BF-B3B5-0547296D4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>
                    <a:extLst>
                      <a:ext uri="{FF2B5EF4-FFF2-40B4-BE49-F238E27FC236}">
                        <a16:creationId xmlns:a16="http://schemas.microsoft.com/office/drawing/2014/main" id="{48EFFE69-3405-4DC3-8FBC-AC12D8F297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>
                    <a:extLst>
                      <a:ext uri="{FF2B5EF4-FFF2-40B4-BE49-F238E27FC236}">
                        <a16:creationId xmlns:a16="http://schemas.microsoft.com/office/drawing/2014/main" id="{C96D663B-EC91-4737-9047-0D6E7971A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:a16="http://schemas.microsoft.com/office/drawing/2014/main" id="{89EEF887-F511-405A-A3E3-6AC25776B4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>
                    <a:extLst>
                      <a:ext uri="{FF2B5EF4-FFF2-40B4-BE49-F238E27FC236}">
                        <a16:creationId xmlns:a16="http://schemas.microsoft.com/office/drawing/2014/main" id="{42083894-84E7-4006-8DA3-463CC648A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>
                    <a:extLst>
                      <a:ext uri="{FF2B5EF4-FFF2-40B4-BE49-F238E27FC236}">
                        <a16:creationId xmlns:a16="http://schemas.microsoft.com/office/drawing/2014/main" id="{63DD50FC-97F7-425D-ADE2-9554B2C02F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>
                    <a:extLst>
                      <a:ext uri="{FF2B5EF4-FFF2-40B4-BE49-F238E27FC236}">
                        <a16:creationId xmlns:a16="http://schemas.microsoft.com/office/drawing/2014/main" id="{C908CDF1-E266-48F0-84E1-293E927FCB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:a16="http://schemas.microsoft.com/office/drawing/2014/main" id="{8FC23B5A-EB56-40DE-9E36-4FF2EF7485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>
                    <a:extLst>
                      <a:ext uri="{FF2B5EF4-FFF2-40B4-BE49-F238E27FC236}">
                        <a16:creationId xmlns:a16="http://schemas.microsoft.com/office/drawing/2014/main" id="{8192B4FE-2276-4520-96A0-F8C3C9C2EE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>
                    <a:extLst>
                      <a:ext uri="{FF2B5EF4-FFF2-40B4-BE49-F238E27FC236}">
                        <a16:creationId xmlns:a16="http://schemas.microsoft.com/office/drawing/2014/main" id="{5FF0CA01-749D-4149-96F7-FE3F9E1423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>
                    <a:extLst>
                      <a:ext uri="{FF2B5EF4-FFF2-40B4-BE49-F238E27FC236}">
                        <a16:creationId xmlns:a16="http://schemas.microsoft.com/office/drawing/2014/main" id="{0B5AA898-69D9-4034-A8F7-762F26A6D3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>
                    <a:extLst>
                      <a:ext uri="{FF2B5EF4-FFF2-40B4-BE49-F238E27FC236}">
                        <a16:creationId xmlns:a16="http://schemas.microsoft.com/office/drawing/2014/main" id="{84075DD0-9C7B-4F36-8F6F-1C76E17068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>
                    <a:extLst>
                      <a:ext uri="{FF2B5EF4-FFF2-40B4-BE49-F238E27FC236}">
                        <a16:creationId xmlns:a16="http://schemas.microsoft.com/office/drawing/2014/main" id="{829364EC-7A12-4A1D-BC25-030FF08001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>
                    <a:extLst>
                      <a:ext uri="{FF2B5EF4-FFF2-40B4-BE49-F238E27FC236}">
                        <a16:creationId xmlns:a16="http://schemas.microsoft.com/office/drawing/2014/main" id="{8C685609-D8E3-48A5-89A5-E9B56D022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>
                    <a:extLst>
                      <a:ext uri="{FF2B5EF4-FFF2-40B4-BE49-F238E27FC236}">
                        <a16:creationId xmlns:a16="http://schemas.microsoft.com/office/drawing/2014/main" id="{DD129CB8-038D-4B7F-ACC9-2A02673141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>
                    <a:extLst>
                      <a:ext uri="{FF2B5EF4-FFF2-40B4-BE49-F238E27FC236}">
                        <a16:creationId xmlns:a16="http://schemas.microsoft.com/office/drawing/2014/main" id="{343AF501-8674-4B16-BEFC-DB2BC7D8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>
                    <a:extLst>
                      <a:ext uri="{FF2B5EF4-FFF2-40B4-BE49-F238E27FC236}">
                        <a16:creationId xmlns:a16="http://schemas.microsoft.com/office/drawing/2014/main" id="{0FD0B8A7-51FA-4E7D-BFBC-7043811A3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>
                    <a:extLst>
                      <a:ext uri="{FF2B5EF4-FFF2-40B4-BE49-F238E27FC236}">
                        <a16:creationId xmlns:a16="http://schemas.microsoft.com/office/drawing/2014/main" id="{A7BBBC8F-8B17-4610-960F-235DAE60C9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>
                    <a:extLst>
                      <a:ext uri="{FF2B5EF4-FFF2-40B4-BE49-F238E27FC236}">
                        <a16:creationId xmlns:a16="http://schemas.microsoft.com/office/drawing/2014/main" id="{3CC9EFB7-D494-4118-BA40-BBF4B4869D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>
                    <a:extLst>
                      <a:ext uri="{FF2B5EF4-FFF2-40B4-BE49-F238E27FC236}">
                        <a16:creationId xmlns:a16="http://schemas.microsoft.com/office/drawing/2014/main" id="{3E6B6F47-07B7-4DC4-B9D2-109E9E51DF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>
                    <a:extLst>
                      <a:ext uri="{FF2B5EF4-FFF2-40B4-BE49-F238E27FC236}">
                        <a16:creationId xmlns:a16="http://schemas.microsoft.com/office/drawing/2014/main" id="{A18A8EBD-E850-47FC-914B-7B11ADE6E5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>
                    <a:extLst>
                      <a:ext uri="{FF2B5EF4-FFF2-40B4-BE49-F238E27FC236}">
                        <a16:creationId xmlns:a16="http://schemas.microsoft.com/office/drawing/2014/main" id="{E409086A-9741-46A0-AEE4-2194DEA1C2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:a16="http://schemas.microsoft.com/office/drawing/2014/main" id="{7E4D5757-775A-4C7F-8A06-8EFE5FE29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:a16="http://schemas.microsoft.com/office/drawing/2014/main" id="{3F132C06-B486-44CE-B4CA-E1329314C8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:a16="http://schemas.microsoft.com/office/drawing/2014/main" id="{778ED832-3C16-445E-A490-AF71822B09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>
                    <a:extLst>
                      <a:ext uri="{FF2B5EF4-FFF2-40B4-BE49-F238E27FC236}">
                        <a16:creationId xmlns:a16="http://schemas.microsoft.com/office/drawing/2014/main" id="{C31985EE-E1B2-4DDC-915D-29D9D7BBDD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:a16="http://schemas.microsoft.com/office/drawing/2014/main" id="{8984D89E-244D-4487-88B7-E42721F3DA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:a16="http://schemas.microsoft.com/office/drawing/2014/main" id="{2A7441F8-7DBA-43E7-A204-E905243DC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:a16="http://schemas.microsoft.com/office/drawing/2014/main" id="{0A6C539D-7E0E-4D2B-A23F-015ECBF571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>
                    <a:extLst>
                      <a:ext uri="{FF2B5EF4-FFF2-40B4-BE49-F238E27FC236}">
                        <a16:creationId xmlns:a16="http://schemas.microsoft.com/office/drawing/2014/main" id="{68061EC2-04B8-495A-8480-1F66D8794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:a16="http://schemas.microsoft.com/office/drawing/2014/main" id="{950D7F34-B021-473E-AA5A-F87F396301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:a16="http://schemas.microsoft.com/office/drawing/2014/main" id="{4AD1C6A9-0F6B-4A9B-B6A9-29B760108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:a16="http://schemas.microsoft.com/office/drawing/2014/main" id="{A0594B1C-2385-4050-8429-ED9978FAC7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>
                    <a:extLst>
                      <a:ext uri="{FF2B5EF4-FFF2-40B4-BE49-F238E27FC236}">
                        <a16:creationId xmlns:a16="http://schemas.microsoft.com/office/drawing/2014/main" id="{D43E4B0C-B54F-4594-95FF-9CB41526CF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>
                    <a:extLst>
                      <a:ext uri="{FF2B5EF4-FFF2-40B4-BE49-F238E27FC236}">
                        <a16:creationId xmlns:a16="http://schemas.microsoft.com/office/drawing/2014/main" id="{3E51812F-C3E5-49E3-971C-0FC9CF6278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>
                    <a:extLst>
                      <a:ext uri="{FF2B5EF4-FFF2-40B4-BE49-F238E27FC236}">
                        <a16:creationId xmlns:a16="http://schemas.microsoft.com/office/drawing/2014/main" id="{40E28E39-8F98-4F21-88CB-B63431AC05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>
                    <a:extLst>
                      <a:ext uri="{FF2B5EF4-FFF2-40B4-BE49-F238E27FC236}">
                        <a16:creationId xmlns:a16="http://schemas.microsoft.com/office/drawing/2014/main" id="{19ACCCAF-A308-45F6-B9D5-58FC317257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:a16="http://schemas.microsoft.com/office/drawing/2014/main" id="{B7F3BED9-D446-4CD4-BFA4-7949B50E0B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:a16="http://schemas.microsoft.com/office/drawing/2014/main" id="{E75C0328-0361-4238-B911-081817687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:a16="http://schemas.microsoft.com/office/drawing/2014/main" id="{152C0A46-1665-4001-98CB-22F862C2FE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>
                    <a:extLst>
                      <a:ext uri="{FF2B5EF4-FFF2-40B4-BE49-F238E27FC236}">
                        <a16:creationId xmlns:a16="http://schemas.microsoft.com/office/drawing/2014/main" id="{EB7D2775-C757-42BD-A3AA-511B8E61B7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:a16="http://schemas.microsoft.com/office/drawing/2014/main" id="{9CE35B6B-082A-4916-8866-D57A769F0C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:a16="http://schemas.microsoft.com/office/drawing/2014/main" id="{A8E1890D-7B24-4B6C-AD8D-52D61F99BE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:a16="http://schemas.microsoft.com/office/drawing/2014/main" id="{1E53836E-9F96-4D69-849C-C4FF08F8E5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>
                    <a:extLst>
                      <a:ext uri="{FF2B5EF4-FFF2-40B4-BE49-F238E27FC236}">
                        <a16:creationId xmlns:a16="http://schemas.microsoft.com/office/drawing/2014/main" id="{8998B0F6-F755-4047-8B6F-6B036C069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:a16="http://schemas.microsoft.com/office/drawing/2014/main" id="{58A36017-7E24-487C-92D5-AD12404670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:a16="http://schemas.microsoft.com/office/drawing/2014/main" id="{B9F1520A-AEDE-46F6-9863-08027E1CAE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:a16="http://schemas.microsoft.com/office/drawing/2014/main" id="{10EAC6BD-7081-4CE6-B75B-DC4977ECC5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>
                    <a:extLst>
                      <a:ext uri="{FF2B5EF4-FFF2-40B4-BE49-F238E27FC236}">
                        <a16:creationId xmlns:a16="http://schemas.microsoft.com/office/drawing/2014/main" id="{3E06FFB8-454F-436D-9BC5-03ABE75BB6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>
                    <a:extLst>
                      <a:ext uri="{FF2B5EF4-FFF2-40B4-BE49-F238E27FC236}">
                        <a16:creationId xmlns:a16="http://schemas.microsoft.com/office/drawing/2014/main" id="{A3FE6726-D9EF-4FE5-BC20-12E67F3C78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>
                    <a:extLst>
                      <a:ext uri="{FF2B5EF4-FFF2-40B4-BE49-F238E27FC236}">
                        <a16:creationId xmlns:a16="http://schemas.microsoft.com/office/drawing/2014/main" id="{4B5A1C11-4A81-4368-A425-6058719B9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>
                    <a:extLst>
                      <a:ext uri="{FF2B5EF4-FFF2-40B4-BE49-F238E27FC236}">
                        <a16:creationId xmlns:a16="http://schemas.microsoft.com/office/drawing/2014/main" id="{39762FB5-05EC-4038-977B-D8286F0D31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:a16="http://schemas.microsoft.com/office/drawing/2014/main" id="{06A33693-331B-4504-B1FA-5F4F8B7154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>
                    <a:extLst>
                      <a:ext uri="{FF2B5EF4-FFF2-40B4-BE49-F238E27FC236}">
                        <a16:creationId xmlns:a16="http://schemas.microsoft.com/office/drawing/2014/main" id="{17453F60-CB4B-4A1B-B574-78162ECA5A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:a16="http://schemas.microsoft.com/office/drawing/2014/main" id="{866217D6-54EF-4AC5-AAC5-78B9F9F10B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>
                    <a:extLst>
                      <a:ext uri="{FF2B5EF4-FFF2-40B4-BE49-F238E27FC236}">
                        <a16:creationId xmlns:a16="http://schemas.microsoft.com/office/drawing/2014/main" id="{B895A3DF-6F72-4A72-9934-6C03DE4313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>
                    <a:extLst>
                      <a:ext uri="{FF2B5EF4-FFF2-40B4-BE49-F238E27FC236}">
                        <a16:creationId xmlns:a16="http://schemas.microsoft.com/office/drawing/2014/main" id="{C404A036-3855-4C04-A8CA-74C5FAE92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>
                    <a:extLst>
                      <a:ext uri="{FF2B5EF4-FFF2-40B4-BE49-F238E27FC236}">
                        <a16:creationId xmlns:a16="http://schemas.microsoft.com/office/drawing/2014/main" id="{67CDB7C2-D728-41C2-B0BF-9A4FB3F03B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>
                    <a:extLst>
                      <a:ext uri="{FF2B5EF4-FFF2-40B4-BE49-F238E27FC236}">
                        <a16:creationId xmlns:a16="http://schemas.microsoft.com/office/drawing/2014/main" id="{417BC225-3A89-410F-AB3B-3987E8576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>
                    <a:extLst>
                      <a:ext uri="{FF2B5EF4-FFF2-40B4-BE49-F238E27FC236}">
                        <a16:creationId xmlns:a16="http://schemas.microsoft.com/office/drawing/2014/main" id="{ECC5551F-57A4-4B79-BEC7-12AC437289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>
                    <a:extLst>
                      <a:ext uri="{FF2B5EF4-FFF2-40B4-BE49-F238E27FC236}">
                        <a16:creationId xmlns:a16="http://schemas.microsoft.com/office/drawing/2014/main" id="{B85EBD80-B6E9-4049-8326-59975A6BCC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>
                    <a:extLst>
                      <a:ext uri="{FF2B5EF4-FFF2-40B4-BE49-F238E27FC236}">
                        <a16:creationId xmlns:a16="http://schemas.microsoft.com/office/drawing/2014/main" id="{BCBE5DA6-10F9-4AAB-8BFB-AE973BE016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>
                    <a:extLst>
                      <a:ext uri="{FF2B5EF4-FFF2-40B4-BE49-F238E27FC236}">
                        <a16:creationId xmlns:a16="http://schemas.microsoft.com/office/drawing/2014/main" id="{9BA1680E-AFBE-4B38-A4E0-90527CF326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>
                    <a:extLst>
                      <a:ext uri="{FF2B5EF4-FFF2-40B4-BE49-F238E27FC236}">
                        <a16:creationId xmlns:a16="http://schemas.microsoft.com/office/drawing/2014/main" id="{F4785876-3639-43C5-8CBC-FCA62D4694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>
                    <a:extLst>
                      <a:ext uri="{FF2B5EF4-FFF2-40B4-BE49-F238E27FC236}">
                        <a16:creationId xmlns:a16="http://schemas.microsoft.com/office/drawing/2014/main" id="{08DCAB0B-CD27-4CFD-A883-9BDF3DD738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>
                    <a:extLst>
                      <a:ext uri="{FF2B5EF4-FFF2-40B4-BE49-F238E27FC236}">
                        <a16:creationId xmlns:a16="http://schemas.microsoft.com/office/drawing/2014/main" id="{6817B1B5-8B7A-44AD-A208-DC10C67C7F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:a16="http://schemas.microsoft.com/office/drawing/2014/main" id="{F9A12818-F4F1-4F97-92F9-B2850620C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:a16="http://schemas.microsoft.com/office/drawing/2014/main" id="{43881728-FD1D-4E6B-BFFD-EE4052B1D7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:a16="http://schemas.microsoft.com/office/drawing/2014/main" id="{FAAB9772-0A9F-459B-A6F8-489C7F5F0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:a16="http://schemas.microsoft.com/office/drawing/2014/main" id="{8AFBED33-CEF8-4C97-9E76-38A814B10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:a16="http://schemas.microsoft.com/office/drawing/2014/main" id="{D678EF07-45E3-46C3-B87E-F04CFF262C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:a16="http://schemas.microsoft.com/office/drawing/2014/main" id="{3949EEC9-802A-4AB5-A9E1-718997468A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:a16="http://schemas.microsoft.com/office/drawing/2014/main" id="{AEA3D1BE-5706-4D9B-B8ED-CD7D5608FF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:a16="http://schemas.microsoft.com/office/drawing/2014/main" id="{E74BECDB-0447-46EE-820B-9838AE9B69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>
                    <a:extLst>
                      <a:ext uri="{FF2B5EF4-FFF2-40B4-BE49-F238E27FC236}">
                        <a16:creationId xmlns:a16="http://schemas.microsoft.com/office/drawing/2014/main" id="{BD70D1A0-72D6-4D89-86D2-2F99BC3491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>
                    <a:extLst>
                      <a:ext uri="{FF2B5EF4-FFF2-40B4-BE49-F238E27FC236}">
                        <a16:creationId xmlns:a16="http://schemas.microsoft.com/office/drawing/2014/main" id="{3E637A1D-A940-4C5C-956D-6BE2663E1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>
                    <a:extLst>
                      <a:ext uri="{FF2B5EF4-FFF2-40B4-BE49-F238E27FC236}">
                        <a16:creationId xmlns:a16="http://schemas.microsoft.com/office/drawing/2014/main" id="{85B973A8-0691-4E55-B7C1-4AF06DF2EF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>
                    <a:extLst>
                      <a:ext uri="{FF2B5EF4-FFF2-40B4-BE49-F238E27FC236}">
                        <a16:creationId xmlns:a16="http://schemas.microsoft.com/office/drawing/2014/main" id="{0509802A-1F4A-42CE-A7EC-30E7BC9BB0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>
                    <a:extLst>
                      <a:ext uri="{FF2B5EF4-FFF2-40B4-BE49-F238E27FC236}">
                        <a16:creationId xmlns:a16="http://schemas.microsoft.com/office/drawing/2014/main" id="{9846D017-5F2C-4FBB-AD7F-C8516BE2CB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>
                    <a:extLst>
                      <a:ext uri="{FF2B5EF4-FFF2-40B4-BE49-F238E27FC236}">
                        <a16:creationId xmlns:a16="http://schemas.microsoft.com/office/drawing/2014/main" id="{F290A6EF-D751-4CB5-8C13-CB126A5C3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>
                    <a:extLst>
                      <a:ext uri="{FF2B5EF4-FFF2-40B4-BE49-F238E27FC236}">
                        <a16:creationId xmlns:a16="http://schemas.microsoft.com/office/drawing/2014/main" id="{DB526320-DBFB-4903-BD95-269488A03E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:a16="http://schemas.microsoft.com/office/drawing/2014/main" id="{1E0E8E27-9694-44F4-BDAC-15BEDB39F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:a16="http://schemas.microsoft.com/office/drawing/2014/main" id="{A50DE7F9-4B3F-4621-8E9F-1E4736BA54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:a16="http://schemas.microsoft.com/office/drawing/2014/main" id="{6D363894-024B-4234-A968-B7521A4DF7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>
                    <a:extLst>
                      <a:ext uri="{FF2B5EF4-FFF2-40B4-BE49-F238E27FC236}">
                        <a16:creationId xmlns:a16="http://schemas.microsoft.com/office/drawing/2014/main" id="{4FBB5299-2A99-4ED3-AFC6-1A15E87377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>
                    <a:extLst>
                      <a:ext uri="{FF2B5EF4-FFF2-40B4-BE49-F238E27FC236}">
                        <a16:creationId xmlns:a16="http://schemas.microsoft.com/office/drawing/2014/main" id="{E49FEE8C-5D4C-4AC4-90DD-138E46FB4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>
                    <a:extLst>
                      <a:ext uri="{FF2B5EF4-FFF2-40B4-BE49-F238E27FC236}">
                        <a16:creationId xmlns:a16="http://schemas.microsoft.com/office/drawing/2014/main" id="{BC406546-C4E5-446E-9F22-43EEB547C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>
                    <a:extLst>
                      <a:ext uri="{FF2B5EF4-FFF2-40B4-BE49-F238E27FC236}">
                        <a16:creationId xmlns:a16="http://schemas.microsoft.com/office/drawing/2014/main" id="{DC733DED-00F5-4980-8A88-D90F0E0C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>
                    <a:extLst>
                      <a:ext uri="{FF2B5EF4-FFF2-40B4-BE49-F238E27FC236}">
                        <a16:creationId xmlns:a16="http://schemas.microsoft.com/office/drawing/2014/main" id="{D0B9F331-6756-4DF5-B194-E08F75F82A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>
                    <a:extLst>
                      <a:ext uri="{FF2B5EF4-FFF2-40B4-BE49-F238E27FC236}">
                        <a16:creationId xmlns:a16="http://schemas.microsoft.com/office/drawing/2014/main" id="{7B3AC61A-B6F3-422D-B70F-14D88E8CF5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>
                    <a:extLst>
                      <a:ext uri="{FF2B5EF4-FFF2-40B4-BE49-F238E27FC236}">
                        <a16:creationId xmlns:a16="http://schemas.microsoft.com/office/drawing/2014/main" id="{EB4C787C-1C3A-4BDF-AD42-02B5BE9620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>
                    <a:extLst>
                      <a:ext uri="{FF2B5EF4-FFF2-40B4-BE49-F238E27FC236}">
                        <a16:creationId xmlns:a16="http://schemas.microsoft.com/office/drawing/2014/main" id="{20D56104-147D-4D61-B8E5-197D9F4B7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>
                    <a:extLst>
                      <a:ext uri="{FF2B5EF4-FFF2-40B4-BE49-F238E27FC236}">
                        <a16:creationId xmlns:a16="http://schemas.microsoft.com/office/drawing/2014/main" id="{2A5F8A16-4A13-4387-BA6E-7BE8DB975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>
                    <a:extLst>
                      <a:ext uri="{FF2B5EF4-FFF2-40B4-BE49-F238E27FC236}">
                        <a16:creationId xmlns:a16="http://schemas.microsoft.com/office/drawing/2014/main" id="{782C007B-AED1-4CD3-BA34-EE7C036A76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>
                    <a:extLst>
                      <a:ext uri="{FF2B5EF4-FFF2-40B4-BE49-F238E27FC236}">
                        <a16:creationId xmlns:a16="http://schemas.microsoft.com/office/drawing/2014/main" id="{097219AE-C5C2-4BEC-A4D5-10D5F23848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>
                    <a:extLst>
                      <a:ext uri="{FF2B5EF4-FFF2-40B4-BE49-F238E27FC236}">
                        <a16:creationId xmlns:a16="http://schemas.microsoft.com/office/drawing/2014/main" id="{E485C74C-0927-49A7-95D7-D24EC256BE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>
                    <a:extLst>
                      <a:ext uri="{FF2B5EF4-FFF2-40B4-BE49-F238E27FC236}">
                        <a16:creationId xmlns:a16="http://schemas.microsoft.com/office/drawing/2014/main" id="{0F831D2B-533D-4913-8BB8-1F78EC16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>
                    <a:extLst>
                      <a:ext uri="{FF2B5EF4-FFF2-40B4-BE49-F238E27FC236}">
                        <a16:creationId xmlns:a16="http://schemas.microsoft.com/office/drawing/2014/main" id="{A63F19A6-A1C1-46FC-BE9B-A87583A1AD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>
                    <a:extLst>
                      <a:ext uri="{FF2B5EF4-FFF2-40B4-BE49-F238E27FC236}">
                        <a16:creationId xmlns:a16="http://schemas.microsoft.com/office/drawing/2014/main" id="{44C095D7-A17A-456D-AE2F-748AA7CCE5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>
                    <a:extLst>
                      <a:ext uri="{FF2B5EF4-FFF2-40B4-BE49-F238E27FC236}">
                        <a16:creationId xmlns:a16="http://schemas.microsoft.com/office/drawing/2014/main" id="{17DFD55E-B709-4906-A414-00BF66DF07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>
                    <a:extLst>
                      <a:ext uri="{FF2B5EF4-FFF2-40B4-BE49-F238E27FC236}">
                        <a16:creationId xmlns:a16="http://schemas.microsoft.com/office/drawing/2014/main" id="{E0495502-5476-4B42-A884-12B68623D5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>
                    <a:extLst>
                      <a:ext uri="{FF2B5EF4-FFF2-40B4-BE49-F238E27FC236}">
                        <a16:creationId xmlns:a16="http://schemas.microsoft.com/office/drawing/2014/main" id="{89E969B4-AEFA-49A8-A3F4-8F7AEE0E91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>
                    <a:extLst>
                      <a:ext uri="{FF2B5EF4-FFF2-40B4-BE49-F238E27FC236}">
                        <a16:creationId xmlns:a16="http://schemas.microsoft.com/office/drawing/2014/main" id="{94AFA253-7FCD-49C4-B0F3-D843D56F13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>
                    <a:extLst>
                      <a:ext uri="{FF2B5EF4-FFF2-40B4-BE49-F238E27FC236}">
                        <a16:creationId xmlns:a16="http://schemas.microsoft.com/office/drawing/2014/main" id="{ADA52924-62F3-4261-BCF1-4044ED11DD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>
                    <a:extLst>
                      <a:ext uri="{FF2B5EF4-FFF2-40B4-BE49-F238E27FC236}">
                        <a16:creationId xmlns:a16="http://schemas.microsoft.com/office/drawing/2014/main" id="{94B66FDE-F660-477F-96B3-36C89A7FD6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>
                    <a:extLst>
                      <a:ext uri="{FF2B5EF4-FFF2-40B4-BE49-F238E27FC236}">
                        <a16:creationId xmlns:a16="http://schemas.microsoft.com/office/drawing/2014/main" id="{BA9F766F-E6A5-463D-8437-A882449DFD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>
                    <a:extLst>
                      <a:ext uri="{FF2B5EF4-FFF2-40B4-BE49-F238E27FC236}">
                        <a16:creationId xmlns:a16="http://schemas.microsoft.com/office/drawing/2014/main" id="{86DD92AC-4B77-43C2-824C-1CBE71EE27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>
                    <a:extLst>
                      <a:ext uri="{FF2B5EF4-FFF2-40B4-BE49-F238E27FC236}">
                        <a16:creationId xmlns:a16="http://schemas.microsoft.com/office/drawing/2014/main" id="{16D9F4D4-8ECD-4FA4-B341-E2F7316C5D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>
                    <a:extLst>
                      <a:ext uri="{FF2B5EF4-FFF2-40B4-BE49-F238E27FC236}">
                        <a16:creationId xmlns:a16="http://schemas.microsoft.com/office/drawing/2014/main" id="{A68945B2-C19D-4EB0-9D7B-3B9A09C021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>
                    <a:extLst>
                      <a:ext uri="{FF2B5EF4-FFF2-40B4-BE49-F238E27FC236}">
                        <a16:creationId xmlns:a16="http://schemas.microsoft.com/office/drawing/2014/main" id="{BCC4F69F-1200-4FF1-A28C-121D11F906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>
                    <a:extLst>
                      <a:ext uri="{FF2B5EF4-FFF2-40B4-BE49-F238E27FC236}">
                        <a16:creationId xmlns:a16="http://schemas.microsoft.com/office/drawing/2014/main" id="{7280DA25-889B-4A90-854D-3739AEB729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>
                    <a:extLst>
                      <a:ext uri="{FF2B5EF4-FFF2-40B4-BE49-F238E27FC236}">
                        <a16:creationId xmlns:a16="http://schemas.microsoft.com/office/drawing/2014/main" id="{503CBCC2-3901-4492-AE4E-453F344893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>
                    <a:extLst>
                      <a:ext uri="{FF2B5EF4-FFF2-40B4-BE49-F238E27FC236}">
                        <a16:creationId xmlns:a16="http://schemas.microsoft.com/office/drawing/2014/main" id="{58EED485-34A8-4084-A6EF-8FEB4D074D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>
                    <a:extLst>
                      <a:ext uri="{FF2B5EF4-FFF2-40B4-BE49-F238E27FC236}">
                        <a16:creationId xmlns:a16="http://schemas.microsoft.com/office/drawing/2014/main" id="{134604BD-7DCF-4034-9143-C9FB96E916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>
                    <a:extLst>
                      <a:ext uri="{FF2B5EF4-FFF2-40B4-BE49-F238E27FC236}">
                        <a16:creationId xmlns:a16="http://schemas.microsoft.com/office/drawing/2014/main" id="{468D2A22-3D78-4F30-A97F-75D57491A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>
                    <a:extLst>
                      <a:ext uri="{FF2B5EF4-FFF2-40B4-BE49-F238E27FC236}">
                        <a16:creationId xmlns:a16="http://schemas.microsoft.com/office/drawing/2014/main" id="{CF1A05D5-1030-4E57-AC65-3250EFC29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>
                    <a:extLst>
                      <a:ext uri="{FF2B5EF4-FFF2-40B4-BE49-F238E27FC236}">
                        <a16:creationId xmlns:a16="http://schemas.microsoft.com/office/drawing/2014/main" id="{20C9C56C-7A71-4FF0-B42F-3EB494E50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>
                    <a:extLst>
                      <a:ext uri="{FF2B5EF4-FFF2-40B4-BE49-F238E27FC236}">
                        <a16:creationId xmlns:a16="http://schemas.microsoft.com/office/drawing/2014/main" id="{68EFA84F-875F-4F81-9BD1-1D93310500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>
                    <a:extLst>
                      <a:ext uri="{FF2B5EF4-FFF2-40B4-BE49-F238E27FC236}">
                        <a16:creationId xmlns:a16="http://schemas.microsoft.com/office/drawing/2014/main" id="{B8C29591-457B-4174-B9E3-B7D46ED4A2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>
                    <a:extLst>
                      <a:ext uri="{FF2B5EF4-FFF2-40B4-BE49-F238E27FC236}">
                        <a16:creationId xmlns:a16="http://schemas.microsoft.com/office/drawing/2014/main" id="{B24E4B0B-1842-4BDC-B694-FCB8A99048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>
                    <a:extLst>
                      <a:ext uri="{FF2B5EF4-FFF2-40B4-BE49-F238E27FC236}">
                        <a16:creationId xmlns:a16="http://schemas.microsoft.com/office/drawing/2014/main" id="{9E9C3467-42C7-4E45-AA92-073E45E7E5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>
                    <a:extLst>
                      <a:ext uri="{FF2B5EF4-FFF2-40B4-BE49-F238E27FC236}">
                        <a16:creationId xmlns:a16="http://schemas.microsoft.com/office/drawing/2014/main" id="{C44A3A24-307D-45E1-B140-6F3B5F40F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>
                    <a:extLst>
                      <a:ext uri="{FF2B5EF4-FFF2-40B4-BE49-F238E27FC236}">
                        <a16:creationId xmlns:a16="http://schemas.microsoft.com/office/drawing/2014/main" id="{B2966100-D8A1-451D-8857-1FC8C8E141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>
                    <a:extLst>
                      <a:ext uri="{FF2B5EF4-FFF2-40B4-BE49-F238E27FC236}">
                        <a16:creationId xmlns:a16="http://schemas.microsoft.com/office/drawing/2014/main" id="{32E6BC34-80B9-450A-A62D-FF6B54CEE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>
                    <a:extLst>
                      <a:ext uri="{FF2B5EF4-FFF2-40B4-BE49-F238E27FC236}">
                        <a16:creationId xmlns:a16="http://schemas.microsoft.com/office/drawing/2014/main" id="{84569450-D798-412D-BE0F-7AAF7B4C2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>
                    <a:extLst>
                      <a:ext uri="{FF2B5EF4-FFF2-40B4-BE49-F238E27FC236}">
                        <a16:creationId xmlns:a16="http://schemas.microsoft.com/office/drawing/2014/main" id="{A0187908-99F8-4D15-8E62-004CA08D40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:a16="http://schemas.microsoft.com/office/drawing/2014/main" id="{B9D36DAA-E230-404C-9BBD-37FDBE414F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:a16="http://schemas.microsoft.com/office/drawing/2014/main" id="{CB59D0DA-1559-4FDA-B0CB-00370531EB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:a16="http://schemas.microsoft.com/office/drawing/2014/main" id="{D721FD81-0432-423E-8C31-30F9CEE5C3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:a16="http://schemas.microsoft.com/office/drawing/2014/main" id="{07E22AFE-C638-4982-B431-614B5DB424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>
                    <a:extLst>
                      <a:ext uri="{FF2B5EF4-FFF2-40B4-BE49-F238E27FC236}">
                        <a16:creationId xmlns:a16="http://schemas.microsoft.com/office/drawing/2014/main" id="{C84D0326-3858-4020-8224-1BBEABF6C3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>
                    <a:extLst>
                      <a:ext uri="{FF2B5EF4-FFF2-40B4-BE49-F238E27FC236}">
                        <a16:creationId xmlns:a16="http://schemas.microsoft.com/office/drawing/2014/main" id="{A32898DF-689A-499F-8A30-4D54CE9684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>
                    <a:extLst>
                      <a:ext uri="{FF2B5EF4-FFF2-40B4-BE49-F238E27FC236}">
                        <a16:creationId xmlns:a16="http://schemas.microsoft.com/office/drawing/2014/main" id="{B1191E86-4714-4BB7-BCA3-A70CC0E95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>
                    <a:extLst>
                      <a:ext uri="{FF2B5EF4-FFF2-40B4-BE49-F238E27FC236}">
                        <a16:creationId xmlns:a16="http://schemas.microsoft.com/office/drawing/2014/main" id="{E6A13E02-A1ED-4DF9-8F47-D1A5F9BFD7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>
                    <a:extLst>
                      <a:ext uri="{FF2B5EF4-FFF2-40B4-BE49-F238E27FC236}">
                        <a16:creationId xmlns:a16="http://schemas.microsoft.com/office/drawing/2014/main" id="{D4C81D38-2E65-4023-B796-9D42D3A854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>
                    <a:extLst>
                      <a:ext uri="{FF2B5EF4-FFF2-40B4-BE49-F238E27FC236}">
                        <a16:creationId xmlns:a16="http://schemas.microsoft.com/office/drawing/2014/main" id="{79A81D0A-CC6E-4EB1-A07F-C7394F5A9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:a16="http://schemas.microsoft.com/office/drawing/2014/main" id="{B067606E-33BD-40F5-87CE-69BFA001E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:a16="http://schemas.microsoft.com/office/drawing/2014/main" id="{68F338CA-5BCE-49F9-A537-8603B3D57C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:a16="http://schemas.microsoft.com/office/drawing/2014/main" id="{00E2C252-35B0-4369-8AF8-AFF69FFD4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:a16="http://schemas.microsoft.com/office/drawing/2014/main" id="{0E60DB60-4C7F-472F-8618-AE6AFE45D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:a16="http://schemas.microsoft.com/office/drawing/2014/main" id="{3DDC6EFB-3A3D-4792-B278-BC51855F24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:a16="http://schemas.microsoft.com/office/drawing/2014/main" id="{93C87C54-D8D9-497C-9FB2-5460C29F5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:a16="http://schemas.microsoft.com/office/drawing/2014/main" id="{8FFDB65A-7476-4726-8136-EB79CAF4B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:a16="http://schemas.microsoft.com/office/drawing/2014/main" id="{D0860423-1B2C-40C4-9D4A-AA00D17E7E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:a16="http://schemas.microsoft.com/office/drawing/2014/main" id="{956F4927-C910-41ED-9A80-8F2B1FD4C3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:a16="http://schemas.microsoft.com/office/drawing/2014/main" id="{47945E20-04DB-4781-8B53-456C48043D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:a16="http://schemas.microsoft.com/office/drawing/2014/main" id="{661D0F66-AF81-41A6-BB00-5E4C033597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:a16="http://schemas.microsoft.com/office/drawing/2014/main" id="{19EE376F-EC02-4930-BB05-8CCF62F55A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:a16="http://schemas.microsoft.com/office/drawing/2014/main" id="{834CC687-B17A-4275-8097-4C5561F82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>
                    <a:extLst>
                      <a:ext uri="{FF2B5EF4-FFF2-40B4-BE49-F238E27FC236}">
                        <a16:creationId xmlns:a16="http://schemas.microsoft.com/office/drawing/2014/main" id="{C856D42C-379D-4A87-9DD8-AB3DCEA37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>
                    <a:extLst>
                      <a:ext uri="{FF2B5EF4-FFF2-40B4-BE49-F238E27FC236}">
                        <a16:creationId xmlns:a16="http://schemas.microsoft.com/office/drawing/2014/main" id="{DA600987-1CA5-465A-8B26-D97B8FD722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:a16="http://schemas.microsoft.com/office/drawing/2014/main" id="{F6D5A403-DCC2-4C9F-8EA2-BFA333423D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:a16="http://schemas.microsoft.com/office/drawing/2014/main" id="{8DAFC3AF-70F3-4148-9799-7A560FA94C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:a16="http://schemas.microsoft.com/office/drawing/2014/main" id="{3B9045E1-B831-4C90-AD96-C6E39241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:a16="http://schemas.microsoft.com/office/drawing/2014/main" id="{7CD8BC4C-087F-4712-821F-6C3B09119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:a16="http://schemas.microsoft.com/office/drawing/2014/main" id="{4A09CF8E-891D-4FF5-8E91-F87C1407C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:a16="http://schemas.microsoft.com/office/drawing/2014/main" id="{EF251F4D-49D5-4BB1-AC5F-B881537EDA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:a16="http://schemas.microsoft.com/office/drawing/2014/main" id="{7DBC0E38-A711-406E-BB2A-9D11A44247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:a16="http://schemas.microsoft.com/office/drawing/2014/main" id="{80CA68D1-D5BA-430C-BD3B-A43577973C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:a16="http://schemas.microsoft.com/office/drawing/2014/main" id="{56DFA465-047B-400E-94F8-EEAE79141B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:a16="http://schemas.microsoft.com/office/drawing/2014/main" id="{FB643308-5330-445F-807E-471CFCF905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:a16="http://schemas.microsoft.com/office/drawing/2014/main" id="{965E16E4-E7BE-41CA-8D81-281F52E50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:a16="http://schemas.microsoft.com/office/drawing/2014/main" id="{D8520B3D-AA49-49F2-AF84-D952E0B2A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:a16="http://schemas.microsoft.com/office/drawing/2014/main" id="{E5816040-D980-42AB-9814-76228F029E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:a16="http://schemas.microsoft.com/office/drawing/2014/main" id="{FA6D5978-E2F3-4A80-B5EA-615583E7E5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:a16="http://schemas.microsoft.com/office/drawing/2014/main" id="{7B42977C-C6F7-4632-88D0-BC2ABBB4F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:a16="http://schemas.microsoft.com/office/drawing/2014/main" id="{B6E9622D-0FE9-40E8-AFE3-E02703ECB6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:a16="http://schemas.microsoft.com/office/drawing/2014/main" id="{ACE47CCE-2809-4C52-A630-BD04ECD628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:a16="http://schemas.microsoft.com/office/drawing/2014/main" id="{C20D1804-10C7-4243-869D-22719B46C8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:a16="http://schemas.microsoft.com/office/drawing/2014/main" id="{87725AB4-86D7-41E6-BDAE-2F87B8455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:a16="http://schemas.microsoft.com/office/drawing/2014/main" id="{8E30C60F-D8C2-4969-8F38-78445612A0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:a16="http://schemas.microsoft.com/office/drawing/2014/main" id="{1E34EB7C-5696-49CD-932F-886B411EA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:a16="http://schemas.microsoft.com/office/drawing/2014/main" id="{42180591-72C5-4D17-8C34-23AAC1CEBB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:a16="http://schemas.microsoft.com/office/drawing/2014/main" id="{9325A68F-A2FE-4B6D-8926-E4A497E80B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:a16="http://schemas.microsoft.com/office/drawing/2014/main" id="{35CD0560-0AA4-4931-9B68-D12AE26C76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:a16="http://schemas.microsoft.com/office/drawing/2014/main" id="{BA91BF35-D17F-46EF-B8ED-1D5B1D681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:a16="http://schemas.microsoft.com/office/drawing/2014/main" id="{41F2B733-5EEB-4E17-BCFD-EEBFE75F10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:a16="http://schemas.microsoft.com/office/drawing/2014/main" id="{0A126FF0-1811-40F7-AA3B-0C2586E0AB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:a16="http://schemas.microsoft.com/office/drawing/2014/main" id="{68081CB3-C77B-4321-8788-5B5CD03F8F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:a16="http://schemas.microsoft.com/office/drawing/2014/main" id="{3C7B3FDD-E3DC-4309-841B-52E2247B42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:a16="http://schemas.microsoft.com/office/drawing/2014/main" id="{0B56EE1A-4761-4429-B42E-923A86F279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:a16="http://schemas.microsoft.com/office/drawing/2014/main" id="{8E22C5E7-768A-4736-A5D1-CE8D8E15D6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:a16="http://schemas.microsoft.com/office/drawing/2014/main" id="{94820D56-9AD7-498D-B71C-9F53D19E22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:a16="http://schemas.microsoft.com/office/drawing/2014/main" id="{4C6816C6-8BD8-4DF4-9E74-F74DFF9CE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:a16="http://schemas.microsoft.com/office/drawing/2014/main" id="{E7BE1E5D-54F2-4A60-9F70-5E9588C05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:a16="http://schemas.microsoft.com/office/drawing/2014/main" id="{3A5020A1-EBA9-4CD2-BB37-572236E41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:a16="http://schemas.microsoft.com/office/drawing/2014/main" id="{1F107664-CA7D-4980-AA37-80726BC98E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:a16="http://schemas.microsoft.com/office/drawing/2014/main" id="{CED73AC9-78C1-49A6-8D8C-1E99FED23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:a16="http://schemas.microsoft.com/office/drawing/2014/main" id="{8EB79F5C-78A7-493E-BB94-48AD56B84C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:a16="http://schemas.microsoft.com/office/drawing/2014/main" id="{0C771397-D8D6-4BC2-BD9D-1F1A4929BB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>
                    <a:extLst>
                      <a:ext uri="{FF2B5EF4-FFF2-40B4-BE49-F238E27FC236}">
                        <a16:creationId xmlns:a16="http://schemas.microsoft.com/office/drawing/2014/main" id="{F6FDC4B9-0D11-48EB-8C74-C479B18368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>
                    <a:extLst>
                      <a:ext uri="{FF2B5EF4-FFF2-40B4-BE49-F238E27FC236}">
                        <a16:creationId xmlns:a16="http://schemas.microsoft.com/office/drawing/2014/main" id="{92155CB4-4CC7-46AD-A9A0-81AC04DBFE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>
                    <a:extLst>
                      <a:ext uri="{FF2B5EF4-FFF2-40B4-BE49-F238E27FC236}">
                        <a16:creationId xmlns:a16="http://schemas.microsoft.com/office/drawing/2014/main" id="{DF8A8338-D087-4355-9DB0-D3D348F84A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>
                    <a:extLst>
                      <a:ext uri="{FF2B5EF4-FFF2-40B4-BE49-F238E27FC236}">
                        <a16:creationId xmlns:a16="http://schemas.microsoft.com/office/drawing/2014/main" id="{9EAA21FB-3B6D-4632-829C-A140B2F55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>
                    <a:extLst>
                      <a:ext uri="{FF2B5EF4-FFF2-40B4-BE49-F238E27FC236}">
                        <a16:creationId xmlns:a16="http://schemas.microsoft.com/office/drawing/2014/main" id="{1FCC2B56-8BF4-4D15-A225-86E6A521C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:a16="http://schemas.microsoft.com/office/drawing/2014/main" id="{0FDDD0C5-C160-4BB9-88E5-92B0C06D5A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:a16="http://schemas.microsoft.com/office/drawing/2014/main" id="{C8E389F7-06FA-4E1B-81D6-33C331D5A3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:a16="http://schemas.microsoft.com/office/drawing/2014/main" id="{C0D87155-27A1-4713-8173-85A5B9BC52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:a16="http://schemas.microsoft.com/office/drawing/2014/main" id="{8D03A03B-CA3A-4DC0-BA7C-E5E212E0E5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:a16="http://schemas.microsoft.com/office/drawing/2014/main" id="{3F466D1B-A4E1-4093-94D8-15BE5E4D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>
                    <a:extLst>
                      <a:ext uri="{FF2B5EF4-FFF2-40B4-BE49-F238E27FC236}">
                        <a16:creationId xmlns:a16="http://schemas.microsoft.com/office/drawing/2014/main" id="{D7FF8421-4C75-4958-9BFB-19CB067C6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>
                    <a:extLst>
                      <a:ext uri="{FF2B5EF4-FFF2-40B4-BE49-F238E27FC236}">
                        <a16:creationId xmlns:a16="http://schemas.microsoft.com/office/drawing/2014/main" id="{2F4F3F59-67E6-46D2-ADF0-E7CF3773BF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>
                    <a:extLst>
                      <a:ext uri="{FF2B5EF4-FFF2-40B4-BE49-F238E27FC236}">
                        <a16:creationId xmlns:a16="http://schemas.microsoft.com/office/drawing/2014/main" id="{CD012201-2047-4358-84F8-B133C83E7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>
                    <a:extLst>
                      <a:ext uri="{FF2B5EF4-FFF2-40B4-BE49-F238E27FC236}">
                        <a16:creationId xmlns:a16="http://schemas.microsoft.com/office/drawing/2014/main" id="{0D10C99D-CB79-49AD-A7C2-FA324BA523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>
                    <a:extLst>
                      <a:ext uri="{FF2B5EF4-FFF2-40B4-BE49-F238E27FC236}">
                        <a16:creationId xmlns:a16="http://schemas.microsoft.com/office/drawing/2014/main" id="{C0B6E3C2-10D4-4588-AD30-EE3AA21DB9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id="{64CC6EE6-BEBE-4302-AD33-C55F1A8A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id="{1E76E60F-9691-4AD3-9CCF-14833F7F4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id="{4B976EB7-D6A3-4E75-B88C-9FD83A9F5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id="{27EE38C0-CD65-42F9-B3A5-257DB74CE3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id="{74E88CBC-41CD-470C-9A3D-278A4F90B9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id="{73D9CA30-8E09-48AC-B73E-78AE84123F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id="{461E8DCB-FC45-4882-B108-9FBC902A06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id="{F2B6D124-210F-4D50-8F70-5F16CBE90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id="{1B257A3F-B8FC-4D09-8E41-CFA98EA914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id="{AE0355A6-083A-4D44-AE32-E8A63F9ABA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id="{3BAA8A64-AD40-40AA-861B-456BBCC457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id="{ED68077C-529D-4C08-8CED-A0611BC04E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id="{6DFB9F5D-D45E-4815-B6F9-625E2849C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id="{3C6D3C6A-9E65-4F0E-A7F3-A4F0CE4E82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id="{C8A40B34-EE4B-4EC3-9F77-8FE2EFCDCD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id="{A4180497-E07D-4515-B458-777276B6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id="{4C597884-5318-41AB-9C87-75009C4C8B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id="{2AD70B35-AD04-4648-8694-76162D13DF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id="{522B5A52-5D56-4E0A-A885-1BD960728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id="{1E671758-8828-417C-8491-6C5F55AAD3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id="{978AB152-FB24-47B0-8BE3-7998F4F680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id="{3C5BB34F-67AA-4B50-9351-08EFB57904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id="{E2E00545-805A-4C1D-A39C-CD7968000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id="{D019E6A2-4B8A-4957-B713-187038C66F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id="{1B7A92C1-235F-4957-9D9F-60792C1F0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id="{F839220C-CFBE-4DE8-A317-46B41954D4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id="{EA013FE2-F779-4EFB-86C2-42FB96A711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id="{41C589AF-07DE-443E-A9B9-DF155F6DB8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id="{A7D168BB-E3AB-41BD-80DD-28D761684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id="{5F52F446-A104-4CD8-95EE-DA5AD09FF2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id="{207A5DFF-EF51-43F9-B769-9DB6C7DC77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id="{78C3D2CE-BB0D-4189-956F-A7ADD8171D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id="{A4A6443F-EAEF-40BA-80AF-CF5AE3B5AF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>
                    <a:extLst>
                      <a:ext uri="{FF2B5EF4-FFF2-40B4-BE49-F238E27FC236}">
                        <a16:creationId xmlns:a16="http://schemas.microsoft.com/office/drawing/2014/main" id="{B51FDB68-9BF5-47BA-BAE8-25B4C0318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:a16="http://schemas.microsoft.com/office/drawing/2014/main" id="{98CE3DFC-825C-4981-B035-CD5C466DE2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:a16="http://schemas.microsoft.com/office/drawing/2014/main" id="{9747B21F-09ED-49C5-A581-B96D39305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:a16="http://schemas.microsoft.com/office/drawing/2014/main" id="{1C1E8F8F-E805-411E-BB9D-4DF60D1E86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:a16="http://schemas.microsoft.com/office/drawing/2014/main" id="{BFA8AD9B-FF8F-4BDA-8731-49DB80B792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:a16="http://schemas.microsoft.com/office/drawing/2014/main" id="{BD3FFEB5-1C82-4955-923E-CD2B32DD4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:a16="http://schemas.microsoft.com/office/drawing/2014/main" id="{0E2AE867-80C4-412E-9333-0060D2EBF9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:a16="http://schemas.microsoft.com/office/drawing/2014/main" id="{B403A86D-ED70-497F-B1EC-D296229B00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:a16="http://schemas.microsoft.com/office/drawing/2014/main" id="{9C3967B1-05A8-4AF0-A7EE-E7A9F61C31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:a16="http://schemas.microsoft.com/office/drawing/2014/main" id="{5ED7DF3B-73BA-40D9-9B3F-4E408A81E9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:a16="http://schemas.microsoft.com/office/drawing/2014/main" id="{8B17B801-628F-4552-BD71-BCE840642F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:a16="http://schemas.microsoft.com/office/drawing/2014/main" id="{38FDE1E1-8075-4915-B1C6-0C66671A0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:a16="http://schemas.microsoft.com/office/drawing/2014/main" id="{C8F06550-2F04-4980-B1A2-51A0C812A4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:a16="http://schemas.microsoft.com/office/drawing/2014/main" id="{E922609D-B2DF-4AAF-AABC-607440E991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:a16="http://schemas.microsoft.com/office/drawing/2014/main" id="{47BEDD9A-803F-4A00-B620-397A9E4238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:a16="http://schemas.microsoft.com/office/drawing/2014/main" id="{0FEE813F-58AC-4551-9209-DD3232835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:a16="http://schemas.microsoft.com/office/drawing/2014/main" id="{12A62963-9685-4A9E-A148-433B61E195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:a16="http://schemas.microsoft.com/office/drawing/2014/main" id="{ACC10533-D687-4110-AE4E-EA46A93472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:a16="http://schemas.microsoft.com/office/drawing/2014/main" id="{20B67C0F-6D85-48D8-A6C7-635C1C953F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:a16="http://schemas.microsoft.com/office/drawing/2014/main" id="{475D9488-FF2C-4DB6-A137-EB3795BE91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:a16="http://schemas.microsoft.com/office/drawing/2014/main" id="{43A2BA4A-8CCA-4037-AC53-8BFE462AC0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:a16="http://schemas.microsoft.com/office/drawing/2014/main" id="{C1908DD3-1727-447E-BA05-3BEEF2693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:a16="http://schemas.microsoft.com/office/drawing/2014/main" id="{D7116DC5-EA7E-4DE5-9D74-28B682273F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:a16="http://schemas.microsoft.com/office/drawing/2014/main" id="{D35B6C30-5E3B-4105-9C7D-2426B5B0D6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:a16="http://schemas.microsoft.com/office/drawing/2014/main" id="{EDB0C795-77CC-4BBF-9C8E-C64F393265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id="{0AE65C35-5EFA-465C-BFC9-4F1D206E2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id="{5B8FB8AB-09D8-4E72-A5DA-D59BC0C22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id="{43AF57C7-F2E6-4FEB-BF76-60A3133E2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id="{46382F0A-B8E1-4DAD-A90E-0880D1AC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id="{F6A799BC-5CDB-475B-814A-5C0CA4C949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id="{21FA035A-9AB0-448E-9CEF-A0DC07FC84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id="{6CCAC33D-3581-4A99-8A7A-DB38ADFF4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id="{E16B6499-634A-45D4-9966-7AFB79E3D8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id="{888639A2-E41D-4D00-94AF-32D58B75A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id="{3030D67B-A723-4958-8F46-A84CB3C3D9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id="{2CC60152-02B2-4F30-BA8C-4F9632ACF1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>
                  <a:extLst>
                    <a:ext uri="{FF2B5EF4-FFF2-40B4-BE49-F238E27FC236}">
                      <a16:creationId xmlns:a16="http://schemas.microsoft.com/office/drawing/2014/main" id="{BD80DDF0-71FD-4738-9395-059293268835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>
                  <a:extLst>
                    <a:ext uri="{FF2B5EF4-FFF2-40B4-BE49-F238E27FC236}">
                      <a16:creationId xmlns:a16="http://schemas.microsoft.com/office/drawing/2014/main" id="{ADE9792C-947A-4883-BA63-57067A5E1672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867" name="TextBox 866">
                  <a:extLst>
                    <a:ext uri="{FF2B5EF4-FFF2-40B4-BE49-F238E27FC236}">
                      <a16:creationId xmlns:a16="http://schemas.microsoft.com/office/drawing/2014/main" id="{8418E7C3-CDFB-4C28-9351-4C485E152173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:a16="http://schemas.microsoft.com/office/drawing/2014/main" id="{1ADF26F1-4E6A-4156-85EA-3F4BB75FFF13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69" name="TextBox 868">
                  <a:extLst>
                    <a:ext uri="{FF2B5EF4-FFF2-40B4-BE49-F238E27FC236}">
                      <a16:creationId xmlns:a16="http://schemas.microsoft.com/office/drawing/2014/main" id="{CF230FC1-67EB-4FC8-8F57-C5C17C497866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:a16="http://schemas.microsoft.com/office/drawing/2014/main" id="{ABDAB63B-B59C-4C23-9C8B-6F94E233316E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1" name="TextBox 870">
                  <a:extLst>
                    <a:ext uri="{FF2B5EF4-FFF2-40B4-BE49-F238E27FC236}">
                      <a16:creationId xmlns:a16="http://schemas.microsoft.com/office/drawing/2014/main" id="{07F5739C-A16E-42A1-8B04-50737162A022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:a16="http://schemas.microsoft.com/office/drawing/2014/main" id="{EF00F4AF-971F-4EAA-8B62-59FB79888457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873" name="TextBox 872">
                  <a:extLst>
                    <a:ext uri="{FF2B5EF4-FFF2-40B4-BE49-F238E27FC236}">
                      <a16:creationId xmlns:a16="http://schemas.microsoft.com/office/drawing/2014/main" id="{0871128B-2994-49C2-9020-5EFF7F0F3BC6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:a16="http://schemas.microsoft.com/office/drawing/2014/main" id="{9958C2D7-4D8F-43B9-8245-AA0B65E119BC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5" name="TextBox 874">
                  <a:extLst>
                    <a:ext uri="{FF2B5EF4-FFF2-40B4-BE49-F238E27FC236}">
                      <a16:creationId xmlns:a16="http://schemas.microsoft.com/office/drawing/2014/main" id="{E31CA9FC-498D-423F-91B7-0A67C3CC399E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:a16="http://schemas.microsoft.com/office/drawing/2014/main" id="{28AFA0CB-DBC0-421D-AE64-B7D58821EACF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>
                  <a:extLst>
                    <a:ext uri="{FF2B5EF4-FFF2-40B4-BE49-F238E27FC236}">
                      <a16:creationId xmlns:a16="http://schemas.microsoft.com/office/drawing/2014/main" id="{4739879A-D9EB-4106-B75B-0E2F4156E1C1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:a16="http://schemas.microsoft.com/office/drawing/2014/main" id="{622698F5-9300-41D7-98F6-2C099F74AAFC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79" name="TextBox 878">
                  <a:extLst>
                    <a:ext uri="{FF2B5EF4-FFF2-40B4-BE49-F238E27FC236}">
                      <a16:creationId xmlns:a16="http://schemas.microsoft.com/office/drawing/2014/main" id="{E46D2887-6032-410F-960C-E5656CDDD8D2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:a16="http://schemas.microsoft.com/office/drawing/2014/main" id="{2497EBA6-AE50-4C37-8378-B017DE31C4AF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>
                  <a:extLst>
                    <a:ext uri="{FF2B5EF4-FFF2-40B4-BE49-F238E27FC236}">
                      <a16:creationId xmlns:a16="http://schemas.microsoft.com/office/drawing/2014/main" id="{6C158622-BCEC-425F-B2AE-C897AD6B861C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:a16="http://schemas.microsoft.com/office/drawing/2014/main" id="{5BCE1F23-B966-4CDA-AD87-5D29683B358D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:a16="http://schemas.microsoft.com/office/drawing/2014/main" id="{868D3BD3-1005-4D08-9019-B9CFC14EED56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>
                  <a:extLst>
                    <a:ext uri="{FF2B5EF4-FFF2-40B4-BE49-F238E27FC236}">
                      <a16:creationId xmlns:a16="http://schemas.microsoft.com/office/drawing/2014/main" id="{7AF619B3-DD90-4833-8233-20789D3211CA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:a16="http://schemas.microsoft.com/office/drawing/2014/main" id="{41713394-0D42-46DD-B180-6CA66D319F13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>
                  <a:extLst>
                    <a:ext uri="{FF2B5EF4-FFF2-40B4-BE49-F238E27FC236}">
                      <a16:creationId xmlns:a16="http://schemas.microsoft.com/office/drawing/2014/main" id="{681478BD-0BAC-4F46-A3F9-0BAF5CC086CC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:a16="http://schemas.microsoft.com/office/drawing/2014/main" id="{C7B4D38C-BCA8-4425-8FE3-F07580F8D19F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>
                  <a:extLst>
                    <a:ext uri="{FF2B5EF4-FFF2-40B4-BE49-F238E27FC236}">
                      <a16:creationId xmlns:a16="http://schemas.microsoft.com/office/drawing/2014/main" id="{DAE57DE0-4C18-4481-8C79-49DCAC37F9F4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>
                  <a:extLst>
                    <a:ext uri="{FF2B5EF4-FFF2-40B4-BE49-F238E27FC236}">
                      <a16:creationId xmlns:a16="http://schemas.microsoft.com/office/drawing/2014/main" id="{ADECA585-8253-4546-8B7C-1F49C2388E43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:a16="http://schemas.microsoft.com/office/drawing/2014/main" id="{B0EAFE27-A061-49DF-A8CE-94C039997133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3" name="TextBox 892">
                  <a:extLst>
                    <a:ext uri="{FF2B5EF4-FFF2-40B4-BE49-F238E27FC236}">
                      <a16:creationId xmlns:a16="http://schemas.microsoft.com/office/drawing/2014/main" id="{B7FAFD9C-BF94-4DF0-8583-08A0F9C4171E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:a16="http://schemas.microsoft.com/office/drawing/2014/main" id="{AABE16D3-B4F1-49BA-99E5-76725C38B129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895" name="TextBox 894">
                  <a:extLst>
                    <a:ext uri="{FF2B5EF4-FFF2-40B4-BE49-F238E27FC236}">
                      <a16:creationId xmlns:a16="http://schemas.microsoft.com/office/drawing/2014/main" id="{EA053F65-C6F8-4C92-ADC5-55582AE26F1E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:a16="http://schemas.microsoft.com/office/drawing/2014/main" id="{33F2300F-AB52-4022-9618-E2CBAE7E8B64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>
                  <a:extLst>
                    <a:ext uri="{FF2B5EF4-FFF2-40B4-BE49-F238E27FC236}">
                      <a16:creationId xmlns:a16="http://schemas.microsoft.com/office/drawing/2014/main" id="{CAF95819-8753-40FC-8593-513E7D9D77E7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:a16="http://schemas.microsoft.com/office/drawing/2014/main" id="{EC7D9FB8-961C-4FD7-8CF9-C523BE919EC7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>
                  <a:extLst>
                    <a:ext uri="{FF2B5EF4-FFF2-40B4-BE49-F238E27FC236}">
                      <a16:creationId xmlns:a16="http://schemas.microsoft.com/office/drawing/2014/main" id="{6053F74E-3EB8-4D42-B720-33881E4F6A02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:a16="http://schemas.microsoft.com/office/drawing/2014/main" id="{104BC20E-1464-4A64-A5C2-DA0B4F7F54DD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>
                  <a:extLst>
                    <a:ext uri="{FF2B5EF4-FFF2-40B4-BE49-F238E27FC236}">
                      <a16:creationId xmlns:a16="http://schemas.microsoft.com/office/drawing/2014/main" id="{3A8559CE-949C-44BA-88EB-3AD7022DB7BB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:a16="http://schemas.microsoft.com/office/drawing/2014/main" id="{3163DDDE-C8C0-423F-A0B4-59DBBF5206DB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>
                  <a:extLst>
                    <a:ext uri="{FF2B5EF4-FFF2-40B4-BE49-F238E27FC236}">
                      <a16:creationId xmlns:a16="http://schemas.microsoft.com/office/drawing/2014/main" id="{D9A58C7A-9739-4CEC-A41B-7AE50517A97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:a16="http://schemas.microsoft.com/office/drawing/2014/main" id="{CF99B637-BA5B-4803-93C9-5E6884526C14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>
                  <a:extLst>
                    <a:ext uri="{FF2B5EF4-FFF2-40B4-BE49-F238E27FC236}">
                      <a16:creationId xmlns:a16="http://schemas.microsoft.com/office/drawing/2014/main" id="{47763EEE-F36C-4DD4-A2EC-2F67D0B338BA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1376" name="TextBox 1375">
                <a:extLst>
                  <a:ext uri="{FF2B5EF4-FFF2-40B4-BE49-F238E27FC236}">
                    <a16:creationId xmlns:a16="http://schemas.microsoft.com/office/drawing/2014/main" id="{CB288B1B-1D8E-4A57-A3A4-EB93A312B997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908" name="TextBox 907">
              <a:extLst>
                <a:ext uri="{FF2B5EF4-FFF2-40B4-BE49-F238E27FC236}">
                  <a16:creationId xmlns:a16="http://schemas.microsoft.com/office/drawing/2014/main" id="{ED5C3041-66F0-4C92-89D1-B9F0110F45E8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>
            <a:extLst>
              <a:ext uri="{FF2B5EF4-FFF2-40B4-BE49-F238E27FC236}">
                <a16:creationId xmlns:a16="http://schemas.microsoft.com/office/drawing/2014/main" id="{140AF6F9-0965-4C44-85E8-BDB1693CDEFE}"/>
              </a:ext>
            </a:extLst>
          </p:cNvPr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>
            <a:extLst>
              <a:ext uri="{FF2B5EF4-FFF2-40B4-BE49-F238E27FC236}">
                <a16:creationId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>
            <a:extLst>
              <a:ext uri="{FF2B5EF4-FFF2-40B4-BE49-F238E27FC236}">
                <a16:creationId xmlns:a16="http://schemas.microsoft.com/office/drawing/2014/main" id="{6F26D9A9-3441-4850-AB1D-4462A2989044}"/>
              </a:ext>
            </a:extLst>
          </p:cNvPr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>
              <a:extLst>
                <a:ext uri="{FF2B5EF4-FFF2-40B4-BE49-F238E27FC236}">
                  <a16:creationId xmlns:a16="http://schemas.microsoft.com/office/drawing/2014/main" id="{2890F74A-A29F-4C49-9CB0-765B82759684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>
              <a:extLst>
                <a:ext uri="{FF2B5EF4-FFF2-40B4-BE49-F238E27FC236}">
                  <a16:creationId xmlns:a16="http://schemas.microsoft.com/office/drawing/2014/main" id="{A94970EC-D245-439D-8D75-4B518E8C4FB8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215770" y="831838"/>
            <a:ext cx="4425806" cy="2787125"/>
            <a:chOff x="93016" y="275099"/>
            <a:chExt cx="4425806" cy="278712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C000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</a:rPr>
                  <a:t>11 – 5 = 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 rot="208800">
              <a:off x="93016" y="275099"/>
              <a:ext cx="2368218" cy="1575061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1833810" y="3645343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3784826" y="3672473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1354387" y="4455351"/>
            <a:ext cx="2843571" cy="997527"/>
          </a:xfrm>
          <a:prstGeom prst="hexagon">
            <a:avLst/>
          </a:prstGeom>
          <a:solidFill>
            <a:srgbClr val="00CC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9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2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C3A191F-D67E-47BC-B2BC-8F3316A13648}"/>
              </a:ext>
            </a:extLst>
          </p:cNvPr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6C9168-E8AB-48F5-A737-4CBE4AB69715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EE4B67E-E060-4DD9-8426-9E965CFC7772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>
                  <a:extLst>
                    <a:ext uri="{FF2B5EF4-FFF2-40B4-BE49-F238E27FC236}">
                      <a16:creationId xmlns:a16="http://schemas.microsoft.com/office/drawing/2014/main" id="{E26B0A82-A0A3-43AD-A3E6-797DCCF2954D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>
                    <a:extLst>
                      <a:ext uri="{FF2B5EF4-FFF2-40B4-BE49-F238E27FC236}">
                        <a16:creationId xmlns:a16="http://schemas.microsoft.com/office/drawing/2014/main" id="{89B293F3-5B34-48A7-85E0-BF970B6A6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>
                    <a:extLst>
                      <a:ext uri="{FF2B5EF4-FFF2-40B4-BE49-F238E27FC236}">
                        <a16:creationId xmlns:a16="http://schemas.microsoft.com/office/drawing/2014/main" id="{033CBDE6-CA0F-41AB-9A31-7594DC6F2F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>
                    <a:extLst>
                      <a:ext uri="{FF2B5EF4-FFF2-40B4-BE49-F238E27FC236}">
                        <a16:creationId xmlns:a16="http://schemas.microsoft.com/office/drawing/2014/main" id="{60E3A9CB-87A9-4394-AB32-1BAA726B64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>
                    <a:extLst>
                      <a:ext uri="{FF2B5EF4-FFF2-40B4-BE49-F238E27FC236}">
                        <a16:creationId xmlns:a16="http://schemas.microsoft.com/office/drawing/2014/main" id="{FA7A1F9C-4EB4-4710-9CAD-1C2625A73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>
                    <a:extLst>
                      <a:ext uri="{FF2B5EF4-FFF2-40B4-BE49-F238E27FC236}">
                        <a16:creationId xmlns:a16="http://schemas.microsoft.com/office/drawing/2014/main" id="{91FD8A4F-D1C0-4AD5-BCE2-582A838E1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>
                    <a:extLst>
                      <a:ext uri="{FF2B5EF4-FFF2-40B4-BE49-F238E27FC236}">
                        <a16:creationId xmlns:a16="http://schemas.microsoft.com/office/drawing/2014/main" id="{2212ACC4-E567-4785-A34F-07A1FED1D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>
                    <a:extLst>
                      <a:ext uri="{FF2B5EF4-FFF2-40B4-BE49-F238E27FC236}">
                        <a16:creationId xmlns:a16="http://schemas.microsoft.com/office/drawing/2014/main" id="{B03691F8-DF68-4AC7-9562-B04F84035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>
                    <a:extLst>
                      <a:ext uri="{FF2B5EF4-FFF2-40B4-BE49-F238E27FC236}">
                        <a16:creationId xmlns:a16="http://schemas.microsoft.com/office/drawing/2014/main" id="{A46E77FE-2A17-489F-8957-8FD974281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>
                    <a:extLst>
                      <a:ext uri="{FF2B5EF4-FFF2-40B4-BE49-F238E27FC236}">
                        <a16:creationId xmlns:a16="http://schemas.microsoft.com/office/drawing/2014/main" id="{45D20018-638A-416D-9295-42290F649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>
                    <a:extLst>
                      <a:ext uri="{FF2B5EF4-FFF2-40B4-BE49-F238E27FC236}">
                        <a16:creationId xmlns:a16="http://schemas.microsoft.com/office/drawing/2014/main" id="{6D8219E4-D321-4FD3-ABC4-25E07AAF88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>
                    <a:extLst>
                      <a:ext uri="{FF2B5EF4-FFF2-40B4-BE49-F238E27FC236}">
                        <a16:creationId xmlns:a16="http://schemas.microsoft.com/office/drawing/2014/main" id="{D935F43F-0044-47F2-9CE1-BADE578F1F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>
                    <a:extLst>
                      <a:ext uri="{FF2B5EF4-FFF2-40B4-BE49-F238E27FC236}">
                        <a16:creationId xmlns:a16="http://schemas.microsoft.com/office/drawing/2014/main" id="{BD357367-2641-46A2-BCCA-4D9642C0D3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>
                    <a:extLst>
                      <a:ext uri="{FF2B5EF4-FFF2-40B4-BE49-F238E27FC236}">
                        <a16:creationId xmlns:a16="http://schemas.microsoft.com/office/drawing/2014/main" id="{EA89A0C5-1F3D-46E8-B772-5C19DA54F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>
                    <a:extLst>
                      <a:ext uri="{FF2B5EF4-FFF2-40B4-BE49-F238E27FC236}">
                        <a16:creationId xmlns:a16="http://schemas.microsoft.com/office/drawing/2014/main" id="{8A090F40-684C-4FE5-9251-A169E58C11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>
                    <a:extLst>
                      <a:ext uri="{FF2B5EF4-FFF2-40B4-BE49-F238E27FC236}">
                        <a16:creationId xmlns:a16="http://schemas.microsoft.com/office/drawing/2014/main" id="{5BDFEF4B-A94D-41AB-9C68-47F5624CF7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>
                    <a:extLst>
                      <a:ext uri="{FF2B5EF4-FFF2-40B4-BE49-F238E27FC236}">
                        <a16:creationId xmlns:a16="http://schemas.microsoft.com/office/drawing/2014/main" id="{659D2252-B4C4-4A7E-B034-DB7D967D2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>
                    <a:extLst>
                      <a:ext uri="{FF2B5EF4-FFF2-40B4-BE49-F238E27FC236}">
                        <a16:creationId xmlns:a16="http://schemas.microsoft.com/office/drawing/2014/main" id="{030E16B6-1977-4BA6-80D3-D86CEDC7F8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>
                    <a:extLst>
                      <a:ext uri="{FF2B5EF4-FFF2-40B4-BE49-F238E27FC236}">
                        <a16:creationId xmlns:a16="http://schemas.microsoft.com/office/drawing/2014/main" id="{BD967957-69CD-4B7B-BFEA-D4D8E3B34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>
                    <a:extLst>
                      <a:ext uri="{FF2B5EF4-FFF2-40B4-BE49-F238E27FC236}">
                        <a16:creationId xmlns:a16="http://schemas.microsoft.com/office/drawing/2014/main" id="{BF708B1C-5C7C-4B9F-B07D-9C75736566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>
                    <a:extLst>
                      <a:ext uri="{FF2B5EF4-FFF2-40B4-BE49-F238E27FC236}">
                        <a16:creationId xmlns:a16="http://schemas.microsoft.com/office/drawing/2014/main" id="{B6991E4B-D020-44A5-B32A-EDA79FEB3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>
                    <a:extLst>
                      <a:ext uri="{FF2B5EF4-FFF2-40B4-BE49-F238E27FC236}">
                        <a16:creationId xmlns:a16="http://schemas.microsoft.com/office/drawing/2014/main" id="{7D147227-11E5-41C2-A28C-14F11FE722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>
                    <a:extLst>
                      <a:ext uri="{FF2B5EF4-FFF2-40B4-BE49-F238E27FC236}">
                        <a16:creationId xmlns:a16="http://schemas.microsoft.com/office/drawing/2014/main" id="{A04DCFE6-D737-4179-A16E-69D0BB9977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>
                    <a:extLst>
                      <a:ext uri="{FF2B5EF4-FFF2-40B4-BE49-F238E27FC236}">
                        <a16:creationId xmlns:a16="http://schemas.microsoft.com/office/drawing/2014/main" id="{29BC5E1F-5BE3-4F3E-BDA9-C50B7F089D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>
                    <a:extLst>
                      <a:ext uri="{FF2B5EF4-FFF2-40B4-BE49-F238E27FC236}">
                        <a16:creationId xmlns:a16="http://schemas.microsoft.com/office/drawing/2014/main" id="{54E7F4D9-0136-4779-A037-6D07BB0848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>
                    <a:extLst>
                      <a:ext uri="{FF2B5EF4-FFF2-40B4-BE49-F238E27FC236}">
                        <a16:creationId xmlns:a16="http://schemas.microsoft.com/office/drawing/2014/main" id="{AFD5CDA9-5A10-4454-9927-76EB0EC54E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>
                    <a:extLst>
                      <a:ext uri="{FF2B5EF4-FFF2-40B4-BE49-F238E27FC236}">
                        <a16:creationId xmlns:a16="http://schemas.microsoft.com/office/drawing/2014/main" id="{4C5BF92D-5287-457E-9B55-909CDD796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>
                    <a:extLst>
                      <a:ext uri="{FF2B5EF4-FFF2-40B4-BE49-F238E27FC236}">
                        <a16:creationId xmlns:a16="http://schemas.microsoft.com/office/drawing/2014/main" id="{4B05035B-C5EC-4980-94CB-A7D324C15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>
                    <a:extLst>
                      <a:ext uri="{FF2B5EF4-FFF2-40B4-BE49-F238E27FC236}">
                        <a16:creationId xmlns:a16="http://schemas.microsoft.com/office/drawing/2014/main" id="{D027416B-CF0F-4C5B-9907-F57C407219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>
                    <a:extLst>
                      <a:ext uri="{FF2B5EF4-FFF2-40B4-BE49-F238E27FC236}">
                        <a16:creationId xmlns:a16="http://schemas.microsoft.com/office/drawing/2014/main" id="{D27018C3-73BE-4DF9-81FD-023A0A3116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>
                    <a:extLst>
                      <a:ext uri="{FF2B5EF4-FFF2-40B4-BE49-F238E27FC236}">
                        <a16:creationId xmlns:a16="http://schemas.microsoft.com/office/drawing/2014/main" id="{28A999BA-61EF-41B2-BF0D-DD82802D5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>
                    <a:extLst>
                      <a:ext uri="{FF2B5EF4-FFF2-40B4-BE49-F238E27FC236}">
                        <a16:creationId xmlns:a16="http://schemas.microsoft.com/office/drawing/2014/main" id="{DD67273F-8BB3-44B7-ACEF-37205C6825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>
                    <a:extLst>
                      <a:ext uri="{FF2B5EF4-FFF2-40B4-BE49-F238E27FC236}">
                        <a16:creationId xmlns:a16="http://schemas.microsoft.com/office/drawing/2014/main" id="{650775E9-BA6C-4D69-8D2B-E31F8E7A50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>
                    <a:extLst>
                      <a:ext uri="{FF2B5EF4-FFF2-40B4-BE49-F238E27FC236}">
                        <a16:creationId xmlns:a16="http://schemas.microsoft.com/office/drawing/2014/main" id="{B9E8C886-6463-429A-80B6-E9EFFEE310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>
                    <a:extLst>
                      <a:ext uri="{FF2B5EF4-FFF2-40B4-BE49-F238E27FC236}">
                        <a16:creationId xmlns:a16="http://schemas.microsoft.com/office/drawing/2014/main" id="{9F0DA5E0-5AEF-42CD-A173-568D4E8A12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>
                    <a:extLst>
                      <a:ext uri="{FF2B5EF4-FFF2-40B4-BE49-F238E27FC236}">
                        <a16:creationId xmlns:a16="http://schemas.microsoft.com/office/drawing/2014/main" id="{9C27E3B4-A429-45FD-9F29-F35637761A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:a16="http://schemas.microsoft.com/office/drawing/2014/main" id="{359B570E-560E-4CFD-A8B4-B23DC41DE4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>
                    <a:extLst>
                      <a:ext uri="{FF2B5EF4-FFF2-40B4-BE49-F238E27FC236}">
                        <a16:creationId xmlns:a16="http://schemas.microsoft.com/office/drawing/2014/main" id="{EAABC8C1-AC94-47E0-99DB-F5AF007011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>
                    <a:extLst>
                      <a:ext uri="{FF2B5EF4-FFF2-40B4-BE49-F238E27FC236}">
                        <a16:creationId xmlns:a16="http://schemas.microsoft.com/office/drawing/2014/main" id="{4FB79667-C050-40D3-B4B7-D682EDC9A6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:a16="http://schemas.microsoft.com/office/drawing/2014/main" id="{A1CFFB91-646C-4F1B-A066-1E23903320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>
                    <a:extLst>
                      <a:ext uri="{FF2B5EF4-FFF2-40B4-BE49-F238E27FC236}">
                        <a16:creationId xmlns:a16="http://schemas.microsoft.com/office/drawing/2014/main" id="{CDCA1589-72D4-4EFF-8836-404C3BEE2D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>
                    <a:extLst>
                      <a:ext uri="{FF2B5EF4-FFF2-40B4-BE49-F238E27FC236}">
                        <a16:creationId xmlns:a16="http://schemas.microsoft.com/office/drawing/2014/main" id="{0549A8EF-1146-4EA2-855B-85A705F766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>
                    <a:extLst>
                      <a:ext uri="{FF2B5EF4-FFF2-40B4-BE49-F238E27FC236}">
                        <a16:creationId xmlns:a16="http://schemas.microsoft.com/office/drawing/2014/main" id="{2C39B0E3-6B3E-4C15-BEB4-A48BB3C7E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>
                    <a:extLst>
                      <a:ext uri="{FF2B5EF4-FFF2-40B4-BE49-F238E27FC236}">
                        <a16:creationId xmlns:a16="http://schemas.microsoft.com/office/drawing/2014/main" id="{A2079C30-067A-47D0-BDFE-2B80712703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>
                    <a:extLst>
                      <a:ext uri="{FF2B5EF4-FFF2-40B4-BE49-F238E27FC236}">
                        <a16:creationId xmlns:a16="http://schemas.microsoft.com/office/drawing/2014/main" id="{DCE17979-CEC0-4285-AF03-1BD6FEB765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>
                    <a:extLst>
                      <a:ext uri="{FF2B5EF4-FFF2-40B4-BE49-F238E27FC236}">
                        <a16:creationId xmlns:a16="http://schemas.microsoft.com/office/drawing/2014/main" id="{E232A811-B319-4935-9BCF-F13E519B2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>
                    <a:extLst>
                      <a:ext uri="{FF2B5EF4-FFF2-40B4-BE49-F238E27FC236}">
                        <a16:creationId xmlns:a16="http://schemas.microsoft.com/office/drawing/2014/main" id="{C8CEB9B5-966E-4898-B83D-BF42A2FB79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>
                    <a:extLst>
                      <a:ext uri="{FF2B5EF4-FFF2-40B4-BE49-F238E27FC236}">
                        <a16:creationId xmlns:a16="http://schemas.microsoft.com/office/drawing/2014/main" id="{893D9254-0138-4347-A2C0-6947DF949D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>
                    <a:extLst>
                      <a:ext uri="{FF2B5EF4-FFF2-40B4-BE49-F238E27FC236}">
                        <a16:creationId xmlns:a16="http://schemas.microsoft.com/office/drawing/2014/main" id="{A5D3A3C7-904B-44ED-8EF9-D8DB0CB76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>
                    <a:extLst>
                      <a:ext uri="{FF2B5EF4-FFF2-40B4-BE49-F238E27FC236}">
                        <a16:creationId xmlns:a16="http://schemas.microsoft.com/office/drawing/2014/main" id="{25B2F8E3-C4DF-4193-A1CC-4BB032E34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>
                    <a:extLst>
                      <a:ext uri="{FF2B5EF4-FFF2-40B4-BE49-F238E27FC236}">
                        <a16:creationId xmlns:a16="http://schemas.microsoft.com/office/drawing/2014/main" id="{7BE32DCA-07EA-4BF3-B337-4298F58064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>
                    <a:extLst>
                      <a:ext uri="{FF2B5EF4-FFF2-40B4-BE49-F238E27FC236}">
                        <a16:creationId xmlns:a16="http://schemas.microsoft.com/office/drawing/2014/main" id="{237C458D-5DC9-4B4D-9864-25210F73E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>
                    <a:extLst>
                      <a:ext uri="{FF2B5EF4-FFF2-40B4-BE49-F238E27FC236}">
                        <a16:creationId xmlns:a16="http://schemas.microsoft.com/office/drawing/2014/main" id="{EC4A370B-B74E-4101-A97A-F516C985A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>
                    <a:extLst>
                      <a:ext uri="{FF2B5EF4-FFF2-40B4-BE49-F238E27FC236}">
                        <a16:creationId xmlns:a16="http://schemas.microsoft.com/office/drawing/2014/main" id="{A6D578EE-F3D1-4A06-99A2-2A6ED96A8F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>
                    <a:extLst>
                      <a:ext uri="{FF2B5EF4-FFF2-40B4-BE49-F238E27FC236}">
                        <a16:creationId xmlns:a16="http://schemas.microsoft.com/office/drawing/2014/main" id="{73ECC9BF-E284-43AC-AEC2-B4C64AC660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>
                    <a:extLst>
                      <a:ext uri="{FF2B5EF4-FFF2-40B4-BE49-F238E27FC236}">
                        <a16:creationId xmlns:a16="http://schemas.microsoft.com/office/drawing/2014/main" id="{EDF83D03-2D1A-418C-8ECE-CB5657E019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>
                    <a:extLst>
                      <a:ext uri="{FF2B5EF4-FFF2-40B4-BE49-F238E27FC236}">
                        <a16:creationId xmlns:a16="http://schemas.microsoft.com/office/drawing/2014/main" id="{2AD15DAD-B165-4FDC-8CD5-A44E47810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>
                    <a:extLst>
                      <a:ext uri="{FF2B5EF4-FFF2-40B4-BE49-F238E27FC236}">
                        <a16:creationId xmlns:a16="http://schemas.microsoft.com/office/drawing/2014/main" id="{8E224EB4-53C1-40F6-8239-22725FA61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>
                    <a:extLst>
                      <a:ext uri="{FF2B5EF4-FFF2-40B4-BE49-F238E27FC236}">
                        <a16:creationId xmlns:a16="http://schemas.microsoft.com/office/drawing/2014/main" id="{89E67AEE-4D96-4A5A-B805-7D6BD50F1A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>
                    <a:extLst>
                      <a:ext uri="{FF2B5EF4-FFF2-40B4-BE49-F238E27FC236}">
                        <a16:creationId xmlns:a16="http://schemas.microsoft.com/office/drawing/2014/main" id="{2CF572D0-BCDD-4AE5-9D69-3095D834C3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>
                    <a:extLst>
                      <a:ext uri="{FF2B5EF4-FFF2-40B4-BE49-F238E27FC236}">
                        <a16:creationId xmlns:a16="http://schemas.microsoft.com/office/drawing/2014/main" id="{A5CCB5E8-CD93-4B9F-9D43-22F9A8ED8A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>
                    <a:extLst>
                      <a:ext uri="{FF2B5EF4-FFF2-40B4-BE49-F238E27FC236}">
                        <a16:creationId xmlns:a16="http://schemas.microsoft.com/office/drawing/2014/main" id="{30F3EF65-7407-4ECB-9ED6-B60E068DF2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>
                    <a:extLst>
                      <a:ext uri="{FF2B5EF4-FFF2-40B4-BE49-F238E27FC236}">
                        <a16:creationId xmlns:a16="http://schemas.microsoft.com/office/drawing/2014/main" id="{A75311B7-644B-48C0-9310-32EDB1BDB1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>
                    <a:extLst>
                      <a:ext uri="{FF2B5EF4-FFF2-40B4-BE49-F238E27FC236}">
                        <a16:creationId xmlns:a16="http://schemas.microsoft.com/office/drawing/2014/main" id="{79082D52-37CE-4EFA-9479-1B6751F709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>
                    <a:extLst>
                      <a:ext uri="{FF2B5EF4-FFF2-40B4-BE49-F238E27FC236}">
                        <a16:creationId xmlns:a16="http://schemas.microsoft.com/office/drawing/2014/main" id="{FE387EB4-31A3-4B72-93BF-45125F7D8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>
                    <a:extLst>
                      <a:ext uri="{FF2B5EF4-FFF2-40B4-BE49-F238E27FC236}">
                        <a16:creationId xmlns:a16="http://schemas.microsoft.com/office/drawing/2014/main" id="{DF7251F7-C1CA-4854-ABBA-8438DFEE5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>
                    <a:extLst>
                      <a:ext uri="{FF2B5EF4-FFF2-40B4-BE49-F238E27FC236}">
                        <a16:creationId xmlns:a16="http://schemas.microsoft.com/office/drawing/2014/main" id="{BDB747D7-D52F-47F1-8EF0-932D0D706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:a16="http://schemas.microsoft.com/office/drawing/2014/main" id="{540FC3AF-CFC3-44DC-90D1-344F0E00A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:a16="http://schemas.microsoft.com/office/drawing/2014/main" id="{C1F609C2-3001-40BC-BDDA-48C3A1A92F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>
                    <a:extLst>
                      <a:ext uri="{FF2B5EF4-FFF2-40B4-BE49-F238E27FC236}">
                        <a16:creationId xmlns:a16="http://schemas.microsoft.com/office/drawing/2014/main" id="{B90EB120-18E0-4EB3-A13C-54ECDE1A5A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>
                    <a:extLst>
                      <a:ext uri="{FF2B5EF4-FFF2-40B4-BE49-F238E27FC236}">
                        <a16:creationId xmlns:a16="http://schemas.microsoft.com/office/drawing/2014/main" id="{5C9BE156-3A28-4B37-8CFE-10EE4D20A7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>
                    <a:extLst>
                      <a:ext uri="{FF2B5EF4-FFF2-40B4-BE49-F238E27FC236}">
                        <a16:creationId xmlns:a16="http://schemas.microsoft.com/office/drawing/2014/main" id="{A5F58248-BDFF-427D-8247-4D49909A57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>
                    <a:extLst>
                      <a:ext uri="{FF2B5EF4-FFF2-40B4-BE49-F238E27FC236}">
                        <a16:creationId xmlns:a16="http://schemas.microsoft.com/office/drawing/2014/main" id="{17CC9998-51B9-4B75-89B1-8529A2A687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>
                    <a:extLst>
                      <a:ext uri="{FF2B5EF4-FFF2-40B4-BE49-F238E27FC236}">
                        <a16:creationId xmlns:a16="http://schemas.microsoft.com/office/drawing/2014/main" id="{8E529C43-D0C2-4738-854F-36CF34B1F4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>
                    <a:extLst>
                      <a:ext uri="{FF2B5EF4-FFF2-40B4-BE49-F238E27FC236}">
                        <a16:creationId xmlns:a16="http://schemas.microsoft.com/office/drawing/2014/main" id="{EEA33C26-4241-45C3-92DB-C13FFF5474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>
                    <a:extLst>
                      <a:ext uri="{FF2B5EF4-FFF2-40B4-BE49-F238E27FC236}">
                        <a16:creationId xmlns:a16="http://schemas.microsoft.com/office/drawing/2014/main" id="{CCE02F24-7E72-4439-B2F9-928D3FBA40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>
                    <a:extLst>
                      <a:ext uri="{FF2B5EF4-FFF2-40B4-BE49-F238E27FC236}">
                        <a16:creationId xmlns:a16="http://schemas.microsoft.com/office/drawing/2014/main" id="{322DDCA1-F4B8-42BA-973B-96FCF449AC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>
                    <a:extLst>
                      <a:ext uri="{FF2B5EF4-FFF2-40B4-BE49-F238E27FC236}">
                        <a16:creationId xmlns:a16="http://schemas.microsoft.com/office/drawing/2014/main" id="{71BB08D7-242B-43E7-853F-622D262B16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>
                    <a:extLst>
                      <a:ext uri="{FF2B5EF4-FFF2-40B4-BE49-F238E27FC236}">
                        <a16:creationId xmlns:a16="http://schemas.microsoft.com/office/drawing/2014/main" id="{78928B86-84A7-48B1-9DD9-E0A38FCF0B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>
                    <a:extLst>
                      <a:ext uri="{FF2B5EF4-FFF2-40B4-BE49-F238E27FC236}">
                        <a16:creationId xmlns:a16="http://schemas.microsoft.com/office/drawing/2014/main" id="{69D48E6A-51E6-4D17-88BE-21636B8A99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>
                    <a:extLst>
                      <a:ext uri="{FF2B5EF4-FFF2-40B4-BE49-F238E27FC236}">
                        <a16:creationId xmlns:a16="http://schemas.microsoft.com/office/drawing/2014/main" id="{C41CD727-3BE7-4403-9478-87A6DEEE3C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>
                    <a:extLst>
                      <a:ext uri="{FF2B5EF4-FFF2-40B4-BE49-F238E27FC236}">
                        <a16:creationId xmlns:a16="http://schemas.microsoft.com/office/drawing/2014/main" id="{18B5BDC1-3688-472B-8B38-F33E42EFF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>
                    <a:extLst>
                      <a:ext uri="{FF2B5EF4-FFF2-40B4-BE49-F238E27FC236}">
                        <a16:creationId xmlns:a16="http://schemas.microsoft.com/office/drawing/2014/main" id="{B2B938A0-B18E-4E91-97AD-E9E39D5E46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>
                    <a:extLst>
                      <a:ext uri="{FF2B5EF4-FFF2-40B4-BE49-F238E27FC236}">
                        <a16:creationId xmlns:a16="http://schemas.microsoft.com/office/drawing/2014/main" id="{7AC43D09-82A8-4BBE-8106-1361EE3A60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:a16="http://schemas.microsoft.com/office/drawing/2014/main" id="{173C6753-D9C5-4FB5-A4AC-A674D2CC1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:a16="http://schemas.microsoft.com/office/drawing/2014/main" id="{17DF2E3B-EEEC-4671-A9D5-721016593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>
                    <a:extLst>
                      <a:ext uri="{FF2B5EF4-FFF2-40B4-BE49-F238E27FC236}">
                        <a16:creationId xmlns:a16="http://schemas.microsoft.com/office/drawing/2014/main" id="{879F99CA-3B4D-47CA-B41C-971ECE8D50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>
                    <a:extLst>
                      <a:ext uri="{FF2B5EF4-FFF2-40B4-BE49-F238E27FC236}">
                        <a16:creationId xmlns:a16="http://schemas.microsoft.com/office/drawing/2014/main" id="{1AB316EF-8B1A-4BF7-9782-2BA4BA6BAC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>
                    <a:extLst>
                      <a:ext uri="{FF2B5EF4-FFF2-40B4-BE49-F238E27FC236}">
                        <a16:creationId xmlns:a16="http://schemas.microsoft.com/office/drawing/2014/main" id="{F92D0CFD-501A-4F5F-A52E-F3ABEF2506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>
                    <a:extLst>
                      <a:ext uri="{FF2B5EF4-FFF2-40B4-BE49-F238E27FC236}">
                        <a16:creationId xmlns:a16="http://schemas.microsoft.com/office/drawing/2014/main" id="{3E2C058A-925B-404C-9FE2-CF2524FBC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>
                    <a:extLst>
                      <a:ext uri="{FF2B5EF4-FFF2-40B4-BE49-F238E27FC236}">
                        <a16:creationId xmlns:a16="http://schemas.microsoft.com/office/drawing/2014/main" id="{C5FB15E5-C0D9-466D-B408-37910B9482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>
                    <a:extLst>
                      <a:ext uri="{FF2B5EF4-FFF2-40B4-BE49-F238E27FC236}">
                        <a16:creationId xmlns:a16="http://schemas.microsoft.com/office/drawing/2014/main" id="{7D4298B8-9D25-478D-A900-1F0B4AFA49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>
                    <a:extLst>
                      <a:ext uri="{FF2B5EF4-FFF2-40B4-BE49-F238E27FC236}">
                        <a16:creationId xmlns:a16="http://schemas.microsoft.com/office/drawing/2014/main" id="{1C0B6025-957E-4C16-BB1F-F8294781E2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>
                    <a:extLst>
                      <a:ext uri="{FF2B5EF4-FFF2-40B4-BE49-F238E27FC236}">
                        <a16:creationId xmlns:a16="http://schemas.microsoft.com/office/drawing/2014/main" id="{0A280F22-E008-41E4-8AD1-27B1FF7356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>
                    <a:extLst>
                      <a:ext uri="{FF2B5EF4-FFF2-40B4-BE49-F238E27FC236}">
                        <a16:creationId xmlns:a16="http://schemas.microsoft.com/office/drawing/2014/main" id="{E1B3EE9D-60AC-4DF0-A2CA-B36DB3213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>
                    <a:extLst>
                      <a:ext uri="{FF2B5EF4-FFF2-40B4-BE49-F238E27FC236}">
                        <a16:creationId xmlns:a16="http://schemas.microsoft.com/office/drawing/2014/main" id="{F22B68BF-C88B-431C-A1A8-88F1D29918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>
                    <a:extLst>
                      <a:ext uri="{FF2B5EF4-FFF2-40B4-BE49-F238E27FC236}">
                        <a16:creationId xmlns:a16="http://schemas.microsoft.com/office/drawing/2014/main" id="{E68ED791-1429-46F9-B6C6-DA3F7B661A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:a16="http://schemas.microsoft.com/office/drawing/2014/main" id="{8045276A-D52C-4EA0-AC4F-D837568188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:a16="http://schemas.microsoft.com/office/drawing/2014/main" id="{142EFB6A-A171-4F9B-955A-B50757101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:a16="http://schemas.microsoft.com/office/drawing/2014/main" id="{0521EA7B-0F2F-482B-A183-41C5115489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:a16="http://schemas.microsoft.com/office/drawing/2014/main" id="{5D57F0F5-C721-44F9-BC82-14D051295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:a16="http://schemas.microsoft.com/office/drawing/2014/main" id="{A5F01E56-3265-4D85-820E-BFE7916AAC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:a16="http://schemas.microsoft.com/office/drawing/2014/main" id="{ABD687CD-FB55-4FC9-A6A8-DD58A23300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:a16="http://schemas.microsoft.com/office/drawing/2014/main" id="{A4FDDF39-B12F-4F59-9E67-5802EC88F6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>
                    <a:extLst>
                      <a:ext uri="{FF2B5EF4-FFF2-40B4-BE49-F238E27FC236}">
                        <a16:creationId xmlns:a16="http://schemas.microsoft.com/office/drawing/2014/main" id="{1717A7AE-F603-4BFB-977E-355FD6EABE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>
                    <a:extLst>
                      <a:ext uri="{FF2B5EF4-FFF2-40B4-BE49-F238E27FC236}">
                        <a16:creationId xmlns:a16="http://schemas.microsoft.com/office/drawing/2014/main" id="{CA3343A2-A4C0-461B-827B-1FBB24EFD6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>
                    <a:extLst>
                      <a:ext uri="{FF2B5EF4-FFF2-40B4-BE49-F238E27FC236}">
                        <a16:creationId xmlns:a16="http://schemas.microsoft.com/office/drawing/2014/main" id="{1A41437A-BAAB-423C-990F-715D251A8B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:a16="http://schemas.microsoft.com/office/drawing/2014/main" id="{66264E2A-1E90-4B94-BBD9-82D8C8A09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:a16="http://schemas.microsoft.com/office/drawing/2014/main" id="{8217B4E1-1704-4158-A355-AFF065FB50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:a16="http://schemas.microsoft.com/office/drawing/2014/main" id="{BFEBB9C4-21A1-429C-87B3-013AF873B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:a16="http://schemas.microsoft.com/office/drawing/2014/main" id="{BE2E6B40-DCE8-47A0-9565-82AD6640D8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:a16="http://schemas.microsoft.com/office/drawing/2014/main" id="{7585A6E3-6FEC-4B99-BB22-A03FD589B7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>
                    <a:extLst>
                      <a:ext uri="{FF2B5EF4-FFF2-40B4-BE49-F238E27FC236}">
                        <a16:creationId xmlns:a16="http://schemas.microsoft.com/office/drawing/2014/main" id="{C4463FAC-5E3C-4C8F-AFFE-9E63A8683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>
                    <a:extLst>
                      <a:ext uri="{FF2B5EF4-FFF2-40B4-BE49-F238E27FC236}">
                        <a16:creationId xmlns:a16="http://schemas.microsoft.com/office/drawing/2014/main" id="{31115006-7839-4A83-80EC-5C8BFA968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>
                    <a:extLst>
                      <a:ext uri="{FF2B5EF4-FFF2-40B4-BE49-F238E27FC236}">
                        <a16:creationId xmlns:a16="http://schemas.microsoft.com/office/drawing/2014/main" id="{5734E80F-D29F-4FE1-9257-CA217A211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>
                    <a:extLst>
                      <a:ext uri="{FF2B5EF4-FFF2-40B4-BE49-F238E27FC236}">
                        <a16:creationId xmlns:a16="http://schemas.microsoft.com/office/drawing/2014/main" id="{9FED979E-D32F-443C-AA10-3FEA36FF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>
                    <a:extLst>
                      <a:ext uri="{FF2B5EF4-FFF2-40B4-BE49-F238E27FC236}">
                        <a16:creationId xmlns:a16="http://schemas.microsoft.com/office/drawing/2014/main" id="{B01807D3-4AEE-4100-A10E-14BF12518B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>
                    <a:extLst>
                      <a:ext uri="{FF2B5EF4-FFF2-40B4-BE49-F238E27FC236}">
                        <a16:creationId xmlns:a16="http://schemas.microsoft.com/office/drawing/2014/main" id="{0D40AB67-A0F1-45AC-96AF-915B69967B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>
                    <a:extLst>
                      <a:ext uri="{FF2B5EF4-FFF2-40B4-BE49-F238E27FC236}">
                        <a16:creationId xmlns:a16="http://schemas.microsoft.com/office/drawing/2014/main" id="{55729A01-6AED-4A91-AA91-DBD257699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>
                    <a:extLst>
                      <a:ext uri="{FF2B5EF4-FFF2-40B4-BE49-F238E27FC236}">
                        <a16:creationId xmlns:a16="http://schemas.microsoft.com/office/drawing/2014/main" id="{9BB56101-9570-4892-BAF3-1DFD4F4452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:a16="http://schemas.microsoft.com/office/drawing/2014/main" id="{D8C22639-F9AB-433C-96CF-AE6C7F758D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>
                    <a:extLst>
                      <a:ext uri="{FF2B5EF4-FFF2-40B4-BE49-F238E27FC236}">
                        <a16:creationId xmlns:a16="http://schemas.microsoft.com/office/drawing/2014/main" id="{00510480-D689-4B72-A8EB-34A12AD889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>
                    <a:extLst>
                      <a:ext uri="{FF2B5EF4-FFF2-40B4-BE49-F238E27FC236}">
                        <a16:creationId xmlns:a16="http://schemas.microsoft.com/office/drawing/2014/main" id="{DB02031B-5A1E-4DBD-AB6D-542E4E7B77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>
                    <a:extLst>
                      <a:ext uri="{FF2B5EF4-FFF2-40B4-BE49-F238E27FC236}">
                        <a16:creationId xmlns:a16="http://schemas.microsoft.com/office/drawing/2014/main" id="{10A15BC1-8645-4716-855D-DE52862575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>
                    <a:extLst>
                      <a:ext uri="{FF2B5EF4-FFF2-40B4-BE49-F238E27FC236}">
                        <a16:creationId xmlns:a16="http://schemas.microsoft.com/office/drawing/2014/main" id="{C295339C-05BF-4842-82CE-511B21B41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>
                    <a:extLst>
                      <a:ext uri="{FF2B5EF4-FFF2-40B4-BE49-F238E27FC236}">
                        <a16:creationId xmlns:a16="http://schemas.microsoft.com/office/drawing/2014/main" id="{BC669530-99CB-4A3E-885A-701628A466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>
                    <a:extLst>
                      <a:ext uri="{FF2B5EF4-FFF2-40B4-BE49-F238E27FC236}">
                        <a16:creationId xmlns:a16="http://schemas.microsoft.com/office/drawing/2014/main" id="{D69C1086-5075-4C45-95C1-4317311A39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>
                    <a:extLst>
                      <a:ext uri="{FF2B5EF4-FFF2-40B4-BE49-F238E27FC236}">
                        <a16:creationId xmlns:a16="http://schemas.microsoft.com/office/drawing/2014/main" id="{B8D19BA5-CF24-4BD7-99EC-D237E11DF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:a16="http://schemas.microsoft.com/office/drawing/2014/main" id="{9A4E6C7F-E19B-496F-B365-62D09F77EB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:a16="http://schemas.microsoft.com/office/drawing/2014/main" id="{79C0C473-08A8-4FCB-8717-9A6841FABA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:a16="http://schemas.microsoft.com/office/drawing/2014/main" id="{8FB33B6F-4DB1-42A7-BDDE-6E443B9150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:a16="http://schemas.microsoft.com/office/drawing/2014/main" id="{16F03C8A-080E-4E33-BE5E-725AAD4455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:a16="http://schemas.microsoft.com/office/drawing/2014/main" id="{0BBB5BDE-9168-4B4D-B161-B75B566FAE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:a16="http://schemas.microsoft.com/office/drawing/2014/main" id="{F569D68E-DB5C-4255-821D-D550759A79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:a16="http://schemas.microsoft.com/office/drawing/2014/main" id="{6AECE7B5-B280-43DC-894D-5A05116DB1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:a16="http://schemas.microsoft.com/office/drawing/2014/main" id="{4CC6B35A-2813-42D2-A3AF-B82CCC710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:a16="http://schemas.microsoft.com/office/drawing/2014/main" id="{2133979B-05B7-4D31-8E35-A81246DFDE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:a16="http://schemas.microsoft.com/office/drawing/2014/main" id="{6F405C97-931B-4EF6-A228-7AB92806C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:a16="http://schemas.microsoft.com/office/drawing/2014/main" id="{9AE5AE93-334E-4203-915E-E1BBFD8508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:a16="http://schemas.microsoft.com/office/drawing/2014/main" id="{C0FDD6DD-1812-4793-B482-0B6AF2742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:a16="http://schemas.microsoft.com/office/drawing/2014/main" id="{22CFC689-810D-45FA-87DF-4916750DD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:a16="http://schemas.microsoft.com/office/drawing/2014/main" id="{BD1857FC-6178-4965-BE29-83CB5F6259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:a16="http://schemas.microsoft.com/office/drawing/2014/main" id="{362EDC2C-90EA-453E-87DC-36F0A96F14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:a16="http://schemas.microsoft.com/office/drawing/2014/main" id="{76CB7C08-EF2C-41DD-80CC-7B4CEBEEA5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:a16="http://schemas.microsoft.com/office/drawing/2014/main" id="{944EF7C5-1A28-47DC-8139-F7401EB20D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:a16="http://schemas.microsoft.com/office/drawing/2014/main" id="{BD6E1E8B-EAB7-4C2B-B6CF-01B56A6E9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:a16="http://schemas.microsoft.com/office/drawing/2014/main" id="{DFB167B3-6314-442C-9EFD-3B0C154D14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:a16="http://schemas.microsoft.com/office/drawing/2014/main" id="{B90A38E2-BCE4-4DEC-BECD-A7EEDF5B37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:a16="http://schemas.microsoft.com/office/drawing/2014/main" id="{0FE64713-DCDA-4481-8F4F-AF5AF8A8F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:a16="http://schemas.microsoft.com/office/drawing/2014/main" id="{091D2B33-30EF-4BBF-9A6B-948B1FDDF2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:a16="http://schemas.microsoft.com/office/drawing/2014/main" id="{8DFC24CB-B5C0-4FDA-9882-EB52DC16B7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:a16="http://schemas.microsoft.com/office/drawing/2014/main" id="{4DAA0B29-5EC2-4736-AC5D-3AC74B9B4D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:a16="http://schemas.microsoft.com/office/drawing/2014/main" id="{A3C6817A-1DDD-4976-A778-193D418908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:a16="http://schemas.microsoft.com/office/drawing/2014/main" id="{9B41CAEB-B6FE-4348-A2CA-A0901EDA99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:a16="http://schemas.microsoft.com/office/drawing/2014/main" id="{E49D6674-FB5A-4A35-800C-BCAF2BA17A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>
                    <a:extLst>
                      <a:ext uri="{FF2B5EF4-FFF2-40B4-BE49-F238E27FC236}">
                        <a16:creationId xmlns:a16="http://schemas.microsoft.com/office/drawing/2014/main" id="{93010E2E-D73B-403D-85D3-E6AFD6BE05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>
                    <a:extLst>
                      <a:ext uri="{FF2B5EF4-FFF2-40B4-BE49-F238E27FC236}">
                        <a16:creationId xmlns:a16="http://schemas.microsoft.com/office/drawing/2014/main" id="{36962E83-98A5-4EE6-944F-19A2543BB7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>
                    <a:extLst>
                      <a:ext uri="{FF2B5EF4-FFF2-40B4-BE49-F238E27FC236}">
                        <a16:creationId xmlns:a16="http://schemas.microsoft.com/office/drawing/2014/main" id="{42CF8C7F-02EB-42E1-91AA-522CCA2BC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>
                    <a:extLst>
                      <a:ext uri="{FF2B5EF4-FFF2-40B4-BE49-F238E27FC236}">
                        <a16:creationId xmlns:a16="http://schemas.microsoft.com/office/drawing/2014/main" id="{BD247434-3478-46A9-B305-8F7BBC011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>
                    <a:extLst>
                      <a:ext uri="{FF2B5EF4-FFF2-40B4-BE49-F238E27FC236}">
                        <a16:creationId xmlns:a16="http://schemas.microsoft.com/office/drawing/2014/main" id="{D62DEEE1-51EE-482B-9C7D-CBB64C4BE2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>
                    <a:extLst>
                      <a:ext uri="{FF2B5EF4-FFF2-40B4-BE49-F238E27FC236}">
                        <a16:creationId xmlns:a16="http://schemas.microsoft.com/office/drawing/2014/main" id="{9752F800-B31E-442E-BCDF-F3F60F944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>
                    <a:extLst>
                      <a:ext uri="{FF2B5EF4-FFF2-40B4-BE49-F238E27FC236}">
                        <a16:creationId xmlns:a16="http://schemas.microsoft.com/office/drawing/2014/main" id="{27871EE0-6C25-483C-B211-AB8D214D6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>
                    <a:extLst>
                      <a:ext uri="{FF2B5EF4-FFF2-40B4-BE49-F238E27FC236}">
                        <a16:creationId xmlns:a16="http://schemas.microsoft.com/office/drawing/2014/main" id="{B224E843-9B10-4668-9D3C-8B9216FB1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>
                    <a:extLst>
                      <a:ext uri="{FF2B5EF4-FFF2-40B4-BE49-F238E27FC236}">
                        <a16:creationId xmlns:a16="http://schemas.microsoft.com/office/drawing/2014/main" id="{3486C339-7BAD-4C46-895C-13BBD487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>
                    <a:extLst>
                      <a:ext uri="{FF2B5EF4-FFF2-40B4-BE49-F238E27FC236}">
                        <a16:creationId xmlns:a16="http://schemas.microsoft.com/office/drawing/2014/main" id="{327B4C75-AC17-46E8-8F27-22C9BF42CC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>
                    <a:extLst>
                      <a:ext uri="{FF2B5EF4-FFF2-40B4-BE49-F238E27FC236}">
                        <a16:creationId xmlns:a16="http://schemas.microsoft.com/office/drawing/2014/main" id="{58649227-8B0E-4E87-9E38-4F6F2D366C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>
                    <a:extLst>
                      <a:ext uri="{FF2B5EF4-FFF2-40B4-BE49-F238E27FC236}">
                        <a16:creationId xmlns:a16="http://schemas.microsoft.com/office/drawing/2014/main" id="{D358A93D-3ABE-4465-8822-569790272B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>
                    <a:extLst>
                      <a:ext uri="{FF2B5EF4-FFF2-40B4-BE49-F238E27FC236}">
                        <a16:creationId xmlns:a16="http://schemas.microsoft.com/office/drawing/2014/main" id="{A3210309-41CF-40C7-9D63-CF41C21AF2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>
                    <a:extLst>
                      <a:ext uri="{FF2B5EF4-FFF2-40B4-BE49-F238E27FC236}">
                        <a16:creationId xmlns:a16="http://schemas.microsoft.com/office/drawing/2014/main" id="{C88957CB-268C-42D9-815B-BAEF95600E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>
                    <a:extLst>
                      <a:ext uri="{FF2B5EF4-FFF2-40B4-BE49-F238E27FC236}">
                        <a16:creationId xmlns:a16="http://schemas.microsoft.com/office/drawing/2014/main" id="{6D92A73A-0224-4A4E-8703-BE01D5A02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>
                    <a:extLst>
                      <a:ext uri="{FF2B5EF4-FFF2-40B4-BE49-F238E27FC236}">
                        <a16:creationId xmlns:a16="http://schemas.microsoft.com/office/drawing/2014/main" id="{E83D90AC-41D7-418F-B1BD-5B1C56B21C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>
                    <a:extLst>
                      <a:ext uri="{FF2B5EF4-FFF2-40B4-BE49-F238E27FC236}">
                        <a16:creationId xmlns:a16="http://schemas.microsoft.com/office/drawing/2014/main" id="{7B4473CF-8924-4CD5-B76F-DA2DED48F6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>
                    <a:extLst>
                      <a:ext uri="{FF2B5EF4-FFF2-40B4-BE49-F238E27FC236}">
                        <a16:creationId xmlns:a16="http://schemas.microsoft.com/office/drawing/2014/main" id="{961166FB-5457-4B06-8CD0-58C8A1B14C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>
                    <a:extLst>
                      <a:ext uri="{FF2B5EF4-FFF2-40B4-BE49-F238E27FC236}">
                        <a16:creationId xmlns:a16="http://schemas.microsoft.com/office/drawing/2014/main" id="{E025F0AA-C211-4565-B037-FF7CCE8BC1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>
                    <a:extLst>
                      <a:ext uri="{FF2B5EF4-FFF2-40B4-BE49-F238E27FC236}">
                        <a16:creationId xmlns:a16="http://schemas.microsoft.com/office/drawing/2014/main" id="{C9C6D154-14C2-4129-8B71-37E1F92230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>
                    <a:extLst>
                      <a:ext uri="{FF2B5EF4-FFF2-40B4-BE49-F238E27FC236}">
                        <a16:creationId xmlns:a16="http://schemas.microsoft.com/office/drawing/2014/main" id="{65A85DB5-1D70-4848-A386-2E87EAE75C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>
                    <a:extLst>
                      <a:ext uri="{FF2B5EF4-FFF2-40B4-BE49-F238E27FC236}">
                        <a16:creationId xmlns:a16="http://schemas.microsoft.com/office/drawing/2014/main" id="{97725446-944B-4C32-A5C9-AB87480D2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>
                    <a:extLst>
                      <a:ext uri="{FF2B5EF4-FFF2-40B4-BE49-F238E27FC236}">
                        <a16:creationId xmlns:a16="http://schemas.microsoft.com/office/drawing/2014/main" id="{BA217DDE-7A4A-4B98-A77C-F4344677A0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>
                    <a:extLst>
                      <a:ext uri="{FF2B5EF4-FFF2-40B4-BE49-F238E27FC236}">
                        <a16:creationId xmlns:a16="http://schemas.microsoft.com/office/drawing/2014/main" id="{79D9141B-FB27-4A65-ABA7-9332A518F6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>
                    <a:extLst>
                      <a:ext uri="{FF2B5EF4-FFF2-40B4-BE49-F238E27FC236}">
                        <a16:creationId xmlns:a16="http://schemas.microsoft.com/office/drawing/2014/main" id="{A9174D6C-E04D-4408-B6D5-F2720E8843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>
                    <a:extLst>
                      <a:ext uri="{FF2B5EF4-FFF2-40B4-BE49-F238E27FC236}">
                        <a16:creationId xmlns:a16="http://schemas.microsoft.com/office/drawing/2014/main" id="{76350213-3BEC-430D-8D33-C7FDAC1642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>
                    <a:extLst>
                      <a:ext uri="{FF2B5EF4-FFF2-40B4-BE49-F238E27FC236}">
                        <a16:creationId xmlns:a16="http://schemas.microsoft.com/office/drawing/2014/main" id="{7A6B758A-F9E3-410E-BF9E-6C8ED08B06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>
                    <a:extLst>
                      <a:ext uri="{FF2B5EF4-FFF2-40B4-BE49-F238E27FC236}">
                        <a16:creationId xmlns:a16="http://schemas.microsoft.com/office/drawing/2014/main" id="{63D56EC3-0894-45D2-B98C-3CB6D87AAD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>
                    <a:extLst>
                      <a:ext uri="{FF2B5EF4-FFF2-40B4-BE49-F238E27FC236}">
                        <a16:creationId xmlns:a16="http://schemas.microsoft.com/office/drawing/2014/main" id="{34E3654E-79FB-4C07-B2CF-E883F62CE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>
                    <a:extLst>
                      <a:ext uri="{FF2B5EF4-FFF2-40B4-BE49-F238E27FC236}">
                        <a16:creationId xmlns:a16="http://schemas.microsoft.com/office/drawing/2014/main" id="{3F5BC828-B4D1-4DE9-9FC7-88FBA9AA78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:a16="http://schemas.microsoft.com/office/drawing/2014/main" id="{BDA28E88-1C10-4FCC-9297-852942F689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:a16="http://schemas.microsoft.com/office/drawing/2014/main" id="{B62C2D12-E14E-4E0B-AFE5-D1F352166F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:a16="http://schemas.microsoft.com/office/drawing/2014/main" id="{938A50B2-10AB-46CF-8268-A973F15DF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:a16="http://schemas.microsoft.com/office/drawing/2014/main" id="{1CF896DA-4CB6-4E2F-9D14-A431C60FE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:a16="http://schemas.microsoft.com/office/drawing/2014/main" id="{1985EFEC-BDC6-4858-878E-47751C5C83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:a16="http://schemas.microsoft.com/office/drawing/2014/main" id="{3ED97C97-AF97-4897-BA02-F86F6569C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:a16="http://schemas.microsoft.com/office/drawing/2014/main" id="{652F8514-A804-4D9E-A3E3-E63AFBF21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:a16="http://schemas.microsoft.com/office/drawing/2014/main" id="{45CD334D-B9F8-4FC2-8D0B-BED1FD1D09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:a16="http://schemas.microsoft.com/office/drawing/2014/main" id="{086760DA-140E-4784-B79A-0AA3AFD5E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:a16="http://schemas.microsoft.com/office/drawing/2014/main" id="{EA826467-AF99-4EA1-AF74-48D6C38DD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>
                    <a:extLst>
                      <a:ext uri="{FF2B5EF4-FFF2-40B4-BE49-F238E27FC236}">
                        <a16:creationId xmlns:a16="http://schemas.microsoft.com/office/drawing/2014/main" id="{51BA8E7A-CCC8-4E32-A6E9-677A5901A4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:a16="http://schemas.microsoft.com/office/drawing/2014/main" id="{E7F96EEE-F828-48CF-82E3-466841F10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>
                    <a:extLst>
                      <a:ext uri="{FF2B5EF4-FFF2-40B4-BE49-F238E27FC236}">
                        <a16:creationId xmlns:a16="http://schemas.microsoft.com/office/drawing/2014/main" id="{5862BB57-8190-4809-AF75-4E46A9F58C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>
                    <a:extLst>
                      <a:ext uri="{FF2B5EF4-FFF2-40B4-BE49-F238E27FC236}">
                        <a16:creationId xmlns:a16="http://schemas.microsoft.com/office/drawing/2014/main" id="{AE6D4E46-F415-42BE-ABF7-D22727B9DD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>
                    <a:extLst>
                      <a:ext uri="{FF2B5EF4-FFF2-40B4-BE49-F238E27FC236}">
                        <a16:creationId xmlns:a16="http://schemas.microsoft.com/office/drawing/2014/main" id="{9440366C-B640-43E0-9474-67B28F28F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>
                    <a:extLst>
                      <a:ext uri="{FF2B5EF4-FFF2-40B4-BE49-F238E27FC236}">
                        <a16:creationId xmlns:a16="http://schemas.microsoft.com/office/drawing/2014/main" id="{E51BC1F1-740A-41E3-B796-96C6A9FF9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>
                    <a:extLst>
                      <a:ext uri="{FF2B5EF4-FFF2-40B4-BE49-F238E27FC236}">
                        <a16:creationId xmlns:a16="http://schemas.microsoft.com/office/drawing/2014/main" id="{5AB951D7-9459-417D-8ACC-6FBFBDC8A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>
                    <a:extLst>
                      <a:ext uri="{FF2B5EF4-FFF2-40B4-BE49-F238E27FC236}">
                        <a16:creationId xmlns:a16="http://schemas.microsoft.com/office/drawing/2014/main" id="{4E803E49-22E0-450C-9166-B5A29A5B26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>
                    <a:extLst>
                      <a:ext uri="{FF2B5EF4-FFF2-40B4-BE49-F238E27FC236}">
                        <a16:creationId xmlns:a16="http://schemas.microsoft.com/office/drawing/2014/main" id="{38C66613-2479-46F5-978D-C29100A6F3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>
                    <a:extLst>
                      <a:ext uri="{FF2B5EF4-FFF2-40B4-BE49-F238E27FC236}">
                        <a16:creationId xmlns:a16="http://schemas.microsoft.com/office/drawing/2014/main" id="{2D4CAAAF-44AF-4E9A-9373-D973B525C1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>
                    <a:extLst>
                      <a:ext uri="{FF2B5EF4-FFF2-40B4-BE49-F238E27FC236}">
                        <a16:creationId xmlns:a16="http://schemas.microsoft.com/office/drawing/2014/main" id="{4CD419F5-8ECB-4401-A81C-BB343D9BF2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>
                    <a:extLst>
                      <a:ext uri="{FF2B5EF4-FFF2-40B4-BE49-F238E27FC236}">
                        <a16:creationId xmlns:a16="http://schemas.microsoft.com/office/drawing/2014/main" id="{8AEC545F-17E9-4698-8A9C-B575067DF2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>
                    <a:extLst>
                      <a:ext uri="{FF2B5EF4-FFF2-40B4-BE49-F238E27FC236}">
                        <a16:creationId xmlns:a16="http://schemas.microsoft.com/office/drawing/2014/main" id="{DCC285AE-0A99-4DE5-AD2E-D8C216B93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>
                    <a:extLst>
                      <a:ext uri="{FF2B5EF4-FFF2-40B4-BE49-F238E27FC236}">
                        <a16:creationId xmlns:a16="http://schemas.microsoft.com/office/drawing/2014/main" id="{A04CB353-0D4F-4B93-B3E8-AA397CC866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>
                    <a:extLst>
                      <a:ext uri="{FF2B5EF4-FFF2-40B4-BE49-F238E27FC236}">
                        <a16:creationId xmlns:a16="http://schemas.microsoft.com/office/drawing/2014/main" id="{949C8B28-120A-4DD7-9C02-7391FFBF71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>
                    <a:extLst>
                      <a:ext uri="{FF2B5EF4-FFF2-40B4-BE49-F238E27FC236}">
                        <a16:creationId xmlns:a16="http://schemas.microsoft.com/office/drawing/2014/main" id="{2034AB0A-364A-4092-8EFB-1CCAE5B7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>
                    <a:extLst>
                      <a:ext uri="{FF2B5EF4-FFF2-40B4-BE49-F238E27FC236}">
                        <a16:creationId xmlns:a16="http://schemas.microsoft.com/office/drawing/2014/main" id="{7C0BCE77-BD49-47B2-AE52-D7DAE4416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>
                    <a:extLst>
                      <a:ext uri="{FF2B5EF4-FFF2-40B4-BE49-F238E27FC236}">
                        <a16:creationId xmlns:a16="http://schemas.microsoft.com/office/drawing/2014/main" id="{2E03EED2-7E0A-4C52-8FD1-929008A263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>
                    <a:extLst>
                      <a:ext uri="{FF2B5EF4-FFF2-40B4-BE49-F238E27FC236}">
                        <a16:creationId xmlns:a16="http://schemas.microsoft.com/office/drawing/2014/main" id="{25360896-564E-48EF-8A10-471DE86AB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>
                    <a:extLst>
                      <a:ext uri="{FF2B5EF4-FFF2-40B4-BE49-F238E27FC236}">
                        <a16:creationId xmlns:a16="http://schemas.microsoft.com/office/drawing/2014/main" id="{5A0677F1-BA31-45DF-A0BA-68D002477C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>
                    <a:extLst>
                      <a:ext uri="{FF2B5EF4-FFF2-40B4-BE49-F238E27FC236}">
                        <a16:creationId xmlns:a16="http://schemas.microsoft.com/office/drawing/2014/main" id="{C4245A04-6A94-49EA-BBDB-4612E54321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>
                    <a:extLst>
                      <a:ext uri="{FF2B5EF4-FFF2-40B4-BE49-F238E27FC236}">
                        <a16:creationId xmlns:a16="http://schemas.microsoft.com/office/drawing/2014/main" id="{A2BE5457-A28F-4CFE-A85C-9774C1CFD9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>
                    <a:extLst>
                      <a:ext uri="{FF2B5EF4-FFF2-40B4-BE49-F238E27FC236}">
                        <a16:creationId xmlns:a16="http://schemas.microsoft.com/office/drawing/2014/main" id="{8AB18760-4627-4838-A16F-E6055F012A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>
                    <a:extLst>
                      <a:ext uri="{FF2B5EF4-FFF2-40B4-BE49-F238E27FC236}">
                        <a16:creationId xmlns:a16="http://schemas.microsoft.com/office/drawing/2014/main" id="{3A884BF7-55BA-46E6-85D6-A13E7A828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>
                    <a:extLst>
                      <a:ext uri="{FF2B5EF4-FFF2-40B4-BE49-F238E27FC236}">
                        <a16:creationId xmlns:a16="http://schemas.microsoft.com/office/drawing/2014/main" id="{0ADD7F17-46D6-43D1-8A0D-5C50A0B09F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>
                    <a:extLst>
                      <a:ext uri="{FF2B5EF4-FFF2-40B4-BE49-F238E27FC236}">
                        <a16:creationId xmlns:a16="http://schemas.microsoft.com/office/drawing/2014/main" id="{C42B2783-6CE7-434F-9AD6-5AAF538A8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>
                    <a:extLst>
                      <a:ext uri="{FF2B5EF4-FFF2-40B4-BE49-F238E27FC236}">
                        <a16:creationId xmlns:a16="http://schemas.microsoft.com/office/drawing/2014/main" id="{47E4B167-9A23-49E9-BBAF-2A57497DBF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>
                    <a:extLst>
                      <a:ext uri="{FF2B5EF4-FFF2-40B4-BE49-F238E27FC236}">
                        <a16:creationId xmlns:a16="http://schemas.microsoft.com/office/drawing/2014/main" id="{59752E20-C7D9-490F-A4F1-34248A9FF2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>
                    <a:extLst>
                      <a:ext uri="{FF2B5EF4-FFF2-40B4-BE49-F238E27FC236}">
                        <a16:creationId xmlns:a16="http://schemas.microsoft.com/office/drawing/2014/main" id="{8CBB4DE9-3703-4930-8B31-2C0E889790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>
                    <a:extLst>
                      <a:ext uri="{FF2B5EF4-FFF2-40B4-BE49-F238E27FC236}">
                        <a16:creationId xmlns:a16="http://schemas.microsoft.com/office/drawing/2014/main" id="{B7F94129-7EFA-49DA-883E-784FC022E5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>
                    <a:extLst>
                      <a:ext uri="{FF2B5EF4-FFF2-40B4-BE49-F238E27FC236}">
                        <a16:creationId xmlns:a16="http://schemas.microsoft.com/office/drawing/2014/main" id="{0F106162-0DA7-4872-9133-6C57F80EFC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>
                    <a:extLst>
                      <a:ext uri="{FF2B5EF4-FFF2-40B4-BE49-F238E27FC236}">
                        <a16:creationId xmlns:a16="http://schemas.microsoft.com/office/drawing/2014/main" id="{3DB59D44-FF2D-4172-B8D0-36E97F1F1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>
                    <a:extLst>
                      <a:ext uri="{FF2B5EF4-FFF2-40B4-BE49-F238E27FC236}">
                        <a16:creationId xmlns:a16="http://schemas.microsoft.com/office/drawing/2014/main" id="{5B3CA328-1833-4B0F-B3FE-D89120D18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>
                    <a:extLst>
                      <a:ext uri="{FF2B5EF4-FFF2-40B4-BE49-F238E27FC236}">
                        <a16:creationId xmlns:a16="http://schemas.microsoft.com/office/drawing/2014/main" id="{9108D5DE-A1A1-4763-B7D9-ACEBB3581C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:a16="http://schemas.microsoft.com/office/drawing/2014/main" id="{D9CCB7CA-A32C-46FF-9595-A7349E5F68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>
                    <a:extLst>
                      <a:ext uri="{FF2B5EF4-FFF2-40B4-BE49-F238E27FC236}">
                        <a16:creationId xmlns:a16="http://schemas.microsoft.com/office/drawing/2014/main" id="{C2CC330E-A9BF-4389-974E-2A4F424BA4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>
                    <a:extLst>
                      <a:ext uri="{FF2B5EF4-FFF2-40B4-BE49-F238E27FC236}">
                        <a16:creationId xmlns:a16="http://schemas.microsoft.com/office/drawing/2014/main" id="{04611DAD-3697-43F6-99A4-00ECC205E0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:a16="http://schemas.microsoft.com/office/drawing/2014/main" id="{A97DB635-76FA-4E29-9DCA-7D74F244F6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>
                    <a:extLst>
                      <a:ext uri="{FF2B5EF4-FFF2-40B4-BE49-F238E27FC236}">
                        <a16:creationId xmlns:a16="http://schemas.microsoft.com/office/drawing/2014/main" id="{93C0BECD-429A-4927-8DDA-BBFB4B0DB0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>
                    <a:extLst>
                      <a:ext uri="{FF2B5EF4-FFF2-40B4-BE49-F238E27FC236}">
                        <a16:creationId xmlns:a16="http://schemas.microsoft.com/office/drawing/2014/main" id="{0CB51158-CE68-451C-9EBC-830CF9B46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>
                    <a:extLst>
                      <a:ext uri="{FF2B5EF4-FFF2-40B4-BE49-F238E27FC236}">
                        <a16:creationId xmlns:a16="http://schemas.microsoft.com/office/drawing/2014/main" id="{DB9E8293-3715-4F32-A315-E34FA076C3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>
                    <a:extLst>
                      <a:ext uri="{FF2B5EF4-FFF2-40B4-BE49-F238E27FC236}">
                        <a16:creationId xmlns:a16="http://schemas.microsoft.com/office/drawing/2014/main" id="{F72213F3-1BD3-494C-A737-377FCE62B4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:a16="http://schemas.microsoft.com/office/drawing/2014/main" id="{59F0B76A-6D26-4C57-B73D-CD27C0186B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>
                    <a:extLst>
                      <a:ext uri="{FF2B5EF4-FFF2-40B4-BE49-F238E27FC236}">
                        <a16:creationId xmlns:a16="http://schemas.microsoft.com/office/drawing/2014/main" id="{83EDEBFC-4FCD-46A5-AD64-011945FF0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>
                    <a:extLst>
                      <a:ext uri="{FF2B5EF4-FFF2-40B4-BE49-F238E27FC236}">
                        <a16:creationId xmlns:a16="http://schemas.microsoft.com/office/drawing/2014/main" id="{FF2CD938-3620-480A-A10C-9F245BE6D0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:a16="http://schemas.microsoft.com/office/drawing/2014/main" id="{73F826C3-747B-46E8-94A8-9EC5AAE60F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>
                    <a:extLst>
                      <a:ext uri="{FF2B5EF4-FFF2-40B4-BE49-F238E27FC236}">
                        <a16:creationId xmlns:a16="http://schemas.microsoft.com/office/drawing/2014/main" id="{476CAA44-5774-47D3-89BD-3DE83EC0A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>
                    <a:extLst>
                      <a:ext uri="{FF2B5EF4-FFF2-40B4-BE49-F238E27FC236}">
                        <a16:creationId xmlns:a16="http://schemas.microsoft.com/office/drawing/2014/main" id="{B0C7AA0B-1324-4AEC-BC44-A9FDE5E3F1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>
                    <a:extLst>
                      <a:ext uri="{FF2B5EF4-FFF2-40B4-BE49-F238E27FC236}">
                        <a16:creationId xmlns:a16="http://schemas.microsoft.com/office/drawing/2014/main" id="{534C6713-F1CA-41F9-8841-E320E4DF59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:a16="http://schemas.microsoft.com/office/drawing/2014/main" id="{8D647302-8393-4DDE-9655-2956BCDF65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>
                    <a:extLst>
                      <a:ext uri="{FF2B5EF4-FFF2-40B4-BE49-F238E27FC236}">
                        <a16:creationId xmlns:a16="http://schemas.microsoft.com/office/drawing/2014/main" id="{E0D18103-52A1-4648-B757-89225F796F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>
                    <a:extLst>
                      <a:ext uri="{FF2B5EF4-FFF2-40B4-BE49-F238E27FC236}">
                        <a16:creationId xmlns:a16="http://schemas.microsoft.com/office/drawing/2014/main" id="{855C6A44-699E-4D00-BADA-4D3E42DE0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:a16="http://schemas.microsoft.com/office/drawing/2014/main" id="{B2F18592-3F55-4192-A822-48F9621131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>
                    <a:extLst>
                      <a:ext uri="{FF2B5EF4-FFF2-40B4-BE49-F238E27FC236}">
                        <a16:creationId xmlns:a16="http://schemas.microsoft.com/office/drawing/2014/main" id="{363DD614-CEB9-45D7-820D-6DF6A957AC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>
                    <a:extLst>
                      <a:ext uri="{FF2B5EF4-FFF2-40B4-BE49-F238E27FC236}">
                        <a16:creationId xmlns:a16="http://schemas.microsoft.com/office/drawing/2014/main" id="{2FEAA60F-24E0-4666-AF3E-72EFC80C1B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>
                    <a:extLst>
                      <a:ext uri="{FF2B5EF4-FFF2-40B4-BE49-F238E27FC236}">
                        <a16:creationId xmlns:a16="http://schemas.microsoft.com/office/drawing/2014/main" id="{5F2EEA1B-7C2B-4214-A69F-9027D32C8A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>
                    <a:extLst>
                      <a:ext uri="{FF2B5EF4-FFF2-40B4-BE49-F238E27FC236}">
                        <a16:creationId xmlns:a16="http://schemas.microsoft.com/office/drawing/2014/main" id="{C05BC8DB-9564-440A-829C-F0A726D931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>
                    <a:extLst>
                      <a:ext uri="{FF2B5EF4-FFF2-40B4-BE49-F238E27FC236}">
                        <a16:creationId xmlns:a16="http://schemas.microsoft.com/office/drawing/2014/main" id="{0C7706CA-8179-46F8-B2BE-38878CB928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>
                    <a:extLst>
                      <a:ext uri="{FF2B5EF4-FFF2-40B4-BE49-F238E27FC236}">
                        <a16:creationId xmlns:a16="http://schemas.microsoft.com/office/drawing/2014/main" id="{708EF8A1-8B33-41CC-9EF2-42856E1B65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>
                    <a:extLst>
                      <a:ext uri="{FF2B5EF4-FFF2-40B4-BE49-F238E27FC236}">
                        <a16:creationId xmlns:a16="http://schemas.microsoft.com/office/drawing/2014/main" id="{1063897A-3E7B-4F30-B521-117FC048FB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>
                    <a:extLst>
                      <a:ext uri="{FF2B5EF4-FFF2-40B4-BE49-F238E27FC236}">
                        <a16:creationId xmlns:a16="http://schemas.microsoft.com/office/drawing/2014/main" id="{BCC3E55D-8E29-4BE1-8F36-44FD5D5197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>
                    <a:extLst>
                      <a:ext uri="{FF2B5EF4-FFF2-40B4-BE49-F238E27FC236}">
                        <a16:creationId xmlns:a16="http://schemas.microsoft.com/office/drawing/2014/main" id="{96904BF2-4F56-477F-BF6A-AF2EA2A1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>
                    <a:extLst>
                      <a:ext uri="{FF2B5EF4-FFF2-40B4-BE49-F238E27FC236}">
                        <a16:creationId xmlns:a16="http://schemas.microsoft.com/office/drawing/2014/main" id="{3D7AF32F-4151-478D-9E24-DE230C0BDA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>
                    <a:extLst>
                      <a:ext uri="{FF2B5EF4-FFF2-40B4-BE49-F238E27FC236}">
                        <a16:creationId xmlns:a16="http://schemas.microsoft.com/office/drawing/2014/main" id="{90CF67F0-F6DE-47D7-B2A6-639694BE69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>
                    <a:extLst>
                      <a:ext uri="{FF2B5EF4-FFF2-40B4-BE49-F238E27FC236}">
                        <a16:creationId xmlns:a16="http://schemas.microsoft.com/office/drawing/2014/main" id="{90E4310A-6DB2-4842-A14A-069C68032F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>
                    <a:extLst>
                      <a:ext uri="{FF2B5EF4-FFF2-40B4-BE49-F238E27FC236}">
                        <a16:creationId xmlns:a16="http://schemas.microsoft.com/office/drawing/2014/main" id="{D52D6518-0B92-40EF-B450-6CA4516FCE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>
                    <a:extLst>
                      <a:ext uri="{FF2B5EF4-FFF2-40B4-BE49-F238E27FC236}">
                        <a16:creationId xmlns:a16="http://schemas.microsoft.com/office/drawing/2014/main" id="{C75ED31F-3979-4520-A118-AB967973EF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>
                    <a:extLst>
                      <a:ext uri="{FF2B5EF4-FFF2-40B4-BE49-F238E27FC236}">
                        <a16:creationId xmlns:a16="http://schemas.microsoft.com/office/drawing/2014/main" id="{9C6D06B4-3EFB-422C-98A9-0FAB8AF06E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>
                    <a:extLst>
                      <a:ext uri="{FF2B5EF4-FFF2-40B4-BE49-F238E27FC236}">
                        <a16:creationId xmlns:a16="http://schemas.microsoft.com/office/drawing/2014/main" id="{BAFF1494-D8C0-4FDF-9754-04BDD0F7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>
                    <a:extLst>
                      <a:ext uri="{FF2B5EF4-FFF2-40B4-BE49-F238E27FC236}">
                        <a16:creationId xmlns:a16="http://schemas.microsoft.com/office/drawing/2014/main" id="{96E79ED3-5F3E-4875-960D-A523CC8C5F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>
                    <a:extLst>
                      <a:ext uri="{FF2B5EF4-FFF2-40B4-BE49-F238E27FC236}">
                        <a16:creationId xmlns:a16="http://schemas.microsoft.com/office/drawing/2014/main" id="{54F6DF2B-A41E-4878-8712-CCEF4F5E77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>
                    <a:extLst>
                      <a:ext uri="{FF2B5EF4-FFF2-40B4-BE49-F238E27FC236}">
                        <a16:creationId xmlns:a16="http://schemas.microsoft.com/office/drawing/2014/main" id="{B608F1FA-7B57-4D67-B7A3-DC8C0E36DE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>
                    <a:extLst>
                      <a:ext uri="{FF2B5EF4-FFF2-40B4-BE49-F238E27FC236}">
                        <a16:creationId xmlns:a16="http://schemas.microsoft.com/office/drawing/2014/main" id="{F0ABC095-885F-49AC-B2EA-07ADA9E0AB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>
                    <a:extLst>
                      <a:ext uri="{FF2B5EF4-FFF2-40B4-BE49-F238E27FC236}">
                        <a16:creationId xmlns:a16="http://schemas.microsoft.com/office/drawing/2014/main" id="{33F8E052-7D5F-47AA-BCC3-8A939029C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>
                    <a:extLst>
                      <a:ext uri="{FF2B5EF4-FFF2-40B4-BE49-F238E27FC236}">
                        <a16:creationId xmlns:a16="http://schemas.microsoft.com/office/drawing/2014/main" id="{8F4BCF0D-3434-4843-BBEA-7D878EEFB6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>
                    <a:extLst>
                      <a:ext uri="{FF2B5EF4-FFF2-40B4-BE49-F238E27FC236}">
                        <a16:creationId xmlns:a16="http://schemas.microsoft.com/office/drawing/2014/main" id="{B1379353-A305-4BA2-91EB-02E619DB73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>
                    <a:extLst>
                      <a:ext uri="{FF2B5EF4-FFF2-40B4-BE49-F238E27FC236}">
                        <a16:creationId xmlns:a16="http://schemas.microsoft.com/office/drawing/2014/main" id="{C68E540E-317B-4E15-81C4-6CBAF3F76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>
                    <a:extLst>
                      <a:ext uri="{FF2B5EF4-FFF2-40B4-BE49-F238E27FC236}">
                        <a16:creationId xmlns:a16="http://schemas.microsoft.com/office/drawing/2014/main" id="{0787DA2F-37B3-43B1-B058-A5FD3F5DAD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>
                    <a:extLst>
                      <a:ext uri="{FF2B5EF4-FFF2-40B4-BE49-F238E27FC236}">
                        <a16:creationId xmlns:a16="http://schemas.microsoft.com/office/drawing/2014/main" id="{7AE27507-1451-4546-8E93-E25FA61A6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>
                    <a:extLst>
                      <a:ext uri="{FF2B5EF4-FFF2-40B4-BE49-F238E27FC236}">
                        <a16:creationId xmlns:a16="http://schemas.microsoft.com/office/drawing/2014/main" id="{864FE0FB-51BB-4055-8164-68D85C9DD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>
                    <a:extLst>
                      <a:ext uri="{FF2B5EF4-FFF2-40B4-BE49-F238E27FC236}">
                        <a16:creationId xmlns:a16="http://schemas.microsoft.com/office/drawing/2014/main" id="{C391507D-90EF-443B-BF55-25EEA301EA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>
                    <a:extLst>
                      <a:ext uri="{FF2B5EF4-FFF2-40B4-BE49-F238E27FC236}">
                        <a16:creationId xmlns:a16="http://schemas.microsoft.com/office/drawing/2014/main" id="{89815C6E-2C11-4284-ACFF-E7C55B45A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>
                    <a:extLst>
                      <a:ext uri="{FF2B5EF4-FFF2-40B4-BE49-F238E27FC236}">
                        <a16:creationId xmlns:a16="http://schemas.microsoft.com/office/drawing/2014/main" id="{A0CB0422-1213-48D2-9AB3-44D90953F0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>
                    <a:extLst>
                      <a:ext uri="{FF2B5EF4-FFF2-40B4-BE49-F238E27FC236}">
                        <a16:creationId xmlns:a16="http://schemas.microsoft.com/office/drawing/2014/main" id="{942C423C-3B0C-427F-806F-780C1A29F0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>
                    <a:extLst>
                      <a:ext uri="{FF2B5EF4-FFF2-40B4-BE49-F238E27FC236}">
                        <a16:creationId xmlns:a16="http://schemas.microsoft.com/office/drawing/2014/main" id="{91B8EBEB-5C33-4CCC-B6D3-E96658E0B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>
                    <a:extLst>
                      <a:ext uri="{FF2B5EF4-FFF2-40B4-BE49-F238E27FC236}">
                        <a16:creationId xmlns:a16="http://schemas.microsoft.com/office/drawing/2014/main" id="{AA2B118D-CB46-40EC-8395-D8F23C06C4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>
                    <a:extLst>
                      <a:ext uri="{FF2B5EF4-FFF2-40B4-BE49-F238E27FC236}">
                        <a16:creationId xmlns:a16="http://schemas.microsoft.com/office/drawing/2014/main" id="{F1AC90DE-D31F-4619-A63C-71525378E5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>
                    <a:extLst>
                      <a:ext uri="{FF2B5EF4-FFF2-40B4-BE49-F238E27FC236}">
                        <a16:creationId xmlns:a16="http://schemas.microsoft.com/office/drawing/2014/main" id="{2AF8EF66-1F48-4DA6-9045-449C19CE4E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>
                    <a:extLst>
                      <a:ext uri="{FF2B5EF4-FFF2-40B4-BE49-F238E27FC236}">
                        <a16:creationId xmlns:a16="http://schemas.microsoft.com/office/drawing/2014/main" id="{79809A1C-2C42-43CE-9BA2-AF27768D7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>
                    <a:extLst>
                      <a:ext uri="{FF2B5EF4-FFF2-40B4-BE49-F238E27FC236}">
                        <a16:creationId xmlns:a16="http://schemas.microsoft.com/office/drawing/2014/main" id="{B86D7243-EB0F-4316-921D-3D93053C0B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>
                    <a:extLst>
                      <a:ext uri="{FF2B5EF4-FFF2-40B4-BE49-F238E27FC236}">
                        <a16:creationId xmlns:a16="http://schemas.microsoft.com/office/drawing/2014/main" id="{61CE8FA4-8B9E-4E41-8BC3-029F659E2E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>
                    <a:extLst>
                      <a:ext uri="{FF2B5EF4-FFF2-40B4-BE49-F238E27FC236}">
                        <a16:creationId xmlns:a16="http://schemas.microsoft.com/office/drawing/2014/main" id="{48149DA2-80D8-4733-9214-7B236B6672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>
                    <a:extLst>
                      <a:ext uri="{FF2B5EF4-FFF2-40B4-BE49-F238E27FC236}">
                        <a16:creationId xmlns:a16="http://schemas.microsoft.com/office/drawing/2014/main" id="{D329A77C-4BC0-49F9-8024-593A10FBF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>
                    <a:extLst>
                      <a:ext uri="{FF2B5EF4-FFF2-40B4-BE49-F238E27FC236}">
                        <a16:creationId xmlns:a16="http://schemas.microsoft.com/office/drawing/2014/main" id="{82B35295-7B5C-4B01-82DE-4AB0D4807F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>
                    <a:extLst>
                      <a:ext uri="{FF2B5EF4-FFF2-40B4-BE49-F238E27FC236}">
                        <a16:creationId xmlns:a16="http://schemas.microsoft.com/office/drawing/2014/main" id="{4C67623F-8A28-4A56-A632-4E00E974A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>
                    <a:extLst>
                      <a:ext uri="{FF2B5EF4-FFF2-40B4-BE49-F238E27FC236}">
                        <a16:creationId xmlns:a16="http://schemas.microsoft.com/office/drawing/2014/main" id="{80822125-5888-4983-8890-CDE436358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:a16="http://schemas.microsoft.com/office/drawing/2014/main" id="{3EFCAD0D-4E06-4B80-A6C8-44196EDEBE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>
                    <a:extLst>
                      <a:ext uri="{FF2B5EF4-FFF2-40B4-BE49-F238E27FC236}">
                        <a16:creationId xmlns:a16="http://schemas.microsoft.com/office/drawing/2014/main" id="{E0474A40-3AFC-4489-9F14-952946E85A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>
                    <a:extLst>
                      <a:ext uri="{FF2B5EF4-FFF2-40B4-BE49-F238E27FC236}">
                        <a16:creationId xmlns:a16="http://schemas.microsoft.com/office/drawing/2014/main" id="{9D49BFAB-DFCB-4DBE-9BCC-F9E9A53E4E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>
                    <a:extLst>
                      <a:ext uri="{FF2B5EF4-FFF2-40B4-BE49-F238E27FC236}">
                        <a16:creationId xmlns:a16="http://schemas.microsoft.com/office/drawing/2014/main" id="{CAB11A82-101E-495D-8B99-9A26817351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>
                    <a:extLst>
                      <a:ext uri="{FF2B5EF4-FFF2-40B4-BE49-F238E27FC236}">
                        <a16:creationId xmlns:a16="http://schemas.microsoft.com/office/drawing/2014/main" id="{115786B2-67BD-42E9-AC2A-4F57F4B6E8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>
                    <a:extLst>
                      <a:ext uri="{FF2B5EF4-FFF2-40B4-BE49-F238E27FC236}">
                        <a16:creationId xmlns:a16="http://schemas.microsoft.com/office/drawing/2014/main" id="{C959927D-540F-4737-A55B-905F00FDE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>
                    <a:extLst>
                      <a:ext uri="{FF2B5EF4-FFF2-40B4-BE49-F238E27FC236}">
                        <a16:creationId xmlns:a16="http://schemas.microsoft.com/office/drawing/2014/main" id="{5F6C4909-FA59-430F-9CF1-9C528CEAE0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>
                    <a:extLst>
                      <a:ext uri="{FF2B5EF4-FFF2-40B4-BE49-F238E27FC236}">
                        <a16:creationId xmlns:a16="http://schemas.microsoft.com/office/drawing/2014/main" id="{5E2BD975-6C18-4E16-B827-4714797E76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>
                    <a:extLst>
                      <a:ext uri="{FF2B5EF4-FFF2-40B4-BE49-F238E27FC236}">
                        <a16:creationId xmlns:a16="http://schemas.microsoft.com/office/drawing/2014/main" id="{3A5BFD63-864C-4D4B-8BA5-5B722299E7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>
                    <a:extLst>
                      <a:ext uri="{FF2B5EF4-FFF2-40B4-BE49-F238E27FC236}">
                        <a16:creationId xmlns:a16="http://schemas.microsoft.com/office/drawing/2014/main" id="{F34BA6DA-3275-46B3-967E-38EEC550DF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>
                    <a:extLst>
                      <a:ext uri="{FF2B5EF4-FFF2-40B4-BE49-F238E27FC236}">
                        <a16:creationId xmlns:a16="http://schemas.microsoft.com/office/drawing/2014/main" id="{AC37CB79-1422-4ADF-A286-629E72CFB4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>
                    <a:extLst>
                      <a:ext uri="{FF2B5EF4-FFF2-40B4-BE49-F238E27FC236}">
                        <a16:creationId xmlns:a16="http://schemas.microsoft.com/office/drawing/2014/main" id="{FBFFE01F-82C2-4C81-8A7A-3550B9C4AD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>
                    <a:extLst>
                      <a:ext uri="{FF2B5EF4-FFF2-40B4-BE49-F238E27FC236}">
                        <a16:creationId xmlns:a16="http://schemas.microsoft.com/office/drawing/2014/main" id="{C9983492-5753-4663-B626-E4F9B53ED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>
                    <a:extLst>
                      <a:ext uri="{FF2B5EF4-FFF2-40B4-BE49-F238E27FC236}">
                        <a16:creationId xmlns:a16="http://schemas.microsoft.com/office/drawing/2014/main" id="{1D8573CE-BEED-47B8-9252-E82FC1ABB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>
                    <a:extLst>
                      <a:ext uri="{FF2B5EF4-FFF2-40B4-BE49-F238E27FC236}">
                        <a16:creationId xmlns:a16="http://schemas.microsoft.com/office/drawing/2014/main" id="{B0F4C213-CD03-4AE0-82D2-B1E36EB57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>
                    <a:extLst>
                      <a:ext uri="{FF2B5EF4-FFF2-40B4-BE49-F238E27FC236}">
                        <a16:creationId xmlns:a16="http://schemas.microsoft.com/office/drawing/2014/main" id="{5E2AE3D6-5555-477F-8137-019945FD2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>
                    <a:extLst>
                      <a:ext uri="{FF2B5EF4-FFF2-40B4-BE49-F238E27FC236}">
                        <a16:creationId xmlns:a16="http://schemas.microsoft.com/office/drawing/2014/main" id="{FA1FAC3D-F0A2-4F54-9D9A-CAF6425F78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>
                    <a:extLst>
                      <a:ext uri="{FF2B5EF4-FFF2-40B4-BE49-F238E27FC236}">
                        <a16:creationId xmlns:a16="http://schemas.microsoft.com/office/drawing/2014/main" id="{99F02243-603F-4694-82BD-0C84FA0C67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>
                    <a:extLst>
                      <a:ext uri="{FF2B5EF4-FFF2-40B4-BE49-F238E27FC236}">
                        <a16:creationId xmlns:a16="http://schemas.microsoft.com/office/drawing/2014/main" id="{35D26FFE-F190-4573-96D4-77192C23D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>
                    <a:extLst>
                      <a:ext uri="{FF2B5EF4-FFF2-40B4-BE49-F238E27FC236}">
                        <a16:creationId xmlns:a16="http://schemas.microsoft.com/office/drawing/2014/main" id="{9DCE4FF5-BCE7-45DE-B9D5-A0FE41B21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>
                    <a:extLst>
                      <a:ext uri="{FF2B5EF4-FFF2-40B4-BE49-F238E27FC236}">
                        <a16:creationId xmlns:a16="http://schemas.microsoft.com/office/drawing/2014/main" id="{80148CDB-F3C9-4A32-AFA1-BEB9CC7A2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>
                    <a:extLst>
                      <a:ext uri="{FF2B5EF4-FFF2-40B4-BE49-F238E27FC236}">
                        <a16:creationId xmlns:a16="http://schemas.microsoft.com/office/drawing/2014/main" id="{B002D504-5D29-4029-BDD6-82C0CF22D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>
                    <a:extLst>
                      <a:ext uri="{FF2B5EF4-FFF2-40B4-BE49-F238E27FC236}">
                        <a16:creationId xmlns:a16="http://schemas.microsoft.com/office/drawing/2014/main" id="{6A62556E-4A81-4A4B-A475-0974B8803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>
                    <a:extLst>
                      <a:ext uri="{FF2B5EF4-FFF2-40B4-BE49-F238E27FC236}">
                        <a16:creationId xmlns:a16="http://schemas.microsoft.com/office/drawing/2014/main" id="{C9C7BF5C-DB23-4D7E-9720-429C221B23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>
                    <a:extLst>
                      <a:ext uri="{FF2B5EF4-FFF2-40B4-BE49-F238E27FC236}">
                        <a16:creationId xmlns:a16="http://schemas.microsoft.com/office/drawing/2014/main" id="{B358A0DC-5FC1-416A-BDF5-FB6D8B9E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>
                    <a:extLst>
                      <a:ext uri="{FF2B5EF4-FFF2-40B4-BE49-F238E27FC236}">
                        <a16:creationId xmlns:a16="http://schemas.microsoft.com/office/drawing/2014/main" id="{81F5D007-5B1F-40E5-BBE1-F1AD3CECC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>
                    <a:extLst>
                      <a:ext uri="{FF2B5EF4-FFF2-40B4-BE49-F238E27FC236}">
                        <a16:creationId xmlns:a16="http://schemas.microsoft.com/office/drawing/2014/main" id="{FD99447B-6D4C-43FC-8A60-10BE346BD9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>
                    <a:extLst>
                      <a:ext uri="{FF2B5EF4-FFF2-40B4-BE49-F238E27FC236}">
                        <a16:creationId xmlns:a16="http://schemas.microsoft.com/office/drawing/2014/main" id="{E97BC358-DDA3-404E-8127-3E25D5E334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>
                    <a:extLst>
                      <a:ext uri="{FF2B5EF4-FFF2-40B4-BE49-F238E27FC236}">
                        <a16:creationId xmlns:a16="http://schemas.microsoft.com/office/drawing/2014/main" id="{6A031F59-8406-40EB-AA1C-6D247D300B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>
                    <a:extLst>
                      <a:ext uri="{FF2B5EF4-FFF2-40B4-BE49-F238E27FC236}">
                        <a16:creationId xmlns:a16="http://schemas.microsoft.com/office/drawing/2014/main" id="{AD19DE72-5660-4243-AFA2-15DA9C043C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>
                    <a:extLst>
                      <a:ext uri="{FF2B5EF4-FFF2-40B4-BE49-F238E27FC236}">
                        <a16:creationId xmlns:a16="http://schemas.microsoft.com/office/drawing/2014/main" id="{939F6C2A-3497-48A0-997E-038C9ADFBE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>
                    <a:extLst>
                      <a:ext uri="{FF2B5EF4-FFF2-40B4-BE49-F238E27FC236}">
                        <a16:creationId xmlns:a16="http://schemas.microsoft.com/office/drawing/2014/main" id="{0E2D5E9A-5461-4F26-BCC6-95BAE661D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>
                    <a:extLst>
                      <a:ext uri="{FF2B5EF4-FFF2-40B4-BE49-F238E27FC236}">
                        <a16:creationId xmlns:a16="http://schemas.microsoft.com/office/drawing/2014/main" id="{047D1CC5-20F2-4EC9-8E88-16FB1A4C00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>
                    <a:extLst>
                      <a:ext uri="{FF2B5EF4-FFF2-40B4-BE49-F238E27FC236}">
                        <a16:creationId xmlns:a16="http://schemas.microsoft.com/office/drawing/2014/main" id="{7685A0E3-B367-478F-8832-A8828D95F1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>
                    <a:extLst>
                      <a:ext uri="{FF2B5EF4-FFF2-40B4-BE49-F238E27FC236}">
                        <a16:creationId xmlns:a16="http://schemas.microsoft.com/office/drawing/2014/main" id="{3385A6E2-C9F7-47D1-833D-325A62A4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:a16="http://schemas.microsoft.com/office/drawing/2014/main" id="{572FE947-E202-468B-8E2B-F461452852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>
                    <a:extLst>
                      <a:ext uri="{FF2B5EF4-FFF2-40B4-BE49-F238E27FC236}">
                        <a16:creationId xmlns:a16="http://schemas.microsoft.com/office/drawing/2014/main" id="{E1F6B815-7C91-4F25-9756-37ECA1818E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:a16="http://schemas.microsoft.com/office/drawing/2014/main" id="{C2FD6071-F685-4CD4-A41F-B190019452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>
                    <a:extLst>
                      <a:ext uri="{FF2B5EF4-FFF2-40B4-BE49-F238E27FC236}">
                        <a16:creationId xmlns:a16="http://schemas.microsoft.com/office/drawing/2014/main" id="{8728FFA0-A721-42F6-AA31-543EDEEAC9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>
                    <a:extLst>
                      <a:ext uri="{FF2B5EF4-FFF2-40B4-BE49-F238E27FC236}">
                        <a16:creationId xmlns:a16="http://schemas.microsoft.com/office/drawing/2014/main" id="{761CD63B-98EB-4785-ACC0-EEA6AA159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>
                    <a:extLst>
                      <a:ext uri="{FF2B5EF4-FFF2-40B4-BE49-F238E27FC236}">
                        <a16:creationId xmlns:a16="http://schemas.microsoft.com/office/drawing/2014/main" id="{20E44175-A83E-4231-81B4-86DE3A3552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>
                    <a:extLst>
                      <a:ext uri="{FF2B5EF4-FFF2-40B4-BE49-F238E27FC236}">
                        <a16:creationId xmlns:a16="http://schemas.microsoft.com/office/drawing/2014/main" id="{28350C6D-6AA6-48A7-87AC-208E61FE6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>
                    <a:extLst>
                      <a:ext uri="{FF2B5EF4-FFF2-40B4-BE49-F238E27FC236}">
                        <a16:creationId xmlns:a16="http://schemas.microsoft.com/office/drawing/2014/main" id="{2270332B-92AD-4C28-B6A4-D682B594D6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>
                    <a:extLst>
                      <a:ext uri="{FF2B5EF4-FFF2-40B4-BE49-F238E27FC236}">
                        <a16:creationId xmlns:a16="http://schemas.microsoft.com/office/drawing/2014/main" id="{81F7F4A7-E237-4787-96F3-069BDD22E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>
                    <a:extLst>
                      <a:ext uri="{FF2B5EF4-FFF2-40B4-BE49-F238E27FC236}">
                        <a16:creationId xmlns:a16="http://schemas.microsoft.com/office/drawing/2014/main" id="{5DC79D7B-D883-4C46-89B7-63BEEF289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>
                    <a:extLst>
                      <a:ext uri="{FF2B5EF4-FFF2-40B4-BE49-F238E27FC236}">
                        <a16:creationId xmlns:a16="http://schemas.microsoft.com/office/drawing/2014/main" id="{E47DCC6E-5026-4122-B917-780DF5F509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>
                    <a:extLst>
                      <a:ext uri="{FF2B5EF4-FFF2-40B4-BE49-F238E27FC236}">
                        <a16:creationId xmlns:a16="http://schemas.microsoft.com/office/drawing/2014/main" id="{F0E03064-4CE3-4DFF-8E6F-8BA6C5E41E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>
                    <a:extLst>
                      <a:ext uri="{FF2B5EF4-FFF2-40B4-BE49-F238E27FC236}">
                        <a16:creationId xmlns:a16="http://schemas.microsoft.com/office/drawing/2014/main" id="{A396B770-68C7-4635-80ED-FA06ADB1F2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:a16="http://schemas.microsoft.com/office/drawing/2014/main" id="{0113D3D0-5814-4C31-8C4A-82CE0FA96A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>
                    <a:extLst>
                      <a:ext uri="{FF2B5EF4-FFF2-40B4-BE49-F238E27FC236}">
                        <a16:creationId xmlns:a16="http://schemas.microsoft.com/office/drawing/2014/main" id="{050BF87A-6C75-444A-AB45-2B5DBA6C56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:a16="http://schemas.microsoft.com/office/drawing/2014/main" id="{C1BCA8E7-E725-46C0-8D8C-B75EAFFB1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>
                    <a:extLst>
                      <a:ext uri="{FF2B5EF4-FFF2-40B4-BE49-F238E27FC236}">
                        <a16:creationId xmlns:a16="http://schemas.microsoft.com/office/drawing/2014/main" id="{47489952-80C1-4742-A7D9-DA21E9DE1C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>
                    <a:extLst>
                      <a:ext uri="{FF2B5EF4-FFF2-40B4-BE49-F238E27FC236}">
                        <a16:creationId xmlns:a16="http://schemas.microsoft.com/office/drawing/2014/main" id="{A702913C-EE3E-492E-98C6-7FC33742B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>
                    <a:extLst>
                      <a:ext uri="{FF2B5EF4-FFF2-40B4-BE49-F238E27FC236}">
                        <a16:creationId xmlns:a16="http://schemas.microsoft.com/office/drawing/2014/main" id="{60A6E782-4EAE-480F-BA8C-A212E092B6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>
                    <a:extLst>
                      <a:ext uri="{FF2B5EF4-FFF2-40B4-BE49-F238E27FC236}">
                        <a16:creationId xmlns:a16="http://schemas.microsoft.com/office/drawing/2014/main" id="{85DE4A1A-DFEC-4284-A967-ADA6ADF22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>
                    <a:extLst>
                      <a:ext uri="{FF2B5EF4-FFF2-40B4-BE49-F238E27FC236}">
                        <a16:creationId xmlns:a16="http://schemas.microsoft.com/office/drawing/2014/main" id="{047ED94E-A571-42C0-95B0-B4814B7DF6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>
                    <a:extLst>
                      <a:ext uri="{FF2B5EF4-FFF2-40B4-BE49-F238E27FC236}">
                        <a16:creationId xmlns:a16="http://schemas.microsoft.com/office/drawing/2014/main" id="{CF3D9EB2-2446-47FB-9B82-C1297F77D6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>
                    <a:extLst>
                      <a:ext uri="{FF2B5EF4-FFF2-40B4-BE49-F238E27FC236}">
                        <a16:creationId xmlns:a16="http://schemas.microsoft.com/office/drawing/2014/main" id="{CCD3266F-8B7A-4EB4-9485-5420E240A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>
                    <a:extLst>
                      <a:ext uri="{FF2B5EF4-FFF2-40B4-BE49-F238E27FC236}">
                        <a16:creationId xmlns:a16="http://schemas.microsoft.com/office/drawing/2014/main" id="{6CD0B779-531A-483B-AC13-9AFD69192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>
                    <a:extLst>
                      <a:ext uri="{FF2B5EF4-FFF2-40B4-BE49-F238E27FC236}">
                        <a16:creationId xmlns:a16="http://schemas.microsoft.com/office/drawing/2014/main" id="{FCEFCCC8-2BD0-48F7-8553-121E8A59B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>
                    <a:extLst>
                      <a:ext uri="{FF2B5EF4-FFF2-40B4-BE49-F238E27FC236}">
                        <a16:creationId xmlns:a16="http://schemas.microsoft.com/office/drawing/2014/main" id="{3EC0BD3E-DDD8-4BE2-8B9A-167D00F6A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>
                    <a:extLst>
                      <a:ext uri="{FF2B5EF4-FFF2-40B4-BE49-F238E27FC236}">
                        <a16:creationId xmlns:a16="http://schemas.microsoft.com/office/drawing/2014/main" id="{539DCC68-24F8-4D3F-B625-60C1E001A3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:a16="http://schemas.microsoft.com/office/drawing/2014/main" id="{B07A2BC3-C63E-4B18-8903-29B17BF402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>
                    <a:extLst>
                      <a:ext uri="{FF2B5EF4-FFF2-40B4-BE49-F238E27FC236}">
                        <a16:creationId xmlns:a16="http://schemas.microsoft.com/office/drawing/2014/main" id="{06B9D2EA-8712-412A-86A7-2EC1A98838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:a16="http://schemas.microsoft.com/office/drawing/2014/main" id="{5A07E4AB-D036-4549-9515-28D73A72EA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>
                    <a:extLst>
                      <a:ext uri="{FF2B5EF4-FFF2-40B4-BE49-F238E27FC236}">
                        <a16:creationId xmlns:a16="http://schemas.microsoft.com/office/drawing/2014/main" id="{92A99D40-2071-49A3-8216-821D455540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>
                    <a:extLst>
                      <a:ext uri="{FF2B5EF4-FFF2-40B4-BE49-F238E27FC236}">
                        <a16:creationId xmlns:a16="http://schemas.microsoft.com/office/drawing/2014/main" id="{B73007A0-75E9-4988-BF63-45B102EA25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>
                    <a:extLst>
                      <a:ext uri="{FF2B5EF4-FFF2-40B4-BE49-F238E27FC236}">
                        <a16:creationId xmlns:a16="http://schemas.microsoft.com/office/drawing/2014/main" id="{FE4863CC-6ED6-422B-BD8F-E8F79889D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>
                    <a:extLst>
                      <a:ext uri="{FF2B5EF4-FFF2-40B4-BE49-F238E27FC236}">
                        <a16:creationId xmlns:a16="http://schemas.microsoft.com/office/drawing/2014/main" id="{F15FF634-2D30-47F6-AD7D-D0133F151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:a16="http://schemas.microsoft.com/office/drawing/2014/main" id="{DE86B0D7-F8C7-4FC5-8407-BB819B8768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:a16="http://schemas.microsoft.com/office/drawing/2014/main" id="{5D50F74F-D154-4E41-9C05-019FADC38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>
                    <a:extLst>
                      <a:ext uri="{FF2B5EF4-FFF2-40B4-BE49-F238E27FC236}">
                        <a16:creationId xmlns:a16="http://schemas.microsoft.com/office/drawing/2014/main" id="{2A84905E-879F-4996-8C22-2DBEEEBAB3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>
                    <a:extLst>
                      <a:ext uri="{FF2B5EF4-FFF2-40B4-BE49-F238E27FC236}">
                        <a16:creationId xmlns:a16="http://schemas.microsoft.com/office/drawing/2014/main" id="{78E4C2ED-AD5A-4F4E-9303-061B55A9A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>
                    <a:extLst>
                      <a:ext uri="{FF2B5EF4-FFF2-40B4-BE49-F238E27FC236}">
                        <a16:creationId xmlns:a16="http://schemas.microsoft.com/office/drawing/2014/main" id="{589B2894-6670-4EBA-AE28-17675A95E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>
                    <a:extLst>
                      <a:ext uri="{FF2B5EF4-FFF2-40B4-BE49-F238E27FC236}">
                        <a16:creationId xmlns:a16="http://schemas.microsoft.com/office/drawing/2014/main" id="{9A8EEDE0-CAB8-4EE6-AE5C-6D9559B12A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>
                    <a:extLst>
                      <a:ext uri="{FF2B5EF4-FFF2-40B4-BE49-F238E27FC236}">
                        <a16:creationId xmlns:a16="http://schemas.microsoft.com/office/drawing/2014/main" id="{AEB0757C-E93D-4820-BD4E-51F6ECA93E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>
                    <a:extLst>
                      <a:ext uri="{FF2B5EF4-FFF2-40B4-BE49-F238E27FC236}">
                        <a16:creationId xmlns:a16="http://schemas.microsoft.com/office/drawing/2014/main" id="{4D6738D6-BAAC-40F5-AFF0-40A94B5A8B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>
                    <a:extLst>
                      <a:ext uri="{FF2B5EF4-FFF2-40B4-BE49-F238E27FC236}">
                        <a16:creationId xmlns:a16="http://schemas.microsoft.com/office/drawing/2014/main" id="{72E1C5C8-F679-4423-A115-87542BEED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>
                    <a:extLst>
                      <a:ext uri="{FF2B5EF4-FFF2-40B4-BE49-F238E27FC236}">
                        <a16:creationId xmlns:a16="http://schemas.microsoft.com/office/drawing/2014/main" id="{C4A7BA97-1EE3-41C7-AFD8-19A758E378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>
                    <a:extLst>
                      <a:ext uri="{FF2B5EF4-FFF2-40B4-BE49-F238E27FC236}">
                        <a16:creationId xmlns:a16="http://schemas.microsoft.com/office/drawing/2014/main" id="{37A8D697-1748-4A3E-ABAC-383AD11B9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>
                    <a:extLst>
                      <a:ext uri="{FF2B5EF4-FFF2-40B4-BE49-F238E27FC236}">
                        <a16:creationId xmlns:a16="http://schemas.microsoft.com/office/drawing/2014/main" id="{BC1CD2C2-B8CE-4A4A-BA71-4AFBA025E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>
                    <a:extLst>
                      <a:ext uri="{FF2B5EF4-FFF2-40B4-BE49-F238E27FC236}">
                        <a16:creationId xmlns:a16="http://schemas.microsoft.com/office/drawing/2014/main" id="{23339FE4-D0EB-4680-9B72-2B940AD4AE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>
                    <a:extLst>
                      <a:ext uri="{FF2B5EF4-FFF2-40B4-BE49-F238E27FC236}">
                        <a16:creationId xmlns:a16="http://schemas.microsoft.com/office/drawing/2014/main" id="{5ECC6F49-6799-4833-8291-455CBAC3D4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>
                    <a:extLst>
                      <a:ext uri="{FF2B5EF4-FFF2-40B4-BE49-F238E27FC236}">
                        <a16:creationId xmlns:a16="http://schemas.microsoft.com/office/drawing/2014/main" id="{915A9926-38A5-43BB-9002-57E5D36DC0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>
                    <a:extLst>
                      <a:ext uri="{FF2B5EF4-FFF2-40B4-BE49-F238E27FC236}">
                        <a16:creationId xmlns:a16="http://schemas.microsoft.com/office/drawing/2014/main" id="{0FC80650-4CB4-47EB-B36C-6F01D01E1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>
                    <a:extLst>
                      <a:ext uri="{FF2B5EF4-FFF2-40B4-BE49-F238E27FC236}">
                        <a16:creationId xmlns:a16="http://schemas.microsoft.com/office/drawing/2014/main" id="{9E1475E1-BE3B-482D-8899-14AE4E6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>
                    <a:extLst>
                      <a:ext uri="{FF2B5EF4-FFF2-40B4-BE49-F238E27FC236}">
                        <a16:creationId xmlns:a16="http://schemas.microsoft.com/office/drawing/2014/main" id="{E0448192-5D34-41D8-A870-275EACB32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>
                    <a:extLst>
                      <a:ext uri="{FF2B5EF4-FFF2-40B4-BE49-F238E27FC236}">
                        <a16:creationId xmlns:a16="http://schemas.microsoft.com/office/drawing/2014/main" id="{C29D457F-6E0A-4CF6-B274-4960F27BB4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>
                    <a:extLst>
                      <a:ext uri="{FF2B5EF4-FFF2-40B4-BE49-F238E27FC236}">
                        <a16:creationId xmlns:a16="http://schemas.microsoft.com/office/drawing/2014/main" id="{E58141FA-61F8-4B0B-A5E0-665C9B924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>
                    <a:extLst>
                      <a:ext uri="{FF2B5EF4-FFF2-40B4-BE49-F238E27FC236}">
                        <a16:creationId xmlns:a16="http://schemas.microsoft.com/office/drawing/2014/main" id="{9BF05E06-1406-4D1A-BAA3-B0B82A3CC5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>
                    <a:extLst>
                      <a:ext uri="{FF2B5EF4-FFF2-40B4-BE49-F238E27FC236}">
                        <a16:creationId xmlns:a16="http://schemas.microsoft.com/office/drawing/2014/main" id="{377CFD1F-7215-4DA8-92BC-3A70E71F3E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>
                    <a:extLst>
                      <a:ext uri="{FF2B5EF4-FFF2-40B4-BE49-F238E27FC236}">
                        <a16:creationId xmlns:a16="http://schemas.microsoft.com/office/drawing/2014/main" id="{A2455763-743C-4D12-A52B-68A7AA4987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:a16="http://schemas.microsoft.com/office/drawing/2014/main" id="{2452179E-4D94-42F4-B920-EDFDA259DD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>
                    <a:extLst>
                      <a:ext uri="{FF2B5EF4-FFF2-40B4-BE49-F238E27FC236}">
                        <a16:creationId xmlns:a16="http://schemas.microsoft.com/office/drawing/2014/main" id="{65C63E07-C2B0-4AEA-8AE3-D2A87AD065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:a16="http://schemas.microsoft.com/office/drawing/2014/main" id="{0392E237-425D-4AE7-9E82-B9AFE3418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>
                    <a:extLst>
                      <a:ext uri="{FF2B5EF4-FFF2-40B4-BE49-F238E27FC236}">
                        <a16:creationId xmlns:a16="http://schemas.microsoft.com/office/drawing/2014/main" id="{FC02DD51-ED97-412F-9992-4B1839329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>
                    <a:extLst>
                      <a:ext uri="{FF2B5EF4-FFF2-40B4-BE49-F238E27FC236}">
                        <a16:creationId xmlns:a16="http://schemas.microsoft.com/office/drawing/2014/main" id="{C845313E-F65E-4114-8F8D-5AFA266866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>
                    <a:extLst>
                      <a:ext uri="{FF2B5EF4-FFF2-40B4-BE49-F238E27FC236}">
                        <a16:creationId xmlns:a16="http://schemas.microsoft.com/office/drawing/2014/main" id="{6E4112D6-465C-4E86-AA82-270C6C9EF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:a16="http://schemas.microsoft.com/office/drawing/2014/main" id="{B2AE4E1E-C4F0-4ACE-830E-1857AD96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>
                    <a:extLst>
                      <a:ext uri="{FF2B5EF4-FFF2-40B4-BE49-F238E27FC236}">
                        <a16:creationId xmlns:a16="http://schemas.microsoft.com/office/drawing/2014/main" id="{B6A6E51F-29AE-4E89-AEE2-7B229298C3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:a16="http://schemas.microsoft.com/office/drawing/2014/main" id="{C7B1FC4B-12A8-43D6-AF3A-F173BFBA98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>
                    <a:extLst>
                      <a:ext uri="{FF2B5EF4-FFF2-40B4-BE49-F238E27FC236}">
                        <a16:creationId xmlns:a16="http://schemas.microsoft.com/office/drawing/2014/main" id="{0630EA8D-DB80-4436-91AE-805994CF0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>
                    <a:extLst>
                      <a:ext uri="{FF2B5EF4-FFF2-40B4-BE49-F238E27FC236}">
                        <a16:creationId xmlns:a16="http://schemas.microsoft.com/office/drawing/2014/main" id="{AC31584A-6DDE-4871-9B59-00FC98506A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>
                    <a:extLst>
                      <a:ext uri="{FF2B5EF4-FFF2-40B4-BE49-F238E27FC236}">
                        <a16:creationId xmlns:a16="http://schemas.microsoft.com/office/drawing/2014/main" id="{CCA701A5-3F65-4B2E-8A73-1E27C073FA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:a16="http://schemas.microsoft.com/office/drawing/2014/main" id="{7D75AC06-AA2B-4E89-845D-29B3B60736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>
                    <a:extLst>
                      <a:ext uri="{FF2B5EF4-FFF2-40B4-BE49-F238E27FC236}">
                        <a16:creationId xmlns:a16="http://schemas.microsoft.com/office/drawing/2014/main" id="{9C4B00AD-5455-4308-BF57-FA881BF6DA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>
                    <a:extLst>
                      <a:ext uri="{FF2B5EF4-FFF2-40B4-BE49-F238E27FC236}">
                        <a16:creationId xmlns:a16="http://schemas.microsoft.com/office/drawing/2014/main" id="{8579FA7D-3514-43F1-A6F0-69529304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:a16="http://schemas.microsoft.com/office/drawing/2014/main" id="{B7CC229E-1E2E-44E5-A0B7-72333F626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>
                    <a:extLst>
                      <a:ext uri="{FF2B5EF4-FFF2-40B4-BE49-F238E27FC236}">
                        <a16:creationId xmlns:a16="http://schemas.microsoft.com/office/drawing/2014/main" id="{8831EEFB-7517-4BD7-91E6-E0D3365AD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>
                    <a:extLst>
                      <a:ext uri="{FF2B5EF4-FFF2-40B4-BE49-F238E27FC236}">
                        <a16:creationId xmlns:a16="http://schemas.microsoft.com/office/drawing/2014/main" id="{74ACF515-62D0-4122-A843-5796EE0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>
                    <a:extLst>
                      <a:ext uri="{FF2B5EF4-FFF2-40B4-BE49-F238E27FC236}">
                        <a16:creationId xmlns:a16="http://schemas.microsoft.com/office/drawing/2014/main" id="{E980BA09-119C-462A-8DD4-85531E8C6B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>
                    <a:extLst>
                      <a:ext uri="{FF2B5EF4-FFF2-40B4-BE49-F238E27FC236}">
                        <a16:creationId xmlns:a16="http://schemas.microsoft.com/office/drawing/2014/main" id="{80363B02-0561-4E41-9D2F-FDDBC2384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:a16="http://schemas.microsoft.com/office/drawing/2014/main" id="{FD3430CD-95EC-42A8-AD6B-2B915EA38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:a16="http://schemas.microsoft.com/office/drawing/2014/main" id="{7FCC7041-B7C5-429A-9771-6AAD52A0B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:a16="http://schemas.microsoft.com/office/drawing/2014/main" id="{469DFABD-0981-4F38-9EC4-B607A6855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:a16="http://schemas.microsoft.com/office/drawing/2014/main" id="{4387E2AB-65A3-41BA-A943-1AE1976D32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:a16="http://schemas.microsoft.com/office/drawing/2014/main" id="{8DCBC64B-6CD7-4169-9521-5EB96F5D0F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:a16="http://schemas.microsoft.com/office/drawing/2014/main" id="{248648B7-979E-443C-B09C-CDBA72B5A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:a16="http://schemas.microsoft.com/office/drawing/2014/main" id="{574254C4-8A3D-43E7-9556-02A0DC35A8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:a16="http://schemas.microsoft.com/office/drawing/2014/main" id="{FBF8CAE4-80BB-4457-952D-1DDAEB9ACD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:a16="http://schemas.microsoft.com/office/drawing/2014/main" id="{6D5BFCF1-91B2-4A24-8F9F-D6ADFD3469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:a16="http://schemas.microsoft.com/office/drawing/2014/main" id="{FBA7F07B-B5A1-469C-A0CF-3A9995100B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:a16="http://schemas.microsoft.com/office/drawing/2014/main" id="{3AFB64AF-E5E9-4184-965B-81701B5BB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>
                    <a:extLst>
                      <a:ext uri="{FF2B5EF4-FFF2-40B4-BE49-F238E27FC236}">
                        <a16:creationId xmlns:a16="http://schemas.microsoft.com/office/drawing/2014/main" id="{5518B7DE-7DBF-4235-89CF-85EE0CDA9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>
                    <a:extLst>
                      <a:ext uri="{FF2B5EF4-FFF2-40B4-BE49-F238E27FC236}">
                        <a16:creationId xmlns:a16="http://schemas.microsoft.com/office/drawing/2014/main" id="{39E399ED-615F-4ACA-AA06-AE573409D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>
                    <a:extLst>
                      <a:ext uri="{FF2B5EF4-FFF2-40B4-BE49-F238E27FC236}">
                        <a16:creationId xmlns:a16="http://schemas.microsoft.com/office/drawing/2014/main" id="{05B6EC54-011B-449B-8A10-FF856A76E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>
                    <a:extLst>
                      <a:ext uri="{FF2B5EF4-FFF2-40B4-BE49-F238E27FC236}">
                        <a16:creationId xmlns:a16="http://schemas.microsoft.com/office/drawing/2014/main" id="{A00B965A-5812-4A22-A6A2-E896E094D0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>
                    <a:extLst>
                      <a:ext uri="{FF2B5EF4-FFF2-40B4-BE49-F238E27FC236}">
                        <a16:creationId xmlns:a16="http://schemas.microsoft.com/office/drawing/2014/main" id="{DF7899CD-6690-4EEF-84CD-60C7F8CFB7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>
                    <a:extLst>
                      <a:ext uri="{FF2B5EF4-FFF2-40B4-BE49-F238E27FC236}">
                        <a16:creationId xmlns:a16="http://schemas.microsoft.com/office/drawing/2014/main" id="{2D218BFA-2AF1-4B42-9133-196C251CED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:a16="http://schemas.microsoft.com/office/drawing/2014/main" id="{83C3EEFA-98EC-479A-B9A6-4302AC1F78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:a16="http://schemas.microsoft.com/office/drawing/2014/main" id="{A1AD528A-6229-4261-9CCD-E848DBC1BA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:a16="http://schemas.microsoft.com/office/drawing/2014/main" id="{C176CE08-18B1-4B65-B179-51052CC132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:a16="http://schemas.microsoft.com/office/drawing/2014/main" id="{F432C635-B4A8-4F05-B962-E2C88110CA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:a16="http://schemas.microsoft.com/office/drawing/2014/main" id="{24EADE2F-4AAB-46C5-8DD6-D636131989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:a16="http://schemas.microsoft.com/office/drawing/2014/main" id="{585AF267-591F-47E5-88E0-2196C2F57A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:a16="http://schemas.microsoft.com/office/drawing/2014/main" id="{406D5C94-016C-43EC-8D2E-C6CE02973E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:a16="http://schemas.microsoft.com/office/drawing/2014/main" id="{1BAC8E4B-56F8-4511-95BF-CD6A5FA40B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:a16="http://schemas.microsoft.com/office/drawing/2014/main" id="{0A78CF07-DAEF-4F34-B2E4-79522293E5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:a16="http://schemas.microsoft.com/office/drawing/2014/main" id="{039F022A-10A2-46CB-9F8F-AF077B4371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>
                    <a:extLst>
                      <a:ext uri="{FF2B5EF4-FFF2-40B4-BE49-F238E27FC236}">
                        <a16:creationId xmlns:a16="http://schemas.microsoft.com/office/drawing/2014/main" id="{C5CEA9BD-E82E-4A17-8622-1163BD2BBD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>
                    <a:extLst>
                      <a:ext uri="{FF2B5EF4-FFF2-40B4-BE49-F238E27FC236}">
                        <a16:creationId xmlns:a16="http://schemas.microsoft.com/office/drawing/2014/main" id="{EFEE2B85-BDF2-4210-938A-7D46FA2FA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>
                    <a:extLst>
                      <a:ext uri="{FF2B5EF4-FFF2-40B4-BE49-F238E27FC236}">
                        <a16:creationId xmlns:a16="http://schemas.microsoft.com/office/drawing/2014/main" id="{CE25EDC3-5AE4-403C-AFE8-63414C5FB3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>
                    <a:extLst>
                      <a:ext uri="{FF2B5EF4-FFF2-40B4-BE49-F238E27FC236}">
                        <a16:creationId xmlns:a16="http://schemas.microsoft.com/office/drawing/2014/main" id="{7AB58CE1-4FF1-4C6F-8225-0F74264CCA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>
                    <a:extLst>
                      <a:ext uri="{FF2B5EF4-FFF2-40B4-BE49-F238E27FC236}">
                        <a16:creationId xmlns:a16="http://schemas.microsoft.com/office/drawing/2014/main" id="{611DCDA8-2875-45C1-96DB-8686C859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>
                    <a:extLst>
                      <a:ext uri="{FF2B5EF4-FFF2-40B4-BE49-F238E27FC236}">
                        <a16:creationId xmlns:a16="http://schemas.microsoft.com/office/drawing/2014/main" id="{506E7287-7563-4E5E-BA96-087A5551EC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>
                    <a:extLst>
                      <a:ext uri="{FF2B5EF4-FFF2-40B4-BE49-F238E27FC236}">
                        <a16:creationId xmlns:a16="http://schemas.microsoft.com/office/drawing/2014/main" id="{4E989BB1-09E8-4164-B6A3-4A9EAE555F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:a16="http://schemas.microsoft.com/office/drawing/2014/main" id="{142BD128-6EA8-4B10-9BEF-1BFB880DCE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:a16="http://schemas.microsoft.com/office/drawing/2014/main" id="{1DE228B8-0DE0-477B-BF05-A5C0100BF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:a16="http://schemas.microsoft.com/office/drawing/2014/main" id="{B16EE1DB-26EC-40C3-9DF2-5452C29A15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:a16="http://schemas.microsoft.com/office/drawing/2014/main" id="{2CC58838-316D-4B6B-B970-B1654CDFB7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:a16="http://schemas.microsoft.com/office/drawing/2014/main" id="{6C84FA3F-0C32-47ED-9BB3-134B49A4E6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:a16="http://schemas.microsoft.com/office/drawing/2014/main" id="{1B8FCBED-74B4-40BA-8E9B-834A9B2668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:a16="http://schemas.microsoft.com/office/drawing/2014/main" id="{46DF062F-B9D8-49C5-B0CE-6DC295FBF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:a16="http://schemas.microsoft.com/office/drawing/2014/main" id="{0DE4F894-EC5E-446D-9327-78C5BF8DD6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:a16="http://schemas.microsoft.com/office/drawing/2014/main" id="{19EC46F2-E2A2-4160-9DD3-DDE534986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>
                    <a:extLst>
                      <a:ext uri="{FF2B5EF4-FFF2-40B4-BE49-F238E27FC236}">
                        <a16:creationId xmlns:a16="http://schemas.microsoft.com/office/drawing/2014/main" id="{9635C712-A83D-4746-B2B3-B5E041FF1F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>
                    <a:extLst>
                      <a:ext uri="{FF2B5EF4-FFF2-40B4-BE49-F238E27FC236}">
                        <a16:creationId xmlns:a16="http://schemas.microsoft.com/office/drawing/2014/main" id="{364CFA7D-64C3-474D-B2BD-8C2A11981B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:a16="http://schemas.microsoft.com/office/drawing/2014/main" id="{0FFE7BAA-4E8D-4FB7-A6D0-4BF4FE95FA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:a16="http://schemas.microsoft.com/office/drawing/2014/main" id="{E0C8C857-86EE-4713-A948-B8E96C4F9D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:a16="http://schemas.microsoft.com/office/drawing/2014/main" id="{74C6A1EB-AE48-4BF1-B1FA-38F3D13528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:a16="http://schemas.microsoft.com/office/drawing/2014/main" id="{8DECC717-FF60-4006-8918-6F841F5BFA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:a16="http://schemas.microsoft.com/office/drawing/2014/main" id="{A5747A59-70FB-44F6-A085-9FADCA58A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:a16="http://schemas.microsoft.com/office/drawing/2014/main" id="{4778F0DE-2B68-4359-A28E-22755F8D7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:a16="http://schemas.microsoft.com/office/drawing/2014/main" id="{DF93D21B-EE57-41E2-B8EC-34C6B338FF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:a16="http://schemas.microsoft.com/office/drawing/2014/main" id="{F34C459E-1BCE-4049-B9EB-2979B35F14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:a16="http://schemas.microsoft.com/office/drawing/2014/main" id="{05F29DDD-D00E-4EE4-A653-D98DB209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:a16="http://schemas.microsoft.com/office/drawing/2014/main" id="{992C3EDE-E640-460B-B211-E550D1404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:a16="http://schemas.microsoft.com/office/drawing/2014/main" id="{BE7C10BE-384A-401D-814B-6EBA124A8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:a16="http://schemas.microsoft.com/office/drawing/2014/main" id="{E2B11FA9-4BCF-41E6-9485-0C7B99FF2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:a16="http://schemas.microsoft.com/office/drawing/2014/main" id="{DCB9B268-2F23-4D12-ABD9-57E1A1B6D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>
                    <a:extLst>
                      <a:ext uri="{FF2B5EF4-FFF2-40B4-BE49-F238E27FC236}">
                        <a16:creationId xmlns:a16="http://schemas.microsoft.com/office/drawing/2014/main" id="{2025D979-B5BC-4597-91DD-DE51B9C62B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>
                    <a:extLst>
                      <a:ext uri="{FF2B5EF4-FFF2-40B4-BE49-F238E27FC236}">
                        <a16:creationId xmlns:a16="http://schemas.microsoft.com/office/drawing/2014/main" id="{EE660151-62A4-40D8-BB21-2AB5F47CA9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:a16="http://schemas.microsoft.com/office/drawing/2014/main" id="{88ADB109-3BC3-48D7-A56C-F019E6ADE5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:a16="http://schemas.microsoft.com/office/drawing/2014/main" id="{A20C9C6B-2AE3-4016-8CE5-BC411A5A82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:a16="http://schemas.microsoft.com/office/drawing/2014/main" id="{55133B58-DB08-4AA7-828A-3A0A6B3CE3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>
                    <a:extLst>
                      <a:ext uri="{FF2B5EF4-FFF2-40B4-BE49-F238E27FC236}">
                        <a16:creationId xmlns:a16="http://schemas.microsoft.com/office/drawing/2014/main" id="{6DA9B5EE-C09C-4C0D-A843-DE9DFBD099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>
                    <a:extLst>
                      <a:ext uri="{FF2B5EF4-FFF2-40B4-BE49-F238E27FC236}">
                        <a16:creationId xmlns:a16="http://schemas.microsoft.com/office/drawing/2014/main" id="{534B795A-9EFD-4D89-9D43-5DE469A559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>
                    <a:extLst>
                      <a:ext uri="{FF2B5EF4-FFF2-40B4-BE49-F238E27FC236}">
                        <a16:creationId xmlns:a16="http://schemas.microsoft.com/office/drawing/2014/main" id="{3AC40251-F4AD-4A57-B71A-63644D6F7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>
                    <a:extLst>
                      <a:ext uri="{FF2B5EF4-FFF2-40B4-BE49-F238E27FC236}">
                        <a16:creationId xmlns:a16="http://schemas.microsoft.com/office/drawing/2014/main" id="{E1F113B4-BA53-4951-A28E-06C0E87233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>
                    <a:extLst>
                      <a:ext uri="{FF2B5EF4-FFF2-40B4-BE49-F238E27FC236}">
                        <a16:creationId xmlns:a16="http://schemas.microsoft.com/office/drawing/2014/main" id="{3790CE57-9ACF-4A63-B95A-F73E9D1D4D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>
                    <a:extLst>
                      <a:ext uri="{FF2B5EF4-FFF2-40B4-BE49-F238E27FC236}">
                        <a16:creationId xmlns:a16="http://schemas.microsoft.com/office/drawing/2014/main" id="{0708A91B-E332-4954-B518-2F04C020D4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>
                    <a:extLst>
                      <a:ext uri="{FF2B5EF4-FFF2-40B4-BE49-F238E27FC236}">
                        <a16:creationId xmlns:a16="http://schemas.microsoft.com/office/drawing/2014/main" id="{AB668EC9-67EE-44D9-9DAC-3A9B15A72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>
                    <a:extLst>
                      <a:ext uri="{FF2B5EF4-FFF2-40B4-BE49-F238E27FC236}">
                        <a16:creationId xmlns:a16="http://schemas.microsoft.com/office/drawing/2014/main" id="{E8A7A376-000F-46C5-B7EA-0DCAB17C37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>
                    <a:extLst>
                      <a:ext uri="{FF2B5EF4-FFF2-40B4-BE49-F238E27FC236}">
                        <a16:creationId xmlns:a16="http://schemas.microsoft.com/office/drawing/2014/main" id="{0C990082-F67B-4BC4-9B69-3CD10432E0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>
                    <a:extLst>
                      <a:ext uri="{FF2B5EF4-FFF2-40B4-BE49-F238E27FC236}">
                        <a16:creationId xmlns:a16="http://schemas.microsoft.com/office/drawing/2014/main" id="{A7CAFE5F-5160-4836-B7DA-3394145876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>
                    <a:extLst>
                      <a:ext uri="{FF2B5EF4-FFF2-40B4-BE49-F238E27FC236}">
                        <a16:creationId xmlns:a16="http://schemas.microsoft.com/office/drawing/2014/main" id="{6616DB77-9AC2-42E9-A968-DFCB5E52A4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>
                    <a:extLst>
                      <a:ext uri="{FF2B5EF4-FFF2-40B4-BE49-F238E27FC236}">
                        <a16:creationId xmlns:a16="http://schemas.microsoft.com/office/drawing/2014/main" id="{9F774CD2-A23E-4EED-B1E8-CBBE76AA71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>
                    <a:extLst>
                      <a:ext uri="{FF2B5EF4-FFF2-40B4-BE49-F238E27FC236}">
                        <a16:creationId xmlns:a16="http://schemas.microsoft.com/office/drawing/2014/main" id="{ED8A838B-68C9-4E74-8A80-1D9AC5AE1C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>
                    <a:extLst>
                      <a:ext uri="{FF2B5EF4-FFF2-40B4-BE49-F238E27FC236}">
                        <a16:creationId xmlns:a16="http://schemas.microsoft.com/office/drawing/2014/main" id="{DD913057-BAE1-4C76-A858-970B20DFE3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>
                    <a:extLst>
                      <a:ext uri="{FF2B5EF4-FFF2-40B4-BE49-F238E27FC236}">
                        <a16:creationId xmlns:a16="http://schemas.microsoft.com/office/drawing/2014/main" id="{390DE407-7074-4945-8A21-91AB1952EE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:a16="http://schemas.microsoft.com/office/drawing/2014/main" id="{7E46CEFB-29FE-4E6C-BAA9-99819458DC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:a16="http://schemas.microsoft.com/office/drawing/2014/main" id="{42EAF265-054E-47F7-833D-CF22F53E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:a16="http://schemas.microsoft.com/office/drawing/2014/main" id="{F1B05DF3-9CDC-43CE-9E63-C505EA167D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:a16="http://schemas.microsoft.com/office/drawing/2014/main" id="{2AFDCB61-116B-4DC5-B96A-BE9427B47F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:a16="http://schemas.microsoft.com/office/drawing/2014/main" id="{000B3EE2-259E-43CE-BCCC-880955B4E7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:a16="http://schemas.microsoft.com/office/drawing/2014/main" id="{7CA37A9B-8C96-46DB-A44D-7C722701FE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>
                    <a:extLst>
                      <a:ext uri="{FF2B5EF4-FFF2-40B4-BE49-F238E27FC236}">
                        <a16:creationId xmlns:a16="http://schemas.microsoft.com/office/drawing/2014/main" id="{DA52D2ED-0CEA-418A-9862-27C1F09D78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>
                    <a:extLst>
                      <a:ext uri="{FF2B5EF4-FFF2-40B4-BE49-F238E27FC236}">
                        <a16:creationId xmlns:a16="http://schemas.microsoft.com/office/drawing/2014/main" id="{A14E05E6-0C15-411E-8839-B4D93B15D5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>
                    <a:extLst>
                      <a:ext uri="{FF2B5EF4-FFF2-40B4-BE49-F238E27FC236}">
                        <a16:creationId xmlns:a16="http://schemas.microsoft.com/office/drawing/2014/main" id="{B005C4EE-A7DD-4E53-9AC7-E76FF24F2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>
                    <a:extLst>
                      <a:ext uri="{FF2B5EF4-FFF2-40B4-BE49-F238E27FC236}">
                        <a16:creationId xmlns:a16="http://schemas.microsoft.com/office/drawing/2014/main" id="{4CFD367A-35DC-4B8D-BDEC-64A2598502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>
                    <a:extLst>
                      <a:ext uri="{FF2B5EF4-FFF2-40B4-BE49-F238E27FC236}">
                        <a16:creationId xmlns:a16="http://schemas.microsoft.com/office/drawing/2014/main" id="{AD5E0409-986C-43A7-BDC0-55D4C8EA6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>
                    <a:extLst>
                      <a:ext uri="{FF2B5EF4-FFF2-40B4-BE49-F238E27FC236}">
                        <a16:creationId xmlns:a16="http://schemas.microsoft.com/office/drawing/2014/main" id="{1B7651B2-1CEE-4D29-8BD6-9CAA825DC4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>
                    <a:extLst>
                      <a:ext uri="{FF2B5EF4-FFF2-40B4-BE49-F238E27FC236}">
                        <a16:creationId xmlns:a16="http://schemas.microsoft.com/office/drawing/2014/main" id="{CA4A9D34-BB3B-4374-B715-2BCDF930F3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:a16="http://schemas.microsoft.com/office/drawing/2014/main" id="{D8877761-8D8C-432F-A2A8-DD6D575DB5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:a16="http://schemas.microsoft.com/office/drawing/2014/main" id="{8381502C-5296-43A5-9E2C-53FEAD1EF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:a16="http://schemas.microsoft.com/office/drawing/2014/main" id="{5D125B88-04D2-457B-8124-C08B4C8AE5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:a16="http://schemas.microsoft.com/office/drawing/2014/main" id="{005C9FD6-C9C3-4565-8962-AB3112110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:a16="http://schemas.microsoft.com/office/drawing/2014/main" id="{CA603937-1456-4DE4-B81E-831E1513E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:a16="http://schemas.microsoft.com/office/drawing/2014/main" id="{3D0EB0D1-3B33-4961-AD5B-C9175CAEAE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:a16="http://schemas.microsoft.com/office/drawing/2014/main" id="{0AF0D7ED-038B-4CB1-8F14-F4CFFE0BA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>
                    <a:extLst>
                      <a:ext uri="{FF2B5EF4-FFF2-40B4-BE49-F238E27FC236}">
                        <a16:creationId xmlns:a16="http://schemas.microsoft.com/office/drawing/2014/main" id="{07A59B3E-115F-4CF7-8F27-8349C201B1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>
                    <a:extLst>
                      <a:ext uri="{FF2B5EF4-FFF2-40B4-BE49-F238E27FC236}">
                        <a16:creationId xmlns:a16="http://schemas.microsoft.com/office/drawing/2014/main" id="{9440E0DD-CB20-4B79-95C7-94C023D9ED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>
                    <a:extLst>
                      <a:ext uri="{FF2B5EF4-FFF2-40B4-BE49-F238E27FC236}">
                        <a16:creationId xmlns:a16="http://schemas.microsoft.com/office/drawing/2014/main" id="{99FBC4B5-2B51-44CE-A664-66661DE96D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>
                    <a:extLst>
                      <a:ext uri="{FF2B5EF4-FFF2-40B4-BE49-F238E27FC236}">
                        <a16:creationId xmlns:a16="http://schemas.microsoft.com/office/drawing/2014/main" id="{4FF0F1E4-750E-4D31-88C0-2424495E85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>
                    <a:extLst>
                      <a:ext uri="{FF2B5EF4-FFF2-40B4-BE49-F238E27FC236}">
                        <a16:creationId xmlns:a16="http://schemas.microsoft.com/office/drawing/2014/main" id="{1158417D-CED7-44F6-A601-411DF479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>
                    <a:extLst>
                      <a:ext uri="{FF2B5EF4-FFF2-40B4-BE49-F238E27FC236}">
                        <a16:creationId xmlns:a16="http://schemas.microsoft.com/office/drawing/2014/main" id="{6A994AE6-8823-4CE9-AA70-96748B7149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>
                    <a:extLst>
                      <a:ext uri="{FF2B5EF4-FFF2-40B4-BE49-F238E27FC236}">
                        <a16:creationId xmlns:a16="http://schemas.microsoft.com/office/drawing/2014/main" id="{F7F97F27-CBF4-49DE-A72B-E0F1D9999B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>
                    <a:extLst>
                      <a:ext uri="{FF2B5EF4-FFF2-40B4-BE49-F238E27FC236}">
                        <a16:creationId xmlns:a16="http://schemas.microsoft.com/office/drawing/2014/main" id="{B4B724B1-31D4-41C3-99C5-E29369C48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>
                    <a:extLst>
                      <a:ext uri="{FF2B5EF4-FFF2-40B4-BE49-F238E27FC236}">
                        <a16:creationId xmlns:a16="http://schemas.microsoft.com/office/drawing/2014/main" id="{61972E63-D917-4878-84EF-CC51A37144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>
                    <a:extLst>
                      <a:ext uri="{FF2B5EF4-FFF2-40B4-BE49-F238E27FC236}">
                        <a16:creationId xmlns:a16="http://schemas.microsoft.com/office/drawing/2014/main" id="{F7A0C60A-DB15-40D7-A00D-A829584633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>
                    <a:extLst>
                      <a:ext uri="{FF2B5EF4-FFF2-40B4-BE49-F238E27FC236}">
                        <a16:creationId xmlns:a16="http://schemas.microsoft.com/office/drawing/2014/main" id="{872997F9-D97D-4A52-9BC8-8FF625CDFC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>
                    <a:extLst>
                      <a:ext uri="{FF2B5EF4-FFF2-40B4-BE49-F238E27FC236}">
                        <a16:creationId xmlns:a16="http://schemas.microsoft.com/office/drawing/2014/main" id="{8D10AC86-579E-42BD-9151-DACA7F7635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>
                    <a:extLst>
                      <a:ext uri="{FF2B5EF4-FFF2-40B4-BE49-F238E27FC236}">
                        <a16:creationId xmlns:a16="http://schemas.microsoft.com/office/drawing/2014/main" id="{64AB781C-410C-4954-BB1C-957E50243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>
                    <a:extLst>
                      <a:ext uri="{FF2B5EF4-FFF2-40B4-BE49-F238E27FC236}">
                        <a16:creationId xmlns:a16="http://schemas.microsoft.com/office/drawing/2014/main" id="{1AAB628C-6E89-4464-B65D-FB5CC24F7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>
                    <a:extLst>
                      <a:ext uri="{FF2B5EF4-FFF2-40B4-BE49-F238E27FC236}">
                        <a16:creationId xmlns:a16="http://schemas.microsoft.com/office/drawing/2014/main" id="{17B1E4EE-FCCC-4CE4-ABEE-FCAFA8B0CE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>
                    <a:extLst>
                      <a:ext uri="{FF2B5EF4-FFF2-40B4-BE49-F238E27FC236}">
                        <a16:creationId xmlns:a16="http://schemas.microsoft.com/office/drawing/2014/main" id="{5C0B5605-ABCC-4EEB-8EE4-9F70137E9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>
                    <a:extLst>
                      <a:ext uri="{FF2B5EF4-FFF2-40B4-BE49-F238E27FC236}">
                        <a16:creationId xmlns:a16="http://schemas.microsoft.com/office/drawing/2014/main" id="{4208A3F2-2CFD-49A4-81FA-E33E89F35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>
                    <a:extLst>
                      <a:ext uri="{FF2B5EF4-FFF2-40B4-BE49-F238E27FC236}">
                        <a16:creationId xmlns:a16="http://schemas.microsoft.com/office/drawing/2014/main" id="{95563CFA-538C-4CA4-9CBA-323FFE8335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:a16="http://schemas.microsoft.com/office/drawing/2014/main" id="{6AA18F8D-BA15-4A3E-AC24-719BD122F6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:a16="http://schemas.microsoft.com/office/drawing/2014/main" id="{B6483209-CA1C-4258-9A2B-CE85835480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:a16="http://schemas.microsoft.com/office/drawing/2014/main" id="{5ABDE91B-1361-4D76-9C2D-C78D8A817D0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:a16="http://schemas.microsoft.com/office/drawing/2014/main" id="{DE61DF8B-3857-4467-8402-7227054F99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:a16="http://schemas.microsoft.com/office/drawing/2014/main" id="{D4D168E4-334A-4F6E-B34C-FB61B3CE61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:a16="http://schemas.microsoft.com/office/drawing/2014/main" id="{F78A5882-BA67-4FB5-8264-B349C566A3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>
                    <a:extLst>
                      <a:ext uri="{FF2B5EF4-FFF2-40B4-BE49-F238E27FC236}">
                        <a16:creationId xmlns:a16="http://schemas.microsoft.com/office/drawing/2014/main" id="{D70CBD4F-098E-4388-B3C2-1A5AFA0DC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>
                    <a:extLst>
                      <a:ext uri="{FF2B5EF4-FFF2-40B4-BE49-F238E27FC236}">
                        <a16:creationId xmlns:a16="http://schemas.microsoft.com/office/drawing/2014/main" id="{CC05C14C-3AE8-48DF-A235-9F5D545642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>
                    <a:extLst>
                      <a:ext uri="{FF2B5EF4-FFF2-40B4-BE49-F238E27FC236}">
                        <a16:creationId xmlns:a16="http://schemas.microsoft.com/office/drawing/2014/main" id="{41A9A2DB-9837-4661-98DF-D33FFCD2E9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>
                    <a:extLst>
                      <a:ext uri="{FF2B5EF4-FFF2-40B4-BE49-F238E27FC236}">
                        <a16:creationId xmlns:a16="http://schemas.microsoft.com/office/drawing/2014/main" id="{DE52EACD-1972-42E5-ACD3-36B71530C0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>
                    <a:extLst>
                      <a:ext uri="{FF2B5EF4-FFF2-40B4-BE49-F238E27FC236}">
                        <a16:creationId xmlns:a16="http://schemas.microsoft.com/office/drawing/2014/main" id="{56D6CFE4-D647-4D2C-A939-0409CC4243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>
                    <a:extLst>
                      <a:ext uri="{FF2B5EF4-FFF2-40B4-BE49-F238E27FC236}">
                        <a16:creationId xmlns:a16="http://schemas.microsoft.com/office/drawing/2014/main" id="{6740715D-AD7C-41A0-9E7B-781F60EF10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>
                    <a:extLst>
                      <a:ext uri="{FF2B5EF4-FFF2-40B4-BE49-F238E27FC236}">
                        <a16:creationId xmlns:a16="http://schemas.microsoft.com/office/drawing/2014/main" id="{ADD3DBEC-213F-4A9E-846C-AE0186CC99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>
                    <a:extLst>
                      <a:ext uri="{FF2B5EF4-FFF2-40B4-BE49-F238E27FC236}">
                        <a16:creationId xmlns:a16="http://schemas.microsoft.com/office/drawing/2014/main" id="{66BE6679-0306-4FFD-8950-4B05B6D28C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>
                    <a:extLst>
                      <a:ext uri="{FF2B5EF4-FFF2-40B4-BE49-F238E27FC236}">
                        <a16:creationId xmlns:a16="http://schemas.microsoft.com/office/drawing/2014/main" id="{11F6FEC0-C443-414A-BCFB-425033AA3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>
                    <a:extLst>
                      <a:ext uri="{FF2B5EF4-FFF2-40B4-BE49-F238E27FC236}">
                        <a16:creationId xmlns:a16="http://schemas.microsoft.com/office/drawing/2014/main" id="{7A75316B-73F6-41DD-B08C-726CBCC6E9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>
                    <a:extLst>
                      <a:ext uri="{FF2B5EF4-FFF2-40B4-BE49-F238E27FC236}">
                        <a16:creationId xmlns:a16="http://schemas.microsoft.com/office/drawing/2014/main" id="{BADDB635-6301-444A-90C4-1C1FFF92F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>
                    <a:extLst>
                      <a:ext uri="{FF2B5EF4-FFF2-40B4-BE49-F238E27FC236}">
                        <a16:creationId xmlns:a16="http://schemas.microsoft.com/office/drawing/2014/main" id="{8D1B6EB5-6D07-464C-B777-FB6D78439B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>
                    <a:extLst>
                      <a:ext uri="{FF2B5EF4-FFF2-40B4-BE49-F238E27FC236}">
                        <a16:creationId xmlns:a16="http://schemas.microsoft.com/office/drawing/2014/main" id="{FB8C4A84-5087-452E-96BB-14C52B713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>
                    <a:extLst>
                      <a:ext uri="{FF2B5EF4-FFF2-40B4-BE49-F238E27FC236}">
                        <a16:creationId xmlns:a16="http://schemas.microsoft.com/office/drawing/2014/main" id="{9CCEBCD7-2BE1-40A9-BF36-6F71CDDBEF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>
                    <a:extLst>
                      <a:ext uri="{FF2B5EF4-FFF2-40B4-BE49-F238E27FC236}">
                        <a16:creationId xmlns:a16="http://schemas.microsoft.com/office/drawing/2014/main" id="{01AA0EB9-6605-4B80-A056-5CAC74004F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>
                    <a:extLst>
                      <a:ext uri="{FF2B5EF4-FFF2-40B4-BE49-F238E27FC236}">
                        <a16:creationId xmlns:a16="http://schemas.microsoft.com/office/drawing/2014/main" id="{E0063621-50E7-4087-9532-5F388DF292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>
                    <a:extLst>
                      <a:ext uri="{FF2B5EF4-FFF2-40B4-BE49-F238E27FC236}">
                        <a16:creationId xmlns:a16="http://schemas.microsoft.com/office/drawing/2014/main" id="{359A72B6-AFCE-48B3-8B7D-AD7C4F635E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>
                    <a:extLst>
                      <a:ext uri="{FF2B5EF4-FFF2-40B4-BE49-F238E27FC236}">
                        <a16:creationId xmlns:a16="http://schemas.microsoft.com/office/drawing/2014/main" id="{16A84A36-3540-49B7-A79A-E97B7D98DC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>
                    <a:extLst>
                      <a:ext uri="{FF2B5EF4-FFF2-40B4-BE49-F238E27FC236}">
                        <a16:creationId xmlns:a16="http://schemas.microsoft.com/office/drawing/2014/main" id="{E977F1E0-51EF-4BDB-B972-7B4F8E87A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>
                    <a:extLst>
                      <a:ext uri="{FF2B5EF4-FFF2-40B4-BE49-F238E27FC236}">
                        <a16:creationId xmlns:a16="http://schemas.microsoft.com/office/drawing/2014/main" id="{5B85B2C2-1802-4C8F-B44D-633DAEBED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>
                    <a:extLst>
                      <a:ext uri="{FF2B5EF4-FFF2-40B4-BE49-F238E27FC236}">
                        <a16:creationId xmlns:a16="http://schemas.microsoft.com/office/drawing/2014/main" id="{4CB1F5A2-CFAF-49BF-B3B5-0547296D4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>
                    <a:extLst>
                      <a:ext uri="{FF2B5EF4-FFF2-40B4-BE49-F238E27FC236}">
                        <a16:creationId xmlns:a16="http://schemas.microsoft.com/office/drawing/2014/main" id="{48EFFE69-3405-4DC3-8FBC-AC12D8F297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>
                    <a:extLst>
                      <a:ext uri="{FF2B5EF4-FFF2-40B4-BE49-F238E27FC236}">
                        <a16:creationId xmlns:a16="http://schemas.microsoft.com/office/drawing/2014/main" id="{C96D663B-EC91-4737-9047-0D6E7971A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:a16="http://schemas.microsoft.com/office/drawing/2014/main" id="{89EEF887-F511-405A-A3E3-6AC25776B4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>
                    <a:extLst>
                      <a:ext uri="{FF2B5EF4-FFF2-40B4-BE49-F238E27FC236}">
                        <a16:creationId xmlns:a16="http://schemas.microsoft.com/office/drawing/2014/main" id="{42083894-84E7-4006-8DA3-463CC648A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>
                    <a:extLst>
                      <a:ext uri="{FF2B5EF4-FFF2-40B4-BE49-F238E27FC236}">
                        <a16:creationId xmlns:a16="http://schemas.microsoft.com/office/drawing/2014/main" id="{63DD50FC-97F7-425D-ADE2-9554B2C02F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>
                    <a:extLst>
                      <a:ext uri="{FF2B5EF4-FFF2-40B4-BE49-F238E27FC236}">
                        <a16:creationId xmlns:a16="http://schemas.microsoft.com/office/drawing/2014/main" id="{C908CDF1-E266-48F0-84E1-293E927FCB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:a16="http://schemas.microsoft.com/office/drawing/2014/main" id="{8FC23B5A-EB56-40DE-9E36-4FF2EF7485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>
                    <a:extLst>
                      <a:ext uri="{FF2B5EF4-FFF2-40B4-BE49-F238E27FC236}">
                        <a16:creationId xmlns:a16="http://schemas.microsoft.com/office/drawing/2014/main" id="{8192B4FE-2276-4520-96A0-F8C3C9C2EE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>
                    <a:extLst>
                      <a:ext uri="{FF2B5EF4-FFF2-40B4-BE49-F238E27FC236}">
                        <a16:creationId xmlns:a16="http://schemas.microsoft.com/office/drawing/2014/main" id="{5FF0CA01-749D-4149-96F7-FE3F9E1423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>
                    <a:extLst>
                      <a:ext uri="{FF2B5EF4-FFF2-40B4-BE49-F238E27FC236}">
                        <a16:creationId xmlns:a16="http://schemas.microsoft.com/office/drawing/2014/main" id="{0B5AA898-69D9-4034-A8F7-762F26A6D3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>
                    <a:extLst>
                      <a:ext uri="{FF2B5EF4-FFF2-40B4-BE49-F238E27FC236}">
                        <a16:creationId xmlns:a16="http://schemas.microsoft.com/office/drawing/2014/main" id="{84075DD0-9C7B-4F36-8F6F-1C76E17068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>
                    <a:extLst>
                      <a:ext uri="{FF2B5EF4-FFF2-40B4-BE49-F238E27FC236}">
                        <a16:creationId xmlns:a16="http://schemas.microsoft.com/office/drawing/2014/main" id="{829364EC-7A12-4A1D-BC25-030FF08001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>
                    <a:extLst>
                      <a:ext uri="{FF2B5EF4-FFF2-40B4-BE49-F238E27FC236}">
                        <a16:creationId xmlns:a16="http://schemas.microsoft.com/office/drawing/2014/main" id="{8C685609-D8E3-48A5-89A5-E9B56D022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>
                    <a:extLst>
                      <a:ext uri="{FF2B5EF4-FFF2-40B4-BE49-F238E27FC236}">
                        <a16:creationId xmlns:a16="http://schemas.microsoft.com/office/drawing/2014/main" id="{DD129CB8-038D-4B7F-ACC9-2A02673141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>
                    <a:extLst>
                      <a:ext uri="{FF2B5EF4-FFF2-40B4-BE49-F238E27FC236}">
                        <a16:creationId xmlns:a16="http://schemas.microsoft.com/office/drawing/2014/main" id="{343AF501-8674-4B16-BEFC-DB2BC7D8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>
                    <a:extLst>
                      <a:ext uri="{FF2B5EF4-FFF2-40B4-BE49-F238E27FC236}">
                        <a16:creationId xmlns:a16="http://schemas.microsoft.com/office/drawing/2014/main" id="{0FD0B8A7-51FA-4E7D-BFBC-7043811A3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>
                    <a:extLst>
                      <a:ext uri="{FF2B5EF4-FFF2-40B4-BE49-F238E27FC236}">
                        <a16:creationId xmlns:a16="http://schemas.microsoft.com/office/drawing/2014/main" id="{A7BBBC8F-8B17-4610-960F-235DAE60C9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>
                    <a:extLst>
                      <a:ext uri="{FF2B5EF4-FFF2-40B4-BE49-F238E27FC236}">
                        <a16:creationId xmlns:a16="http://schemas.microsoft.com/office/drawing/2014/main" id="{3CC9EFB7-D494-4118-BA40-BBF4B4869D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>
                    <a:extLst>
                      <a:ext uri="{FF2B5EF4-FFF2-40B4-BE49-F238E27FC236}">
                        <a16:creationId xmlns:a16="http://schemas.microsoft.com/office/drawing/2014/main" id="{3E6B6F47-07B7-4DC4-B9D2-109E9E51DF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>
                    <a:extLst>
                      <a:ext uri="{FF2B5EF4-FFF2-40B4-BE49-F238E27FC236}">
                        <a16:creationId xmlns:a16="http://schemas.microsoft.com/office/drawing/2014/main" id="{A18A8EBD-E850-47FC-914B-7B11ADE6E5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>
                    <a:extLst>
                      <a:ext uri="{FF2B5EF4-FFF2-40B4-BE49-F238E27FC236}">
                        <a16:creationId xmlns:a16="http://schemas.microsoft.com/office/drawing/2014/main" id="{E409086A-9741-46A0-AEE4-2194DEA1C2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:a16="http://schemas.microsoft.com/office/drawing/2014/main" id="{7E4D5757-775A-4C7F-8A06-8EFE5FE29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:a16="http://schemas.microsoft.com/office/drawing/2014/main" id="{3F132C06-B486-44CE-B4CA-E1329314C8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:a16="http://schemas.microsoft.com/office/drawing/2014/main" id="{778ED832-3C16-445E-A490-AF71822B09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>
                    <a:extLst>
                      <a:ext uri="{FF2B5EF4-FFF2-40B4-BE49-F238E27FC236}">
                        <a16:creationId xmlns:a16="http://schemas.microsoft.com/office/drawing/2014/main" id="{C31985EE-E1B2-4DDC-915D-29D9D7BBDD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:a16="http://schemas.microsoft.com/office/drawing/2014/main" id="{8984D89E-244D-4487-88B7-E42721F3DA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:a16="http://schemas.microsoft.com/office/drawing/2014/main" id="{2A7441F8-7DBA-43E7-A204-E905243DC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:a16="http://schemas.microsoft.com/office/drawing/2014/main" id="{0A6C539D-7E0E-4D2B-A23F-015ECBF571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>
                    <a:extLst>
                      <a:ext uri="{FF2B5EF4-FFF2-40B4-BE49-F238E27FC236}">
                        <a16:creationId xmlns:a16="http://schemas.microsoft.com/office/drawing/2014/main" id="{68061EC2-04B8-495A-8480-1F66D8794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:a16="http://schemas.microsoft.com/office/drawing/2014/main" id="{950D7F34-B021-473E-AA5A-F87F396301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:a16="http://schemas.microsoft.com/office/drawing/2014/main" id="{4AD1C6A9-0F6B-4A9B-B6A9-29B760108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:a16="http://schemas.microsoft.com/office/drawing/2014/main" id="{A0594B1C-2385-4050-8429-ED9978FAC7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>
                    <a:extLst>
                      <a:ext uri="{FF2B5EF4-FFF2-40B4-BE49-F238E27FC236}">
                        <a16:creationId xmlns:a16="http://schemas.microsoft.com/office/drawing/2014/main" id="{D43E4B0C-B54F-4594-95FF-9CB41526CF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>
                    <a:extLst>
                      <a:ext uri="{FF2B5EF4-FFF2-40B4-BE49-F238E27FC236}">
                        <a16:creationId xmlns:a16="http://schemas.microsoft.com/office/drawing/2014/main" id="{3E51812F-C3E5-49E3-971C-0FC9CF6278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>
                    <a:extLst>
                      <a:ext uri="{FF2B5EF4-FFF2-40B4-BE49-F238E27FC236}">
                        <a16:creationId xmlns:a16="http://schemas.microsoft.com/office/drawing/2014/main" id="{40E28E39-8F98-4F21-88CB-B63431AC05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>
                    <a:extLst>
                      <a:ext uri="{FF2B5EF4-FFF2-40B4-BE49-F238E27FC236}">
                        <a16:creationId xmlns:a16="http://schemas.microsoft.com/office/drawing/2014/main" id="{19ACCCAF-A308-45F6-B9D5-58FC317257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:a16="http://schemas.microsoft.com/office/drawing/2014/main" id="{B7F3BED9-D446-4CD4-BFA4-7949B50E0B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:a16="http://schemas.microsoft.com/office/drawing/2014/main" id="{E75C0328-0361-4238-B911-081817687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:a16="http://schemas.microsoft.com/office/drawing/2014/main" id="{152C0A46-1665-4001-98CB-22F862C2FE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>
                    <a:extLst>
                      <a:ext uri="{FF2B5EF4-FFF2-40B4-BE49-F238E27FC236}">
                        <a16:creationId xmlns:a16="http://schemas.microsoft.com/office/drawing/2014/main" id="{EB7D2775-C757-42BD-A3AA-511B8E61B7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:a16="http://schemas.microsoft.com/office/drawing/2014/main" id="{9CE35B6B-082A-4916-8866-D57A769F0C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:a16="http://schemas.microsoft.com/office/drawing/2014/main" id="{A8E1890D-7B24-4B6C-AD8D-52D61F99BE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:a16="http://schemas.microsoft.com/office/drawing/2014/main" id="{1E53836E-9F96-4D69-849C-C4FF08F8E5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>
                    <a:extLst>
                      <a:ext uri="{FF2B5EF4-FFF2-40B4-BE49-F238E27FC236}">
                        <a16:creationId xmlns:a16="http://schemas.microsoft.com/office/drawing/2014/main" id="{8998B0F6-F755-4047-8B6F-6B036C069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:a16="http://schemas.microsoft.com/office/drawing/2014/main" id="{58A36017-7E24-487C-92D5-AD12404670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:a16="http://schemas.microsoft.com/office/drawing/2014/main" id="{B9F1520A-AEDE-46F6-9863-08027E1CAE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:a16="http://schemas.microsoft.com/office/drawing/2014/main" id="{10EAC6BD-7081-4CE6-B75B-DC4977ECC5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>
                    <a:extLst>
                      <a:ext uri="{FF2B5EF4-FFF2-40B4-BE49-F238E27FC236}">
                        <a16:creationId xmlns:a16="http://schemas.microsoft.com/office/drawing/2014/main" id="{3E06FFB8-454F-436D-9BC5-03ABE75BB6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>
                    <a:extLst>
                      <a:ext uri="{FF2B5EF4-FFF2-40B4-BE49-F238E27FC236}">
                        <a16:creationId xmlns:a16="http://schemas.microsoft.com/office/drawing/2014/main" id="{A3FE6726-D9EF-4FE5-BC20-12E67F3C78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>
                    <a:extLst>
                      <a:ext uri="{FF2B5EF4-FFF2-40B4-BE49-F238E27FC236}">
                        <a16:creationId xmlns:a16="http://schemas.microsoft.com/office/drawing/2014/main" id="{4B5A1C11-4A81-4368-A425-6058719B9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>
                    <a:extLst>
                      <a:ext uri="{FF2B5EF4-FFF2-40B4-BE49-F238E27FC236}">
                        <a16:creationId xmlns:a16="http://schemas.microsoft.com/office/drawing/2014/main" id="{39762FB5-05EC-4038-977B-D8286F0D31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:a16="http://schemas.microsoft.com/office/drawing/2014/main" id="{06A33693-331B-4504-B1FA-5F4F8B7154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>
                    <a:extLst>
                      <a:ext uri="{FF2B5EF4-FFF2-40B4-BE49-F238E27FC236}">
                        <a16:creationId xmlns:a16="http://schemas.microsoft.com/office/drawing/2014/main" id="{17453F60-CB4B-4A1B-B574-78162ECA5A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:a16="http://schemas.microsoft.com/office/drawing/2014/main" id="{866217D6-54EF-4AC5-AAC5-78B9F9F10B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>
                    <a:extLst>
                      <a:ext uri="{FF2B5EF4-FFF2-40B4-BE49-F238E27FC236}">
                        <a16:creationId xmlns:a16="http://schemas.microsoft.com/office/drawing/2014/main" id="{B895A3DF-6F72-4A72-9934-6C03DE4313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>
                    <a:extLst>
                      <a:ext uri="{FF2B5EF4-FFF2-40B4-BE49-F238E27FC236}">
                        <a16:creationId xmlns:a16="http://schemas.microsoft.com/office/drawing/2014/main" id="{C404A036-3855-4C04-A8CA-74C5FAE92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>
                    <a:extLst>
                      <a:ext uri="{FF2B5EF4-FFF2-40B4-BE49-F238E27FC236}">
                        <a16:creationId xmlns:a16="http://schemas.microsoft.com/office/drawing/2014/main" id="{67CDB7C2-D728-41C2-B0BF-9A4FB3F03B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>
                    <a:extLst>
                      <a:ext uri="{FF2B5EF4-FFF2-40B4-BE49-F238E27FC236}">
                        <a16:creationId xmlns:a16="http://schemas.microsoft.com/office/drawing/2014/main" id="{417BC225-3A89-410F-AB3B-3987E8576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>
                    <a:extLst>
                      <a:ext uri="{FF2B5EF4-FFF2-40B4-BE49-F238E27FC236}">
                        <a16:creationId xmlns:a16="http://schemas.microsoft.com/office/drawing/2014/main" id="{ECC5551F-57A4-4B79-BEC7-12AC437289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>
                    <a:extLst>
                      <a:ext uri="{FF2B5EF4-FFF2-40B4-BE49-F238E27FC236}">
                        <a16:creationId xmlns:a16="http://schemas.microsoft.com/office/drawing/2014/main" id="{B85EBD80-B6E9-4049-8326-59975A6BCC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>
                    <a:extLst>
                      <a:ext uri="{FF2B5EF4-FFF2-40B4-BE49-F238E27FC236}">
                        <a16:creationId xmlns:a16="http://schemas.microsoft.com/office/drawing/2014/main" id="{BCBE5DA6-10F9-4AAB-8BFB-AE973BE016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>
                    <a:extLst>
                      <a:ext uri="{FF2B5EF4-FFF2-40B4-BE49-F238E27FC236}">
                        <a16:creationId xmlns:a16="http://schemas.microsoft.com/office/drawing/2014/main" id="{9BA1680E-AFBE-4B38-A4E0-90527CF326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>
                    <a:extLst>
                      <a:ext uri="{FF2B5EF4-FFF2-40B4-BE49-F238E27FC236}">
                        <a16:creationId xmlns:a16="http://schemas.microsoft.com/office/drawing/2014/main" id="{F4785876-3639-43C5-8CBC-FCA62D4694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>
                    <a:extLst>
                      <a:ext uri="{FF2B5EF4-FFF2-40B4-BE49-F238E27FC236}">
                        <a16:creationId xmlns:a16="http://schemas.microsoft.com/office/drawing/2014/main" id="{08DCAB0B-CD27-4CFD-A883-9BDF3DD738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>
                    <a:extLst>
                      <a:ext uri="{FF2B5EF4-FFF2-40B4-BE49-F238E27FC236}">
                        <a16:creationId xmlns:a16="http://schemas.microsoft.com/office/drawing/2014/main" id="{6817B1B5-8B7A-44AD-A208-DC10C67C7F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:a16="http://schemas.microsoft.com/office/drawing/2014/main" id="{F9A12818-F4F1-4F97-92F9-B2850620C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:a16="http://schemas.microsoft.com/office/drawing/2014/main" id="{43881728-FD1D-4E6B-BFFD-EE4052B1D7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:a16="http://schemas.microsoft.com/office/drawing/2014/main" id="{FAAB9772-0A9F-459B-A6F8-489C7F5F0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:a16="http://schemas.microsoft.com/office/drawing/2014/main" id="{8AFBED33-CEF8-4C97-9E76-38A814B10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:a16="http://schemas.microsoft.com/office/drawing/2014/main" id="{D678EF07-45E3-46C3-B87E-F04CFF262C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:a16="http://schemas.microsoft.com/office/drawing/2014/main" id="{3949EEC9-802A-4AB5-A9E1-718997468A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:a16="http://schemas.microsoft.com/office/drawing/2014/main" id="{AEA3D1BE-5706-4D9B-B8ED-CD7D5608FF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:a16="http://schemas.microsoft.com/office/drawing/2014/main" id="{E74BECDB-0447-46EE-820B-9838AE9B69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>
                    <a:extLst>
                      <a:ext uri="{FF2B5EF4-FFF2-40B4-BE49-F238E27FC236}">
                        <a16:creationId xmlns:a16="http://schemas.microsoft.com/office/drawing/2014/main" id="{BD70D1A0-72D6-4D89-86D2-2F99BC3491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>
                    <a:extLst>
                      <a:ext uri="{FF2B5EF4-FFF2-40B4-BE49-F238E27FC236}">
                        <a16:creationId xmlns:a16="http://schemas.microsoft.com/office/drawing/2014/main" id="{3E637A1D-A940-4C5C-956D-6BE2663E1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>
                    <a:extLst>
                      <a:ext uri="{FF2B5EF4-FFF2-40B4-BE49-F238E27FC236}">
                        <a16:creationId xmlns:a16="http://schemas.microsoft.com/office/drawing/2014/main" id="{85B973A8-0691-4E55-B7C1-4AF06DF2EF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>
                    <a:extLst>
                      <a:ext uri="{FF2B5EF4-FFF2-40B4-BE49-F238E27FC236}">
                        <a16:creationId xmlns:a16="http://schemas.microsoft.com/office/drawing/2014/main" id="{0509802A-1F4A-42CE-A7EC-30E7BC9BB0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>
                    <a:extLst>
                      <a:ext uri="{FF2B5EF4-FFF2-40B4-BE49-F238E27FC236}">
                        <a16:creationId xmlns:a16="http://schemas.microsoft.com/office/drawing/2014/main" id="{9846D017-5F2C-4FBB-AD7F-C8516BE2CB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>
                    <a:extLst>
                      <a:ext uri="{FF2B5EF4-FFF2-40B4-BE49-F238E27FC236}">
                        <a16:creationId xmlns:a16="http://schemas.microsoft.com/office/drawing/2014/main" id="{F290A6EF-D751-4CB5-8C13-CB126A5C3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>
                    <a:extLst>
                      <a:ext uri="{FF2B5EF4-FFF2-40B4-BE49-F238E27FC236}">
                        <a16:creationId xmlns:a16="http://schemas.microsoft.com/office/drawing/2014/main" id="{DB526320-DBFB-4903-BD95-269488A03E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:a16="http://schemas.microsoft.com/office/drawing/2014/main" id="{1E0E8E27-9694-44F4-BDAC-15BEDB39F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:a16="http://schemas.microsoft.com/office/drawing/2014/main" id="{A50DE7F9-4B3F-4621-8E9F-1E4736BA54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:a16="http://schemas.microsoft.com/office/drawing/2014/main" id="{6D363894-024B-4234-A968-B7521A4DF7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>
                    <a:extLst>
                      <a:ext uri="{FF2B5EF4-FFF2-40B4-BE49-F238E27FC236}">
                        <a16:creationId xmlns:a16="http://schemas.microsoft.com/office/drawing/2014/main" id="{4FBB5299-2A99-4ED3-AFC6-1A15E87377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>
                    <a:extLst>
                      <a:ext uri="{FF2B5EF4-FFF2-40B4-BE49-F238E27FC236}">
                        <a16:creationId xmlns:a16="http://schemas.microsoft.com/office/drawing/2014/main" id="{E49FEE8C-5D4C-4AC4-90DD-138E46FB4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>
                    <a:extLst>
                      <a:ext uri="{FF2B5EF4-FFF2-40B4-BE49-F238E27FC236}">
                        <a16:creationId xmlns:a16="http://schemas.microsoft.com/office/drawing/2014/main" id="{BC406546-C4E5-446E-9F22-43EEB547C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>
                    <a:extLst>
                      <a:ext uri="{FF2B5EF4-FFF2-40B4-BE49-F238E27FC236}">
                        <a16:creationId xmlns:a16="http://schemas.microsoft.com/office/drawing/2014/main" id="{DC733DED-00F5-4980-8A88-D90F0E0C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>
                    <a:extLst>
                      <a:ext uri="{FF2B5EF4-FFF2-40B4-BE49-F238E27FC236}">
                        <a16:creationId xmlns:a16="http://schemas.microsoft.com/office/drawing/2014/main" id="{D0B9F331-6756-4DF5-B194-E08F75F82A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>
                    <a:extLst>
                      <a:ext uri="{FF2B5EF4-FFF2-40B4-BE49-F238E27FC236}">
                        <a16:creationId xmlns:a16="http://schemas.microsoft.com/office/drawing/2014/main" id="{7B3AC61A-B6F3-422D-B70F-14D88E8CF5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>
                    <a:extLst>
                      <a:ext uri="{FF2B5EF4-FFF2-40B4-BE49-F238E27FC236}">
                        <a16:creationId xmlns:a16="http://schemas.microsoft.com/office/drawing/2014/main" id="{EB4C787C-1C3A-4BDF-AD42-02B5BE9620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>
                    <a:extLst>
                      <a:ext uri="{FF2B5EF4-FFF2-40B4-BE49-F238E27FC236}">
                        <a16:creationId xmlns:a16="http://schemas.microsoft.com/office/drawing/2014/main" id="{20D56104-147D-4D61-B8E5-197D9F4B7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>
                    <a:extLst>
                      <a:ext uri="{FF2B5EF4-FFF2-40B4-BE49-F238E27FC236}">
                        <a16:creationId xmlns:a16="http://schemas.microsoft.com/office/drawing/2014/main" id="{2A5F8A16-4A13-4387-BA6E-7BE8DB975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>
                    <a:extLst>
                      <a:ext uri="{FF2B5EF4-FFF2-40B4-BE49-F238E27FC236}">
                        <a16:creationId xmlns:a16="http://schemas.microsoft.com/office/drawing/2014/main" id="{782C007B-AED1-4CD3-BA34-EE7C036A76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>
                    <a:extLst>
                      <a:ext uri="{FF2B5EF4-FFF2-40B4-BE49-F238E27FC236}">
                        <a16:creationId xmlns:a16="http://schemas.microsoft.com/office/drawing/2014/main" id="{097219AE-C5C2-4BEC-A4D5-10D5F23848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>
                    <a:extLst>
                      <a:ext uri="{FF2B5EF4-FFF2-40B4-BE49-F238E27FC236}">
                        <a16:creationId xmlns:a16="http://schemas.microsoft.com/office/drawing/2014/main" id="{E485C74C-0927-49A7-95D7-D24EC256BE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>
                    <a:extLst>
                      <a:ext uri="{FF2B5EF4-FFF2-40B4-BE49-F238E27FC236}">
                        <a16:creationId xmlns:a16="http://schemas.microsoft.com/office/drawing/2014/main" id="{0F831D2B-533D-4913-8BB8-1F78EC16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>
                    <a:extLst>
                      <a:ext uri="{FF2B5EF4-FFF2-40B4-BE49-F238E27FC236}">
                        <a16:creationId xmlns:a16="http://schemas.microsoft.com/office/drawing/2014/main" id="{A63F19A6-A1C1-46FC-BE9B-A87583A1AD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>
                    <a:extLst>
                      <a:ext uri="{FF2B5EF4-FFF2-40B4-BE49-F238E27FC236}">
                        <a16:creationId xmlns:a16="http://schemas.microsoft.com/office/drawing/2014/main" id="{44C095D7-A17A-456D-AE2F-748AA7CCE5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>
                    <a:extLst>
                      <a:ext uri="{FF2B5EF4-FFF2-40B4-BE49-F238E27FC236}">
                        <a16:creationId xmlns:a16="http://schemas.microsoft.com/office/drawing/2014/main" id="{17DFD55E-B709-4906-A414-00BF66DF07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>
                    <a:extLst>
                      <a:ext uri="{FF2B5EF4-FFF2-40B4-BE49-F238E27FC236}">
                        <a16:creationId xmlns:a16="http://schemas.microsoft.com/office/drawing/2014/main" id="{E0495502-5476-4B42-A884-12B68623D5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>
                    <a:extLst>
                      <a:ext uri="{FF2B5EF4-FFF2-40B4-BE49-F238E27FC236}">
                        <a16:creationId xmlns:a16="http://schemas.microsoft.com/office/drawing/2014/main" id="{89E969B4-AEFA-49A8-A3F4-8F7AEE0E91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>
                    <a:extLst>
                      <a:ext uri="{FF2B5EF4-FFF2-40B4-BE49-F238E27FC236}">
                        <a16:creationId xmlns:a16="http://schemas.microsoft.com/office/drawing/2014/main" id="{94AFA253-7FCD-49C4-B0F3-D843D56F13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>
                    <a:extLst>
                      <a:ext uri="{FF2B5EF4-FFF2-40B4-BE49-F238E27FC236}">
                        <a16:creationId xmlns:a16="http://schemas.microsoft.com/office/drawing/2014/main" id="{ADA52924-62F3-4261-BCF1-4044ED11DD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>
                    <a:extLst>
                      <a:ext uri="{FF2B5EF4-FFF2-40B4-BE49-F238E27FC236}">
                        <a16:creationId xmlns:a16="http://schemas.microsoft.com/office/drawing/2014/main" id="{94B66FDE-F660-477F-96B3-36C89A7FD6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>
                    <a:extLst>
                      <a:ext uri="{FF2B5EF4-FFF2-40B4-BE49-F238E27FC236}">
                        <a16:creationId xmlns:a16="http://schemas.microsoft.com/office/drawing/2014/main" id="{BA9F766F-E6A5-463D-8437-A882449DFD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>
                    <a:extLst>
                      <a:ext uri="{FF2B5EF4-FFF2-40B4-BE49-F238E27FC236}">
                        <a16:creationId xmlns:a16="http://schemas.microsoft.com/office/drawing/2014/main" id="{86DD92AC-4B77-43C2-824C-1CBE71EE27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>
                    <a:extLst>
                      <a:ext uri="{FF2B5EF4-FFF2-40B4-BE49-F238E27FC236}">
                        <a16:creationId xmlns:a16="http://schemas.microsoft.com/office/drawing/2014/main" id="{16D9F4D4-8ECD-4FA4-B341-E2F7316C5D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>
                    <a:extLst>
                      <a:ext uri="{FF2B5EF4-FFF2-40B4-BE49-F238E27FC236}">
                        <a16:creationId xmlns:a16="http://schemas.microsoft.com/office/drawing/2014/main" id="{A68945B2-C19D-4EB0-9D7B-3B9A09C021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>
                    <a:extLst>
                      <a:ext uri="{FF2B5EF4-FFF2-40B4-BE49-F238E27FC236}">
                        <a16:creationId xmlns:a16="http://schemas.microsoft.com/office/drawing/2014/main" id="{BCC4F69F-1200-4FF1-A28C-121D11F906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>
                    <a:extLst>
                      <a:ext uri="{FF2B5EF4-FFF2-40B4-BE49-F238E27FC236}">
                        <a16:creationId xmlns:a16="http://schemas.microsoft.com/office/drawing/2014/main" id="{7280DA25-889B-4A90-854D-3739AEB729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>
                    <a:extLst>
                      <a:ext uri="{FF2B5EF4-FFF2-40B4-BE49-F238E27FC236}">
                        <a16:creationId xmlns:a16="http://schemas.microsoft.com/office/drawing/2014/main" id="{503CBCC2-3901-4492-AE4E-453F344893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>
                    <a:extLst>
                      <a:ext uri="{FF2B5EF4-FFF2-40B4-BE49-F238E27FC236}">
                        <a16:creationId xmlns:a16="http://schemas.microsoft.com/office/drawing/2014/main" id="{58EED485-34A8-4084-A6EF-8FEB4D074D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>
                    <a:extLst>
                      <a:ext uri="{FF2B5EF4-FFF2-40B4-BE49-F238E27FC236}">
                        <a16:creationId xmlns:a16="http://schemas.microsoft.com/office/drawing/2014/main" id="{134604BD-7DCF-4034-9143-C9FB96E916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>
                    <a:extLst>
                      <a:ext uri="{FF2B5EF4-FFF2-40B4-BE49-F238E27FC236}">
                        <a16:creationId xmlns:a16="http://schemas.microsoft.com/office/drawing/2014/main" id="{468D2A22-3D78-4F30-A97F-75D57491A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>
                    <a:extLst>
                      <a:ext uri="{FF2B5EF4-FFF2-40B4-BE49-F238E27FC236}">
                        <a16:creationId xmlns:a16="http://schemas.microsoft.com/office/drawing/2014/main" id="{CF1A05D5-1030-4E57-AC65-3250EFC29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>
                    <a:extLst>
                      <a:ext uri="{FF2B5EF4-FFF2-40B4-BE49-F238E27FC236}">
                        <a16:creationId xmlns:a16="http://schemas.microsoft.com/office/drawing/2014/main" id="{20C9C56C-7A71-4FF0-B42F-3EB494E50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>
                    <a:extLst>
                      <a:ext uri="{FF2B5EF4-FFF2-40B4-BE49-F238E27FC236}">
                        <a16:creationId xmlns:a16="http://schemas.microsoft.com/office/drawing/2014/main" id="{68EFA84F-875F-4F81-9BD1-1D93310500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>
                    <a:extLst>
                      <a:ext uri="{FF2B5EF4-FFF2-40B4-BE49-F238E27FC236}">
                        <a16:creationId xmlns:a16="http://schemas.microsoft.com/office/drawing/2014/main" id="{B8C29591-457B-4174-B9E3-B7D46ED4A2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>
                    <a:extLst>
                      <a:ext uri="{FF2B5EF4-FFF2-40B4-BE49-F238E27FC236}">
                        <a16:creationId xmlns:a16="http://schemas.microsoft.com/office/drawing/2014/main" id="{B24E4B0B-1842-4BDC-B694-FCB8A99048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>
                    <a:extLst>
                      <a:ext uri="{FF2B5EF4-FFF2-40B4-BE49-F238E27FC236}">
                        <a16:creationId xmlns:a16="http://schemas.microsoft.com/office/drawing/2014/main" id="{9E9C3467-42C7-4E45-AA92-073E45E7E5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>
                    <a:extLst>
                      <a:ext uri="{FF2B5EF4-FFF2-40B4-BE49-F238E27FC236}">
                        <a16:creationId xmlns:a16="http://schemas.microsoft.com/office/drawing/2014/main" id="{C44A3A24-307D-45E1-B140-6F3B5F40F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>
                    <a:extLst>
                      <a:ext uri="{FF2B5EF4-FFF2-40B4-BE49-F238E27FC236}">
                        <a16:creationId xmlns:a16="http://schemas.microsoft.com/office/drawing/2014/main" id="{B2966100-D8A1-451D-8857-1FC8C8E141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>
                    <a:extLst>
                      <a:ext uri="{FF2B5EF4-FFF2-40B4-BE49-F238E27FC236}">
                        <a16:creationId xmlns:a16="http://schemas.microsoft.com/office/drawing/2014/main" id="{32E6BC34-80B9-450A-A62D-FF6B54CEE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>
                    <a:extLst>
                      <a:ext uri="{FF2B5EF4-FFF2-40B4-BE49-F238E27FC236}">
                        <a16:creationId xmlns:a16="http://schemas.microsoft.com/office/drawing/2014/main" id="{84569450-D798-412D-BE0F-7AAF7B4C2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>
                    <a:extLst>
                      <a:ext uri="{FF2B5EF4-FFF2-40B4-BE49-F238E27FC236}">
                        <a16:creationId xmlns:a16="http://schemas.microsoft.com/office/drawing/2014/main" id="{A0187908-99F8-4D15-8E62-004CA08D40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:a16="http://schemas.microsoft.com/office/drawing/2014/main" id="{B9D36DAA-E230-404C-9BBD-37FDBE414F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:a16="http://schemas.microsoft.com/office/drawing/2014/main" id="{CB59D0DA-1559-4FDA-B0CB-00370531EB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:a16="http://schemas.microsoft.com/office/drawing/2014/main" id="{D721FD81-0432-423E-8C31-30F9CEE5C3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:a16="http://schemas.microsoft.com/office/drawing/2014/main" id="{07E22AFE-C638-4982-B431-614B5DB424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>
                    <a:extLst>
                      <a:ext uri="{FF2B5EF4-FFF2-40B4-BE49-F238E27FC236}">
                        <a16:creationId xmlns:a16="http://schemas.microsoft.com/office/drawing/2014/main" id="{C84D0326-3858-4020-8224-1BBEABF6C3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>
                    <a:extLst>
                      <a:ext uri="{FF2B5EF4-FFF2-40B4-BE49-F238E27FC236}">
                        <a16:creationId xmlns:a16="http://schemas.microsoft.com/office/drawing/2014/main" id="{A32898DF-689A-499F-8A30-4D54CE9684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>
                    <a:extLst>
                      <a:ext uri="{FF2B5EF4-FFF2-40B4-BE49-F238E27FC236}">
                        <a16:creationId xmlns:a16="http://schemas.microsoft.com/office/drawing/2014/main" id="{B1191E86-4714-4BB7-BCA3-A70CC0E95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>
                    <a:extLst>
                      <a:ext uri="{FF2B5EF4-FFF2-40B4-BE49-F238E27FC236}">
                        <a16:creationId xmlns:a16="http://schemas.microsoft.com/office/drawing/2014/main" id="{E6A13E02-A1ED-4DF9-8F47-D1A5F9BFD7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>
                    <a:extLst>
                      <a:ext uri="{FF2B5EF4-FFF2-40B4-BE49-F238E27FC236}">
                        <a16:creationId xmlns:a16="http://schemas.microsoft.com/office/drawing/2014/main" id="{D4C81D38-2E65-4023-B796-9D42D3A854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>
                    <a:extLst>
                      <a:ext uri="{FF2B5EF4-FFF2-40B4-BE49-F238E27FC236}">
                        <a16:creationId xmlns:a16="http://schemas.microsoft.com/office/drawing/2014/main" id="{79A81D0A-CC6E-4EB1-A07F-C7394F5A9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:a16="http://schemas.microsoft.com/office/drawing/2014/main" id="{B067606E-33BD-40F5-87CE-69BFA001E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:a16="http://schemas.microsoft.com/office/drawing/2014/main" id="{68F338CA-5BCE-49F9-A537-8603B3D57C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:a16="http://schemas.microsoft.com/office/drawing/2014/main" id="{00E2C252-35B0-4369-8AF8-AFF69FFD4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:a16="http://schemas.microsoft.com/office/drawing/2014/main" id="{0E60DB60-4C7F-472F-8618-AE6AFE45D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:a16="http://schemas.microsoft.com/office/drawing/2014/main" id="{3DDC6EFB-3A3D-4792-B278-BC51855F24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:a16="http://schemas.microsoft.com/office/drawing/2014/main" id="{93C87C54-D8D9-497C-9FB2-5460C29F5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:a16="http://schemas.microsoft.com/office/drawing/2014/main" id="{8FFDB65A-7476-4726-8136-EB79CAF4B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:a16="http://schemas.microsoft.com/office/drawing/2014/main" id="{D0860423-1B2C-40C4-9D4A-AA00D17E7E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:a16="http://schemas.microsoft.com/office/drawing/2014/main" id="{956F4927-C910-41ED-9A80-8F2B1FD4C3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:a16="http://schemas.microsoft.com/office/drawing/2014/main" id="{47945E20-04DB-4781-8B53-456C48043D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:a16="http://schemas.microsoft.com/office/drawing/2014/main" id="{661D0F66-AF81-41A6-BB00-5E4C033597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:a16="http://schemas.microsoft.com/office/drawing/2014/main" id="{19EE376F-EC02-4930-BB05-8CCF62F55A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:a16="http://schemas.microsoft.com/office/drawing/2014/main" id="{834CC687-B17A-4275-8097-4C5561F82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>
                    <a:extLst>
                      <a:ext uri="{FF2B5EF4-FFF2-40B4-BE49-F238E27FC236}">
                        <a16:creationId xmlns:a16="http://schemas.microsoft.com/office/drawing/2014/main" id="{C856D42C-379D-4A87-9DD8-AB3DCEA37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>
                    <a:extLst>
                      <a:ext uri="{FF2B5EF4-FFF2-40B4-BE49-F238E27FC236}">
                        <a16:creationId xmlns:a16="http://schemas.microsoft.com/office/drawing/2014/main" id="{DA600987-1CA5-465A-8B26-D97B8FD722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:a16="http://schemas.microsoft.com/office/drawing/2014/main" id="{F6D5A403-DCC2-4C9F-8EA2-BFA333423D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:a16="http://schemas.microsoft.com/office/drawing/2014/main" id="{8DAFC3AF-70F3-4148-9799-7A560FA94C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:a16="http://schemas.microsoft.com/office/drawing/2014/main" id="{3B9045E1-B831-4C90-AD96-C6E39241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:a16="http://schemas.microsoft.com/office/drawing/2014/main" id="{7CD8BC4C-087F-4712-821F-6C3B09119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:a16="http://schemas.microsoft.com/office/drawing/2014/main" id="{4A09CF8E-891D-4FF5-8E91-F87C1407C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:a16="http://schemas.microsoft.com/office/drawing/2014/main" id="{EF251F4D-49D5-4BB1-AC5F-B881537EDA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:a16="http://schemas.microsoft.com/office/drawing/2014/main" id="{7DBC0E38-A711-406E-BB2A-9D11A44247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:a16="http://schemas.microsoft.com/office/drawing/2014/main" id="{80CA68D1-D5BA-430C-BD3B-A43577973C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:a16="http://schemas.microsoft.com/office/drawing/2014/main" id="{56DFA465-047B-400E-94F8-EEAE79141B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:a16="http://schemas.microsoft.com/office/drawing/2014/main" id="{FB643308-5330-445F-807E-471CFCF905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:a16="http://schemas.microsoft.com/office/drawing/2014/main" id="{965E16E4-E7BE-41CA-8D81-281F52E50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:a16="http://schemas.microsoft.com/office/drawing/2014/main" id="{D8520B3D-AA49-49F2-AF84-D952E0B2A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:a16="http://schemas.microsoft.com/office/drawing/2014/main" id="{E5816040-D980-42AB-9814-76228F029E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:a16="http://schemas.microsoft.com/office/drawing/2014/main" id="{FA6D5978-E2F3-4A80-B5EA-615583E7E5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:a16="http://schemas.microsoft.com/office/drawing/2014/main" id="{7B42977C-C6F7-4632-88D0-BC2ABBB4F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:a16="http://schemas.microsoft.com/office/drawing/2014/main" id="{B6E9622D-0FE9-40E8-AFE3-E02703ECB6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:a16="http://schemas.microsoft.com/office/drawing/2014/main" id="{ACE47CCE-2809-4C52-A630-BD04ECD628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:a16="http://schemas.microsoft.com/office/drawing/2014/main" id="{C20D1804-10C7-4243-869D-22719B46C8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:a16="http://schemas.microsoft.com/office/drawing/2014/main" id="{87725AB4-86D7-41E6-BDAE-2F87B8455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:a16="http://schemas.microsoft.com/office/drawing/2014/main" id="{8E30C60F-D8C2-4969-8F38-78445612A0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:a16="http://schemas.microsoft.com/office/drawing/2014/main" id="{1E34EB7C-5696-49CD-932F-886B411EA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:a16="http://schemas.microsoft.com/office/drawing/2014/main" id="{42180591-72C5-4D17-8C34-23AAC1CEBB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:a16="http://schemas.microsoft.com/office/drawing/2014/main" id="{9325A68F-A2FE-4B6D-8926-E4A497E80B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:a16="http://schemas.microsoft.com/office/drawing/2014/main" id="{35CD0560-0AA4-4931-9B68-D12AE26C76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:a16="http://schemas.microsoft.com/office/drawing/2014/main" id="{BA91BF35-D17F-46EF-B8ED-1D5B1D681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:a16="http://schemas.microsoft.com/office/drawing/2014/main" id="{41F2B733-5EEB-4E17-BCFD-EEBFE75F10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:a16="http://schemas.microsoft.com/office/drawing/2014/main" id="{0A126FF0-1811-40F7-AA3B-0C2586E0AB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:a16="http://schemas.microsoft.com/office/drawing/2014/main" id="{68081CB3-C77B-4321-8788-5B5CD03F8F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:a16="http://schemas.microsoft.com/office/drawing/2014/main" id="{3C7B3FDD-E3DC-4309-841B-52E2247B42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:a16="http://schemas.microsoft.com/office/drawing/2014/main" id="{0B56EE1A-4761-4429-B42E-923A86F279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:a16="http://schemas.microsoft.com/office/drawing/2014/main" id="{8E22C5E7-768A-4736-A5D1-CE8D8E15D6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:a16="http://schemas.microsoft.com/office/drawing/2014/main" id="{94820D56-9AD7-498D-B71C-9F53D19E22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:a16="http://schemas.microsoft.com/office/drawing/2014/main" id="{4C6816C6-8BD8-4DF4-9E74-F74DFF9CE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:a16="http://schemas.microsoft.com/office/drawing/2014/main" id="{E7BE1E5D-54F2-4A60-9F70-5E9588C05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:a16="http://schemas.microsoft.com/office/drawing/2014/main" id="{3A5020A1-EBA9-4CD2-BB37-572236E41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:a16="http://schemas.microsoft.com/office/drawing/2014/main" id="{1F107664-CA7D-4980-AA37-80726BC98E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:a16="http://schemas.microsoft.com/office/drawing/2014/main" id="{CED73AC9-78C1-49A6-8D8C-1E99FED23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:a16="http://schemas.microsoft.com/office/drawing/2014/main" id="{8EB79F5C-78A7-493E-BB94-48AD56B84C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:a16="http://schemas.microsoft.com/office/drawing/2014/main" id="{0C771397-D8D6-4BC2-BD9D-1F1A4929BB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>
                    <a:extLst>
                      <a:ext uri="{FF2B5EF4-FFF2-40B4-BE49-F238E27FC236}">
                        <a16:creationId xmlns:a16="http://schemas.microsoft.com/office/drawing/2014/main" id="{F6FDC4B9-0D11-48EB-8C74-C479B18368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>
                    <a:extLst>
                      <a:ext uri="{FF2B5EF4-FFF2-40B4-BE49-F238E27FC236}">
                        <a16:creationId xmlns:a16="http://schemas.microsoft.com/office/drawing/2014/main" id="{92155CB4-4CC7-46AD-A9A0-81AC04DBFE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>
                    <a:extLst>
                      <a:ext uri="{FF2B5EF4-FFF2-40B4-BE49-F238E27FC236}">
                        <a16:creationId xmlns:a16="http://schemas.microsoft.com/office/drawing/2014/main" id="{DF8A8338-D087-4355-9DB0-D3D348F84A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>
                    <a:extLst>
                      <a:ext uri="{FF2B5EF4-FFF2-40B4-BE49-F238E27FC236}">
                        <a16:creationId xmlns:a16="http://schemas.microsoft.com/office/drawing/2014/main" id="{9EAA21FB-3B6D-4632-829C-A140B2F55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>
                    <a:extLst>
                      <a:ext uri="{FF2B5EF4-FFF2-40B4-BE49-F238E27FC236}">
                        <a16:creationId xmlns:a16="http://schemas.microsoft.com/office/drawing/2014/main" id="{1FCC2B56-8BF4-4D15-A225-86E6A521C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:a16="http://schemas.microsoft.com/office/drawing/2014/main" id="{0FDDD0C5-C160-4BB9-88E5-92B0C06D5A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:a16="http://schemas.microsoft.com/office/drawing/2014/main" id="{C8E389F7-06FA-4E1B-81D6-33C331D5A3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:a16="http://schemas.microsoft.com/office/drawing/2014/main" id="{C0D87155-27A1-4713-8173-85A5B9BC52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:a16="http://schemas.microsoft.com/office/drawing/2014/main" id="{8D03A03B-CA3A-4DC0-BA7C-E5E212E0E5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:a16="http://schemas.microsoft.com/office/drawing/2014/main" id="{3F466D1B-A4E1-4093-94D8-15BE5E4D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>
                    <a:extLst>
                      <a:ext uri="{FF2B5EF4-FFF2-40B4-BE49-F238E27FC236}">
                        <a16:creationId xmlns:a16="http://schemas.microsoft.com/office/drawing/2014/main" id="{D7FF8421-4C75-4958-9BFB-19CB067C6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>
                    <a:extLst>
                      <a:ext uri="{FF2B5EF4-FFF2-40B4-BE49-F238E27FC236}">
                        <a16:creationId xmlns:a16="http://schemas.microsoft.com/office/drawing/2014/main" id="{2F4F3F59-67E6-46D2-ADF0-E7CF3773BF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>
                    <a:extLst>
                      <a:ext uri="{FF2B5EF4-FFF2-40B4-BE49-F238E27FC236}">
                        <a16:creationId xmlns:a16="http://schemas.microsoft.com/office/drawing/2014/main" id="{CD012201-2047-4358-84F8-B133C83E7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>
                    <a:extLst>
                      <a:ext uri="{FF2B5EF4-FFF2-40B4-BE49-F238E27FC236}">
                        <a16:creationId xmlns:a16="http://schemas.microsoft.com/office/drawing/2014/main" id="{0D10C99D-CB79-49AD-A7C2-FA324BA523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>
                    <a:extLst>
                      <a:ext uri="{FF2B5EF4-FFF2-40B4-BE49-F238E27FC236}">
                        <a16:creationId xmlns:a16="http://schemas.microsoft.com/office/drawing/2014/main" id="{C0B6E3C2-10D4-4588-AD30-EE3AA21DB9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id="{64CC6EE6-BEBE-4302-AD33-C55F1A8A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id="{1E76E60F-9691-4AD3-9CCF-14833F7F4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id="{4B976EB7-D6A3-4E75-B88C-9FD83A9F5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id="{27EE38C0-CD65-42F9-B3A5-257DB74CE3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id="{74E88CBC-41CD-470C-9A3D-278A4F90B9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id="{73D9CA30-8E09-48AC-B73E-78AE84123F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id="{461E8DCB-FC45-4882-B108-9FBC902A06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id="{F2B6D124-210F-4D50-8F70-5F16CBE90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id="{1B257A3F-B8FC-4D09-8E41-CFA98EA914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id="{AE0355A6-083A-4D44-AE32-E8A63F9ABA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id="{3BAA8A64-AD40-40AA-861B-456BBCC457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id="{ED68077C-529D-4C08-8CED-A0611BC04E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id="{6DFB9F5D-D45E-4815-B6F9-625E2849C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id="{3C6D3C6A-9E65-4F0E-A7F3-A4F0CE4E82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id="{C8A40B34-EE4B-4EC3-9F77-8FE2EFCDCD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id="{A4180497-E07D-4515-B458-777276B6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id="{4C597884-5318-41AB-9C87-75009C4C8B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id="{2AD70B35-AD04-4648-8694-76162D13DF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id="{522B5A52-5D56-4E0A-A885-1BD960728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id="{1E671758-8828-417C-8491-6C5F55AAD3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id="{978AB152-FB24-47B0-8BE3-7998F4F680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id="{3C5BB34F-67AA-4B50-9351-08EFB57904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id="{E2E00545-805A-4C1D-A39C-CD7968000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id="{D019E6A2-4B8A-4957-B713-187038C66F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id="{1B7A92C1-235F-4957-9D9F-60792C1F0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id="{F839220C-CFBE-4DE8-A317-46B41954D4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id="{EA013FE2-F779-4EFB-86C2-42FB96A711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id="{41C589AF-07DE-443E-A9B9-DF155F6DB8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id="{A7D168BB-E3AB-41BD-80DD-28D761684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id="{5F52F446-A104-4CD8-95EE-DA5AD09FF2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id="{207A5DFF-EF51-43F9-B769-9DB6C7DC77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id="{78C3D2CE-BB0D-4189-956F-A7ADD8171D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id="{A4A6443F-EAEF-40BA-80AF-CF5AE3B5AF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>
                    <a:extLst>
                      <a:ext uri="{FF2B5EF4-FFF2-40B4-BE49-F238E27FC236}">
                        <a16:creationId xmlns:a16="http://schemas.microsoft.com/office/drawing/2014/main" id="{B51FDB68-9BF5-47BA-BAE8-25B4C0318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:a16="http://schemas.microsoft.com/office/drawing/2014/main" id="{98CE3DFC-825C-4981-B035-CD5C466DE2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:a16="http://schemas.microsoft.com/office/drawing/2014/main" id="{9747B21F-09ED-49C5-A581-B96D39305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:a16="http://schemas.microsoft.com/office/drawing/2014/main" id="{1C1E8F8F-E805-411E-BB9D-4DF60D1E86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:a16="http://schemas.microsoft.com/office/drawing/2014/main" id="{BFA8AD9B-FF8F-4BDA-8731-49DB80B792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:a16="http://schemas.microsoft.com/office/drawing/2014/main" id="{BD3FFEB5-1C82-4955-923E-CD2B32DD4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:a16="http://schemas.microsoft.com/office/drawing/2014/main" id="{0E2AE867-80C4-412E-9333-0060D2EBF9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:a16="http://schemas.microsoft.com/office/drawing/2014/main" id="{B403A86D-ED70-497F-B1EC-D296229B00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:a16="http://schemas.microsoft.com/office/drawing/2014/main" id="{9C3967B1-05A8-4AF0-A7EE-E7A9F61C31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:a16="http://schemas.microsoft.com/office/drawing/2014/main" id="{5ED7DF3B-73BA-40D9-9B3F-4E408A81E9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:a16="http://schemas.microsoft.com/office/drawing/2014/main" id="{8B17B801-628F-4552-BD71-BCE840642F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:a16="http://schemas.microsoft.com/office/drawing/2014/main" id="{38FDE1E1-8075-4915-B1C6-0C66671A0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:a16="http://schemas.microsoft.com/office/drawing/2014/main" id="{C8F06550-2F04-4980-B1A2-51A0C812A4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:a16="http://schemas.microsoft.com/office/drawing/2014/main" id="{E922609D-B2DF-4AAF-AABC-607440E991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:a16="http://schemas.microsoft.com/office/drawing/2014/main" id="{47BEDD9A-803F-4A00-B620-397A9E4238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:a16="http://schemas.microsoft.com/office/drawing/2014/main" id="{0FEE813F-58AC-4551-9209-DD3232835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:a16="http://schemas.microsoft.com/office/drawing/2014/main" id="{12A62963-9685-4A9E-A148-433B61E195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:a16="http://schemas.microsoft.com/office/drawing/2014/main" id="{ACC10533-D687-4110-AE4E-EA46A93472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:a16="http://schemas.microsoft.com/office/drawing/2014/main" id="{20B67C0F-6D85-48D8-A6C7-635C1C953F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:a16="http://schemas.microsoft.com/office/drawing/2014/main" id="{475D9488-FF2C-4DB6-A137-EB3795BE91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:a16="http://schemas.microsoft.com/office/drawing/2014/main" id="{43A2BA4A-8CCA-4037-AC53-8BFE462AC0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:a16="http://schemas.microsoft.com/office/drawing/2014/main" id="{C1908DD3-1727-447E-BA05-3BEEF2693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:a16="http://schemas.microsoft.com/office/drawing/2014/main" id="{D7116DC5-EA7E-4DE5-9D74-28B682273F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:a16="http://schemas.microsoft.com/office/drawing/2014/main" id="{D35B6C30-5E3B-4105-9C7D-2426B5B0D6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:a16="http://schemas.microsoft.com/office/drawing/2014/main" id="{EDB0C795-77CC-4BBF-9C8E-C64F393265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id="{0AE65C35-5EFA-465C-BFC9-4F1D206E2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id="{5B8FB8AB-09D8-4E72-A5DA-D59BC0C22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id="{43AF57C7-F2E6-4FEB-BF76-60A3133E2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id="{46382F0A-B8E1-4DAD-A90E-0880D1AC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id="{F6A799BC-5CDB-475B-814A-5C0CA4C949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id="{21FA035A-9AB0-448E-9CEF-A0DC07FC84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id="{6CCAC33D-3581-4A99-8A7A-DB38ADFF4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id="{E16B6499-634A-45D4-9966-7AFB79E3D8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id="{888639A2-E41D-4D00-94AF-32D58B75A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id="{3030D67B-A723-4958-8F46-A84CB3C3D9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id="{2CC60152-02B2-4F30-BA8C-4F9632ACF1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>
                  <a:extLst>
                    <a:ext uri="{FF2B5EF4-FFF2-40B4-BE49-F238E27FC236}">
                      <a16:creationId xmlns:a16="http://schemas.microsoft.com/office/drawing/2014/main" id="{BD80DDF0-71FD-4738-9395-059293268835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>
                  <a:extLst>
                    <a:ext uri="{FF2B5EF4-FFF2-40B4-BE49-F238E27FC236}">
                      <a16:creationId xmlns:a16="http://schemas.microsoft.com/office/drawing/2014/main" id="{ADE9792C-947A-4883-BA63-57067A5E1672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867" name="TextBox 866">
                  <a:extLst>
                    <a:ext uri="{FF2B5EF4-FFF2-40B4-BE49-F238E27FC236}">
                      <a16:creationId xmlns:a16="http://schemas.microsoft.com/office/drawing/2014/main" id="{8418E7C3-CDFB-4C28-9351-4C485E152173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:a16="http://schemas.microsoft.com/office/drawing/2014/main" id="{1ADF26F1-4E6A-4156-85EA-3F4BB75FFF13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69" name="TextBox 868">
                  <a:extLst>
                    <a:ext uri="{FF2B5EF4-FFF2-40B4-BE49-F238E27FC236}">
                      <a16:creationId xmlns:a16="http://schemas.microsoft.com/office/drawing/2014/main" id="{CF230FC1-67EB-4FC8-8F57-C5C17C497866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:a16="http://schemas.microsoft.com/office/drawing/2014/main" id="{ABDAB63B-B59C-4C23-9C8B-6F94E233316E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1" name="TextBox 870">
                  <a:extLst>
                    <a:ext uri="{FF2B5EF4-FFF2-40B4-BE49-F238E27FC236}">
                      <a16:creationId xmlns:a16="http://schemas.microsoft.com/office/drawing/2014/main" id="{07F5739C-A16E-42A1-8B04-50737162A022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:a16="http://schemas.microsoft.com/office/drawing/2014/main" id="{EF00F4AF-971F-4EAA-8B62-59FB79888457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873" name="TextBox 872">
                  <a:extLst>
                    <a:ext uri="{FF2B5EF4-FFF2-40B4-BE49-F238E27FC236}">
                      <a16:creationId xmlns:a16="http://schemas.microsoft.com/office/drawing/2014/main" id="{0871128B-2994-49C2-9020-5EFF7F0F3BC6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:a16="http://schemas.microsoft.com/office/drawing/2014/main" id="{9958C2D7-4D8F-43B9-8245-AA0B65E119BC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5" name="TextBox 874">
                  <a:extLst>
                    <a:ext uri="{FF2B5EF4-FFF2-40B4-BE49-F238E27FC236}">
                      <a16:creationId xmlns:a16="http://schemas.microsoft.com/office/drawing/2014/main" id="{E31CA9FC-498D-423F-91B7-0A67C3CC399E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:a16="http://schemas.microsoft.com/office/drawing/2014/main" id="{28AFA0CB-DBC0-421D-AE64-B7D58821EACF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>
                  <a:extLst>
                    <a:ext uri="{FF2B5EF4-FFF2-40B4-BE49-F238E27FC236}">
                      <a16:creationId xmlns:a16="http://schemas.microsoft.com/office/drawing/2014/main" id="{4739879A-D9EB-4106-B75B-0E2F4156E1C1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:a16="http://schemas.microsoft.com/office/drawing/2014/main" id="{622698F5-9300-41D7-98F6-2C099F74AAFC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79" name="TextBox 878">
                  <a:extLst>
                    <a:ext uri="{FF2B5EF4-FFF2-40B4-BE49-F238E27FC236}">
                      <a16:creationId xmlns:a16="http://schemas.microsoft.com/office/drawing/2014/main" id="{E46D2887-6032-410F-960C-E5656CDDD8D2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:a16="http://schemas.microsoft.com/office/drawing/2014/main" id="{2497EBA6-AE50-4C37-8378-B017DE31C4AF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>
                  <a:extLst>
                    <a:ext uri="{FF2B5EF4-FFF2-40B4-BE49-F238E27FC236}">
                      <a16:creationId xmlns:a16="http://schemas.microsoft.com/office/drawing/2014/main" id="{6C158622-BCEC-425F-B2AE-C897AD6B861C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:a16="http://schemas.microsoft.com/office/drawing/2014/main" id="{5BCE1F23-B966-4CDA-AD87-5D29683B358D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:a16="http://schemas.microsoft.com/office/drawing/2014/main" id="{868D3BD3-1005-4D08-9019-B9CFC14EED56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>
                  <a:extLst>
                    <a:ext uri="{FF2B5EF4-FFF2-40B4-BE49-F238E27FC236}">
                      <a16:creationId xmlns:a16="http://schemas.microsoft.com/office/drawing/2014/main" id="{7AF619B3-DD90-4833-8233-20789D3211CA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:a16="http://schemas.microsoft.com/office/drawing/2014/main" id="{41713394-0D42-46DD-B180-6CA66D319F13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>
                  <a:extLst>
                    <a:ext uri="{FF2B5EF4-FFF2-40B4-BE49-F238E27FC236}">
                      <a16:creationId xmlns:a16="http://schemas.microsoft.com/office/drawing/2014/main" id="{681478BD-0BAC-4F46-A3F9-0BAF5CC086CC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:a16="http://schemas.microsoft.com/office/drawing/2014/main" id="{C7B4D38C-BCA8-4425-8FE3-F07580F8D19F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>
                  <a:extLst>
                    <a:ext uri="{FF2B5EF4-FFF2-40B4-BE49-F238E27FC236}">
                      <a16:creationId xmlns:a16="http://schemas.microsoft.com/office/drawing/2014/main" id="{DAE57DE0-4C18-4481-8C79-49DCAC37F9F4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>
                  <a:extLst>
                    <a:ext uri="{FF2B5EF4-FFF2-40B4-BE49-F238E27FC236}">
                      <a16:creationId xmlns:a16="http://schemas.microsoft.com/office/drawing/2014/main" id="{ADECA585-8253-4546-8B7C-1F49C2388E43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:a16="http://schemas.microsoft.com/office/drawing/2014/main" id="{B0EAFE27-A061-49DF-A8CE-94C039997133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3" name="TextBox 892">
                  <a:extLst>
                    <a:ext uri="{FF2B5EF4-FFF2-40B4-BE49-F238E27FC236}">
                      <a16:creationId xmlns:a16="http://schemas.microsoft.com/office/drawing/2014/main" id="{B7FAFD9C-BF94-4DF0-8583-08A0F9C4171E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:a16="http://schemas.microsoft.com/office/drawing/2014/main" id="{AABE16D3-B4F1-49BA-99E5-76725C38B129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895" name="TextBox 894">
                  <a:extLst>
                    <a:ext uri="{FF2B5EF4-FFF2-40B4-BE49-F238E27FC236}">
                      <a16:creationId xmlns:a16="http://schemas.microsoft.com/office/drawing/2014/main" id="{EA053F65-C6F8-4C92-ADC5-55582AE26F1E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:a16="http://schemas.microsoft.com/office/drawing/2014/main" id="{33F2300F-AB52-4022-9618-E2CBAE7E8B64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>
                  <a:extLst>
                    <a:ext uri="{FF2B5EF4-FFF2-40B4-BE49-F238E27FC236}">
                      <a16:creationId xmlns:a16="http://schemas.microsoft.com/office/drawing/2014/main" id="{CAF95819-8753-40FC-8593-513E7D9D77E7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:a16="http://schemas.microsoft.com/office/drawing/2014/main" id="{EC7D9FB8-961C-4FD7-8CF9-C523BE919EC7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>
                  <a:extLst>
                    <a:ext uri="{FF2B5EF4-FFF2-40B4-BE49-F238E27FC236}">
                      <a16:creationId xmlns:a16="http://schemas.microsoft.com/office/drawing/2014/main" id="{6053F74E-3EB8-4D42-B720-33881E4F6A02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:a16="http://schemas.microsoft.com/office/drawing/2014/main" id="{104BC20E-1464-4A64-A5C2-DA0B4F7F54DD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>
                  <a:extLst>
                    <a:ext uri="{FF2B5EF4-FFF2-40B4-BE49-F238E27FC236}">
                      <a16:creationId xmlns:a16="http://schemas.microsoft.com/office/drawing/2014/main" id="{3A8559CE-949C-44BA-88EB-3AD7022DB7BB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:a16="http://schemas.microsoft.com/office/drawing/2014/main" id="{3163DDDE-C8C0-423F-A0B4-59DBBF5206DB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>
                  <a:extLst>
                    <a:ext uri="{FF2B5EF4-FFF2-40B4-BE49-F238E27FC236}">
                      <a16:creationId xmlns:a16="http://schemas.microsoft.com/office/drawing/2014/main" id="{D9A58C7A-9739-4CEC-A41B-7AE50517A97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:a16="http://schemas.microsoft.com/office/drawing/2014/main" id="{CF99B637-BA5B-4803-93C9-5E6884526C14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>
                  <a:extLst>
                    <a:ext uri="{FF2B5EF4-FFF2-40B4-BE49-F238E27FC236}">
                      <a16:creationId xmlns:a16="http://schemas.microsoft.com/office/drawing/2014/main" id="{47763EEE-F36C-4DD4-A2EC-2F67D0B338BA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1376" name="TextBox 1375">
                <a:extLst>
                  <a:ext uri="{FF2B5EF4-FFF2-40B4-BE49-F238E27FC236}">
                    <a16:creationId xmlns:a16="http://schemas.microsoft.com/office/drawing/2014/main" id="{CB288B1B-1D8E-4A57-A3A4-EB93A312B997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908" name="TextBox 907">
              <a:extLst>
                <a:ext uri="{FF2B5EF4-FFF2-40B4-BE49-F238E27FC236}">
                  <a16:creationId xmlns:a16="http://schemas.microsoft.com/office/drawing/2014/main" id="{ED5C3041-66F0-4C92-89D1-B9F0110F45E8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>
            <a:extLst>
              <a:ext uri="{FF2B5EF4-FFF2-40B4-BE49-F238E27FC236}">
                <a16:creationId xmlns:a16="http://schemas.microsoft.com/office/drawing/2014/main" id="{140AF6F9-0965-4C44-85E8-BDB1693CDEFE}"/>
              </a:ext>
            </a:extLst>
          </p:cNvPr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>
            <a:extLst>
              <a:ext uri="{FF2B5EF4-FFF2-40B4-BE49-F238E27FC236}">
                <a16:creationId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>
            <a:extLst>
              <a:ext uri="{FF2B5EF4-FFF2-40B4-BE49-F238E27FC236}">
                <a16:creationId xmlns:a16="http://schemas.microsoft.com/office/drawing/2014/main" id="{6F26D9A9-3441-4850-AB1D-4462A2989044}"/>
              </a:ext>
            </a:extLst>
          </p:cNvPr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>
              <a:extLst>
                <a:ext uri="{FF2B5EF4-FFF2-40B4-BE49-F238E27FC236}">
                  <a16:creationId xmlns:a16="http://schemas.microsoft.com/office/drawing/2014/main" id="{2890F74A-A29F-4C49-9CB0-765B82759684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>
              <a:extLst>
                <a:ext uri="{FF2B5EF4-FFF2-40B4-BE49-F238E27FC236}">
                  <a16:creationId xmlns:a16="http://schemas.microsoft.com/office/drawing/2014/main" id="{A94970EC-D245-439D-8D75-4B518E8C4FB8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400004" y="598183"/>
            <a:ext cx="4119719" cy="2879762"/>
            <a:chOff x="399103" y="182462"/>
            <a:chExt cx="4119719" cy="287976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FFC0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/>
                  <a:t>11 – 7 = 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 rot="208800">
              <a:off x="399103" y="182462"/>
              <a:ext cx="2121590" cy="1393745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1711957" y="3504325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3662973" y="3531455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1232534" y="4314333"/>
            <a:ext cx="2843571" cy="997527"/>
          </a:xfrm>
          <a:prstGeom prst="hexagon">
            <a:avLst/>
          </a:prstGeom>
          <a:solidFill>
            <a:srgbClr val="00206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4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2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C3A191F-D67E-47BC-B2BC-8F3316A13648}"/>
              </a:ext>
            </a:extLst>
          </p:cNvPr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6C9168-E8AB-48F5-A737-4CBE4AB69715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EE4B67E-E060-4DD9-8426-9E965CFC7772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>
                  <a:extLst>
                    <a:ext uri="{FF2B5EF4-FFF2-40B4-BE49-F238E27FC236}">
                      <a16:creationId xmlns:a16="http://schemas.microsoft.com/office/drawing/2014/main" id="{E26B0A82-A0A3-43AD-A3E6-797DCCF2954D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>
                    <a:extLst>
                      <a:ext uri="{FF2B5EF4-FFF2-40B4-BE49-F238E27FC236}">
                        <a16:creationId xmlns:a16="http://schemas.microsoft.com/office/drawing/2014/main" id="{89B293F3-5B34-48A7-85E0-BF970B6A6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>
                    <a:extLst>
                      <a:ext uri="{FF2B5EF4-FFF2-40B4-BE49-F238E27FC236}">
                        <a16:creationId xmlns:a16="http://schemas.microsoft.com/office/drawing/2014/main" id="{033CBDE6-CA0F-41AB-9A31-7594DC6F2F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>
                    <a:extLst>
                      <a:ext uri="{FF2B5EF4-FFF2-40B4-BE49-F238E27FC236}">
                        <a16:creationId xmlns:a16="http://schemas.microsoft.com/office/drawing/2014/main" id="{60E3A9CB-87A9-4394-AB32-1BAA726B64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>
                    <a:extLst>
                      <a:ext uri="{FF2B5EF4-FFF2-40B4-BE49-F238E27FC236}">
                        <a16:creationId xmlns:a16="http://schemas.microsoft.com/office/drawing/2014/main" id="{FA7A1F9C-4EB4-4710-9CAD-1C2625A73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>
                    <a:extLst>
                      <a:ext uri="{FF2B5EF4-FFF2-40B4-BE49-F238E27FC236}">
                        <a16:creationId xmlns:a16="http://schemas.microsoft.com/office/drawing/2014/main" id="{91FD8A4F-D1C0-4AD5-BCE2-582A838E1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>
                    <a:extLst>
                      <a:ext uri="{FF2B5EF4-FFF2-40B4-BE49-F238E27FC236}">
                        <a16:creationId xmlns:a16="http://schemas.microsoft.com/office/drawing/2014/main" id="{2212ACC4-E567-4785-A34F-07A1FED1D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>
                    <a:extLst>
                      <a:ext uri="{FF2B5EF4-FFF2-40B4-BE49-F238E27FC236}">
                        <a16:creationId xmlns:a16="http://schemas.microsoft.com/office/drawing/2014/main" id="{B03691F8-DF68-4AC7-9562-B04F84035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>
                    <a:extLst>
                      <a:ext uri="{FF2B5EF4-FFF2-40B4-BE49-F238E27FC236}">
                        <a16:creationId xmlns:a16="http://schemas.microsoft.com/office/drawing/2014/main" id="{A46E77FE-2A17-489F-8957-8FD974281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>
                    <a:extLst>
                      <a:ext uri="{FF2B5EF4-FFF2-40B4-BE49-F238E27FC236}">
                        <a16:creationId xmlns:a16="http://schemas.microsoft.com/office/drawing/2014/main" id="{45D20018-638A-416D-9295-42290F649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>
                    <a:extLst>
                      <a:ext uri="{FF2B5EF4-FFF2-40B4-BE49-F238E27FC236}">
                        <a16:creationId xmlns:a16="http://schemas.microsoft.com/office/drawing/2014/main" id="{6D8219E4-D321-4FD3-ABC4-25E07AAF88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>
                    <a:extLst>
                      <a:ext uri="{FF2B5EF4-FFF2-40B4-BE49-F238E27FC236}">
                        <a16:creationId xmlns:a16="http://schemas.microsoft.com/office/drawing/2014/main" id="{D935F43F-0044-47F2-9CE1-BADE578F1F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>
                    <a:extLst>
                      <a:ext uri="{FF2B5EF4-FFF2-40B4-BE49-F238E27FC236}">
                        <a16:creationId xmlns:a16="http://schemas.microsoft.com/office/drawing/2014/main" id="{BD357367-2641-46A2-BCCA-4D9642C0D3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>
                    <a:extLst>
                      <a:ext uri="{FF2B5EF4-FFF2-40B4-BE49-F238E27FC236}">
                        <a16:creationId xmlns:a16="http://schemas.microsoft.com/office/drawing/2014/main" id="{EA89A0C5-1F3D-46E8-B772-5C19DA54F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>
                    <a:extLst>
                      <a:ext uri="{FF2B5EF4-FFF2-40B4-BE49-F238E27FC236}">
                        <a16:creationId xmlns:a16="http://schemas.microsoft.com/office/drawing/2014/main" id="{8A090F40-684C-4FE5-9251-A169E58C11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>
                    <a:extLst>
                      <a:ext uri="{FF2B5EF4-FFF2-40B4-BE49-F238E27FC236}">
                        <a16:creationId xmlns:a16="http://schemas.microsoft.com/office/drawing/2014/main" id="{5BDFEF4B-A94D-41AB-9C68-47F5624CF7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>
                    <a:extLst>
                      <a:ext uri="{FF2B5EF4-FFF2-40B4-BE49-F238E27FC236}">
                        <a16:creationId xmlns:a16="http://schemas.microsoft.com/office/drawing/2014/main" id="{659D2252-B4C4-4A7E-B034-DB7D967D2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>
                    <a:extLst>
                      <a:ext uri="{FF2B5EF4-FFF2-40B4-BE49-F238E27FC236}">
                        <a16:creationId xmlns:a16="http://schemas.microsoft.com/office/drawing/2014/main" id="{030E16B6-1977-4BA6-80D3-D86CEDC7F8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>
                    <a:extLst>
                      <a:ext uri="{FF2B5EF4-FFF2-40B4-BE49-F238E27FC236}">
                        <a16:creationId xmlns:a16="http://schemas.microsoft.com/office/drawing/2014/main" id="{BD967957-69CD-4B7B-BFEA-D4D8E3B34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>
                    <a:extLst>
                      <a:ext uri="{FF2B5EF4-FFF2-40B4-BE49-F238E27FC236}">
                        <a16:creationId xmlns:a16="http://schemas.microsoft.com/office/drawing/2014/main" id="{BF708B1C-5C7C-4B9F-B07D-9C75736566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>
                    <a:extLst>
                      <a:ext uri="{FF2B5EF4-FFF2-40B4-BE49-F238E27FC236}">
                        <a16:creationId xmlns:a16="http://schemas.microsoft.com/office/drawing/2014/main" id="{B6991E4B-D020-44A5-B32A-EDA79FEB3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>
                    <a:extLst>
                      <a:ext uri="{FF2B5EF4-FFF2-40B4-BE49-F238E27FC236}">
                        <a16:creationId xmlns:a16="http://schemas.microsoft.com/office/drawing/2014/main" id="{7D147227-11E5-41C2-A28C-14F11FE722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>
                    <a:extLst>
                      <a:ext uri="{FF2B5EF4-FFF2-40B4-BE49-F238E27FC236}">
                        <a16:creationId xmlns:a16="http://schemas.microsoft.com/office/drawing/2014/main" id="{A04DCFE6-D737-4179-A16E-69D0BB9977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>
                    <a:extLst>
                      <a:ext uri="{FF2B5EF4-FFF2-40B4-BE49-F238E27FC236}">
                        <a16:creationId xmlns:a16="http://schemas.microsoft.com/office/drawing/2014/main" id="{29BC5E1F-5BE3-4F3E-BDA9-C50B7F089D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>
                    <a:extLst>
                      <a:ext uri="{FF2B5EF4-FFF2-40B4-BE49-F238E27FC236}">
                        <a16:creationId xmlns:a16="http://schemas.microsoft.com/office/drawing/2014/main" id="{54E7F4D9-0136-4779-A037-6D07BB0848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>
                    <a:extLst>
                      <a:ext uri="{FF2B5EF4-FFF2-40B4-BE49-F238E27FC236}">
                        <a16:creationId xmlns:a16="http://schemas.microsoft.com/office/drawing/2014/main" id="{AFD5CDA9-5A10-4454-9927-76EB0EC54E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>
                    <a:extLst>
                      <a:ext uri="{FF2B5EF4-FFF2-40B4-BE49-F238E27FC236}">
                        <a16:creationId xmlns:a16="http://schemas.microsoft.com/office/drawing/2014/main" id="{4C5BF92D-5287-457E-9B55-909CDD796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>
                    <a:extLst>
                      <a:ext uri="{FF2B5EF4-FFF2-40B4-BE49-F238E27FC236}">
                        <a16:creationId xmlns:a16="http://schemas.microsoft.com/office/drawing/2014/main" id="{4B05035B-C5EC-4980-94CB-A7D324C15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>
                    <a:extLst>
                      <a:ext uri="{FF2B5EF4-FFF2-40B4-BE49-F238E27FC236}">
                        <a16:creationId xmlns:a16="http://schemas.microsoft.com/office/drawing/2014/main" id="{D027416B-CF0F-4C5B-9907-F57C407219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>
                    <a:extLst>
                      <a:ext uri="{FF2B5EF4-FFF2-40B4-BE49-F238E27FC236}">
                        <a16:creationId xmlns:a16="http://schemas.microsoft.com/office/drawing/2014/main" id="{D27018C3-73BE-4DF9-81FD-023A0A3116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>
                    <a:extLst>
                      <a:ext uri="{FF2B5EF4-FFF2-40B4-BE49-F238E27FC236}">
                        <a16:creationId xmlns:a16="http://schemas.microsoft.com/office/drawing/2014/main" id="{28A999BA-61EF-41B2-BF0D-DD82802D5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>
                    <a:extLst>
                      <a:ext uri="{FF2B5EF4-FFF2-40B4-BE49-F238E27FC236}">
                        <a16:creationId xmlns:a16="http://schemas.microsoft.com/office/drawing/2014/main" id="{DD67273F-8BB3-44B7-ACEF-37205C6825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>
                    <a:extLst>
                      <a:ext uri="{FF2B5EF4-FFF2-40B4-BE49-F238E27FC236}">
                        <a16:creationId xmlns:a16="http://schemas.microsoft.com/office/drawing/2014/main" id="{650775E9-BA6C-4D69-8D2B-E31F8E7A50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>
                    <a:extLst>
                      <a:ext uri="{FF2B5EF4-FFF2-40B4-BE49-F238E27FC236}">
                        <a16:creationId xmlns:a16="http://schemas.microsoft.com/office/drawing/2014/main" id="{B9E8C886-6463-429A-80B6-E9EFFEE310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>
                    <a:extLst>
                      <a:ext uri="{FF2B5EF4-FFF2-40B4-BE49-F238E27FC236}">
                        <a16:creationId xmlns:a16="http://schemas.microsoft.com/office/drawing/2014/main" id="{9F0DA5E0-5AEF-42CD-A173-568D4E8A12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>
                    <a:extLst>
                      <a:ext uri="{FF2B5EF4-FFF2-40B4-BE49-F238E27FC236}">
                        <a16:creationId xmlns:a16="http://schemas.microsoft.com/office/drawing/2014/main" id="{9C27E3B4-A429-45FD-9F29-F35637761A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:a16="http://schemas.microsoft.com/office/drawing/2014/main" id="{359B570E-560E-4CFD-A8B4-B23DC41DE4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>
                    <a:extLst>
                      <a:ext uri="{FF2B5EF4-FFF2-40B4-BE49-F238E27FC236}">
                        <a16:creationId xmlns:a16="http://schemas.microsoft.com/office/drawing/2014/main" id="{EAABC8C1-AC94-47E0-99DB-F5AF007011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>
                    <a:extLst>
                      <a:ext uri="{FF2B5EF4-FFF2-40B4-BE49-F238E27FC236}">
                        <a16:creationId xmlns:a16="http://schemas.microsoft.com/office/drawing/2014/main" id="{4FB79667-C050-40D3-B4B7-D682EDC9A6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:a16="http://schemas.microsoft.com/office/drawing/2014/main" id="{A1CFFB91-646C-4F1B-A066-1E23903320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>
                    <a:extLst>
                      <a:ext uri="{FF2B5EF4-FFF2-40B4-BE49-F238E27FC236}">
                        <a16:creationId xmlns:a16="http://schemas.microsoft.com/office/drawing/2014/main" id="{CDCA1589-72D4-4EFF-8836-404C3BEE2D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>
                    <a:extLst>
                      <a:ext uri="{FF2B5EF4-FFF2-40B4-BE49-F238E27FC236}">
                        <a16:creationId xmlns:a16="http://schemas.microsoft.com/office/drawing/2014/main" id="{0549A8EF-1146-4EA2-855B-85A705F766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>
                    <a:extLst>
                      <a:ext uri="{FF2B5EF4-FFF2-40B4-BE49-F238E27FC236}">
                        <a16:creationId xmlns:a16="http://schemas.microsoft.com/office/drawing/2014/main" id="{2C39B0E3-6B3E-4C15-BEB4-A48BB3C7E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>
                    <a:extLst>
                      <a:ext uri="{FF2B5EF4-FFF2-40B4-BE49-F238E27FC236}">
                        <a16:creationId xmlns:a16="http://schemas.microsoft.com/office/drawing/2014/main" id="{A2079C30-067A-47D0-BDFE-2B80712703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>
                    <a:extLst>
                      <a:ext uri="{FF2B5EF4-FFF2-40B4-BE49-F238E27FC236}">
                        <a16:creationId xmlns:a16="http://schemas.microsoft.com/office/drawing/2014/main" id="{DCE17979-CEC0-4285-AF03-1BD6FEB765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>
                    <a:extLst>
                      <a:ext uri="{FF2B5EF4-FFF2-40B4-BE49-F238E27FC236}">
                        <a16:creationId xmlns:a16="http://schemas.microsoft.com/office/drawing/2014/main" id="{E232A811-B319-4935-9BCF-F13E519B2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>
                    <a:extLst>
                      <a:ext uri="{FF2B5EF4-FFF2-40B4-BE49-F238E27FC236}">
                        <a16:creationId xmlns:a16="http://schemas.microsoft.com/office/drawing/2014/main" id="{C8CEB9B5-966E-4898-B83D-BF42A2FB79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>
                    <a:extLst>
                      <a:ext uri="{FF2B5EF4-FFF2-40B4-BE49-F238E27FC236}">
                        <a16:creationId xmlns:a16="http://schemas.microsoft.com/office/drawing/2014/main" id="{893D9254-0138-4347-A2C0-6947DF949D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>
                    <a:extLst>
                      <a:ext uri="{FF2B5EF4-FFF2-40B4-BE49-F238E27FC236}">
                        <a16:creationId xmlns:a16="http://schemas.microsoft.com/office/drawing/2014/main" id="{A5D3A3C7-904B-44ED-8EF9-D8DB0CB76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>
                    <a:extLst>
                      <a:ext uri="{FF2B5EF4-FFF2-40B4-BE49-F238E27FC236}">
                        <a16:creationId xmlns:a16="http://schemas.microsoft.com/office/drawing/2014/main" id="{25B2F8E3-C4DF-4193-A1CC-4BB032E34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>
                    <a:extLst>
                      <a:ext uri="{FF2B5EF4-FFF2-40B4-BE49-F238E27FC236}">
                        <a16:creationId xmlns:a16="http://schemas.microsoft.com/office/drawing/2014/main" id="{7BE32DCA-07EA-4BF3-B337-4298F58064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>
                    <a:extLst>
                      <a:ext uri="{FF2B5EF4-FFF2-40B4-BE49-F238E27FC236}">
                        <a16:creationId xmlns:a16="http://schemas.microsoft.com/office/drawing/2014/main" id="{237C458D-5DC9-4B4D-9864-25210F73E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>
                    <a:extLst>
                      <a:ext uri="{FF2B5EF4-FFF2-40B4-BE49-F238E27FC236}">
                        <a16:creationId xmlns:a16="http://schemas.microsoft.com/office/drawing/2014/main" id="{EC4A370B-B74E-4101-A97A-F516C985A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>
                    <a:extLst>
                      <a:ext uri="{FF2B5EF4-FFF2-40B4-BE49-F238E27FC236}">
                        <a16:creationId xmlns:a16="http://schemas.microsoft.com/office/drawing/2014/main" id="{A6D578EE-F3D1-4A06-99A2-2A6ED96A8F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>
                    <a:extLst>
                      <a:ext uri="{FF2B5EF4-FFF2-40B4-BE49-F238E27FC236}">
                        <a16:creationId xmlns:a16="http://schemas.microsoft.com/office/drawing/2014/main" id="{73ECC9BF-E284-43AC-AEC2-B4C64AC660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>
                    <a:extLst>
                      <a:ext uri="{FF2B5EF4-FFF2-40B4-BE49-F238E27FC236}">
                        <a16:creationId xmlns:a16="http://schemas.microsoft.com/office/drawing/2014/main" id="{EDF83D03-2D1A-418C-8ECE-CB5657E019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>
                    <a:extLst>
                      <a:ext uri="{FF2B5EF4-FFF2-40B4-BE49-F238E27FC236}">
                        <a16:creationId xmlns:a16="http://schemas.microsoft.com/office/drawing/2014/main" id="{2AD15DAD-B165-4FDC-8CD5-A44E47810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>
                    <a:extLst>
                      <a:ext uri="{FF2B5EF4-FFF2-40B4-BE49-F238E27FC236}">
                        <a16:creationId xmlns:a16="http://schemas.microsoft.com/office/drawing/2014/main" id="{8E224EB4-53C1-40F6-8239-22725FA61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>
                    <a:extLst>
                      <a:ext uri="{FF2B5EF4-FFF2-40B4-BE49-F238E27FC236}">
                        <a16:creationId xmlns:a16="http://schemas.microsoft.com/office/drawing/2014/main" id="{89E67AEE-4D96-4A5A-B805-7D6BD50F1A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>
                    <a:extLst>
                      <a:ext uri="{FF2B5EF4-FFF2-40B4-BE49-F238E27FC236}">
                        <a16:creationId xmlns:a16="http://schemas.microsoft.com/office/drawing/2014/main" id="{2CF572D0-BCDD-4AE5-9D69-3095D834C3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>
                    <a:extLst>
                      <a:ext uri="{FF2B5EF4-FFF2-40B4-BE49-F238E27FC236}">
                        <a16:creationId xmlns:a16="http://schemas.microsoft.com/office/drawing/2014/main" id="{A5CCB5E8-CD93-4B9F-9D43-22F9A8ED8A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>
                    <a:extLst>
                      <a:ext uri="{FF2B5EF4-FFF2-40B4-BE49-F238E27FC236}">
                        <a16:creationId xmlns:a16="http://schemas.microsoft.com/office/drawing/2014/main" id="{30F3EF65-7407-4ECB-9ED6-B60E068DF2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>
                    <a:extLst>
                      <a:ext uri="{FF2B5EF4-FFF2-40B4-BE49-F238E27FC236}">
                        <a16:creationId xmlns:a16="http://schemas.microsoft.com/office/drawing/2014/main" id="{A75311B7-644B-48C0-9310-32EDB1BDB1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>
                    <a:extLst>
                      <a:ext uri="{FF2B5EF4-FFF2-40B4-BE49-F238E27FC236}">
                        <a16:creationId xmlns:a16="http://schemas.microsoft.com/office/drawing/2014/main" id="{79082D52-37CE-4EFA-9479-1B6751F709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>
                    <a:extLst>
                      <a:ext uri="{FF2B5EF4-FFF2-40B4-BE49-F238E27FC236}">
                        <a16:creationId xmlns:a16="http://schemas.microsoft.com/office/drawing/2014/main" id="{FE387EB4-31A3-4B72-93BF-45125F7D8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>
                    <a:extLst>
                      <a:ext uri="{FF2B5EF4-FFF2-40B4-BE49-F238E27FC236}">
                        <a16:creationId xmlns:a16="http://schemas.microsoft.com/office/drawing/2014/main" id="{DF7251F7-C1CA-4854-ABBA-8438DFEE5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>
                    <a:extLst>
                      <a:ext uri="{FF2B5EF4-FFF2-40B4-BE49-F238E27FC236}">
                        <a16:creationId xmlns:a16="http://schemas.microsoft.com/office/drawing/2014/main" id="{BDB747D7-D52F-47F1-8EF0-932D0D706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:a16="http://schemas.microsoft.com/office/drawing/2014/main" id="{540FC3AF-CFC3-44DC-90D1-344F0E00A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:a16="http://schemas.microsoft.com/office/drawing/2014/main" id="{C1F609C2-3001-40BC-BDDA-48C3A1A92F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>
                    <a:extLst>
                      <a:ext uri="{FF2B5EF4-FFF2-40B4-BE49-F238E27FC236}">
                        <a16:creationId xmlns:a16="http://schemas.microsoft.com/office/drawing/2014/main" id="{B90EB120-18E0-4EB3-A13C-54ECDE1A5A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>
                    <a:extLst>
                      <a:ext uri="{FF2B5EF4-FFF2-40B4-BE49-F238E27FC236}">
                        <a16:creationId xmlns:a16="http://schemas.microsoft.com/office/drawing/2014/main" id="{5C9BE156-3A28-4B37-8CFE-10EE4D20A7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>
                    <a:extLst>
                      <a:ext uri="{FF2B5EF4-FFF2-40B4-BE49-F238E27FC236}">
                        <a16:creationId xmlns:a16="http://schemas.microsoft.com/office/drawing/2014/main" id="{A5F58248-BDFF-427D-8247-4D49909A57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>
                    <a:extLst>
                      <a:ext uri="{FF2B5EF4-FFF2-40B4-BE49-F238E27FC236}">
                        <a16:creationId xmlns:a16="http://schemas.microsoft.com/office/drawing/2014/main" id="{17CC9998-51B9-4B75-89B1-8529A2A687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>
                    <a:extLst>
                      <a:ext uri="{FF2B5EF4-FFF2-40B4-BE49-F238E27FC236}">
                        <a16:creationId xmlns:a16="http://schemas.microsoft.com/office/drawing/2014/main" id="{8E529C43-D0C2-4738-854F-36CF34B1F4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>
                    <a:extLst>
                      <a:ext uri="{FF2B5EF4-FFF2-40B4-BE49-F238E27FC236}">
                        <a16:creationId xmlns:a16="http://schemas.microsoft.com/office/drawing/2014/main" id="{EEA33C26-4241-45C3-92DB-C13FFF5474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>
                    <a:extLst>
                      <a:ext uri="{FF2B5EF4-FFF2-40B4-BE49-F238E27FC236}">
                        <a16:creationId xmlns:a16="http://schemas.microsoft.com/office/drawing/2014/main" id="{CCE02F24-7E72-4439-B2F9-928D3FBA40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>
                    <a:extLst>
                      <a:ext uri="{FF2B5EF4-FFF2-40B4-BE49-F238E27FC236}">
                        <a16:creationId xmlns:a16="http://schemas.microsoft.com/office/drawing/2014/main" id="{322DDCA1-F4B8-42BA-973B-96FCF449AC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>
                    <a:extLst>
                      <a:ext uri="{FF2B5EF4-FFF2-40B4-BE49-F238E27FC236}">
                        <a16:creationId xmlns:a16="http://schemas.microsoft.com/office/drawing/2014/main" id="{71BB08D7-242B-43E7-853F-622D262B16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>
                    <a:extLst>
                      <a:ext uri="{FF2B5EF4-FFF2-40B4-BE49-F238E27FC236}">
                        <a16:creationId xmlns:a16="http://schemas.microsoft.com/office/drawing/2014/main" id="{78928B86-84A7-48B1-9DD9-E0A38FCF0B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>
                    <a:extLst>
                      <a:ext uri="{FF2B5EF4-FFF2-40B4-BE49-F238E27FC236}">
                        <a16:creationId xmlns:a16="http://schemas.microsoft.com/office/drawing/2014/main" id="{69D48E6A-51E6-4D17-88BE-21636B8A99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>
                    <a:extLst>
                      <a:ext uri="{FF2B5EF4-FFF2-40B4-BE49-F238E27FC236}">
                        <a16:creationId xmlns:a16="http://schemas.microsoft.com/office/drawing/2014/main" id="{C41CD727-3BE7-4403-9478-87A6DEEE3C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>
                    <a:extLst>
                      <a:ext uri="{FF2B5EF4-FFF2-40B4-BE49-F238E27FC236}">
                        <a16:creationId xmlns:a16="http://schemas.microsoft.com/office/drawing/2014/main" id="{18B5BDC1-3688-472B-8B38-F33E42EFF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>
                    <a:extLst>
                      <a:ext uri="{FF2B5EF4-FFF2-40B4-BE49-F238E27FC236}">
                        <a16:creationId xmlns:a16="http://schemas.microsoft.com/office/drawing/2014/main" id="{B2B938A0-B18E-4E91-97AD-E9E39D5E46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>
                    <a:extLst>
                      <a:ext uri="{FF2B5EF4-FFF2-40B4-BE49-F238E27FC236}">
                        <a16:creationId xmlns:a16="http://schemas.microsoft.com/office/drawing/2014/main" id="{7AC43D09-82A8-4BBE-8106-1361EE3A60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:a16="http://schemas.microsoft.com/office/drawing/2014/main" id="{173C6753-D9C5-4FB5-A4AC-A674D2CC1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:a16="http://schemas.microsoft.com/office/drawing/2014/main" id="{17DF2E3B-EEEC-4671-A9D5-721016593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>
                    <a:extLst>
                      <a:ext uri="{FF2B5EF4-FFF2-40B4-BE49-F238E27FC236}">
                        <a16:creationId xmlns:a16="http://schemas.microsoft.com/office/drawing/2014/main" id="{879F99CA-3B4D-47CA-B41C-971ECE8D50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>
                    <a:extLst>
                      <a:ext uri="{FF2B5EF4-FFF2-40B4-BE49-F238E27FC236}">
                        <a16:creationId xmlns:a16="http://schemas.microsoft.com/office/drawing/2014/main" id="{1AB316EF-8B1A-4BF7-9782-2BA4BA6BAC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>
                    <a:extLst>
                      <a:ext uri="{FF2B5EF4-FFF2-40B4-BE49-F238E27FC236}">
                        <a16:creationId xmlns:a16="http://schemas.microsoft.com/office/drawing/2014/main" id="{F92D0CFD-501A-4F5F-A52E-F3ABEF2506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>
                    <a:extLst>
                      <a:ext uri="{FF2B5EF4-FFF2-40B4-BE49-F238E27FC236}">
                        <a16:creationId xmlns:a16="http://schemas.microsoft.com/office/drawing/2014/main" id="{3E2C058A-925B-404C-9FE2-CF2524FBC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>
                    <a:extLst>
                      <a:ext uri="{FF2B5EF4-FFF2-40B4-BE49-F238E27FC236}">
                        <a16:creationId xmlns:a16="http://schemas.microsoft.com/office/drawing/2014/main" id="{C5FB15E5-C0D9-466D-B408-37910B9482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>
                    <a:extLst>
                      <a:ext uri="{FF2B5EF4-FFF2-40B4-BE49-F238E27FC236}">
                        <a16:creationId xmlns:a16="http://schemas.microsoft.com/office/drawing/2014/main" id="{7D4298B8-9D25-478D-A900-1F0B4AFA49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>
                    <a:extLst>
                      <a:ext uri="{FF2B5EF4-FFF2-40B4-BE49-F238E27FC236}">
                        <a16:creationId xmlns:a16="http://schemas.microsoft.com/office/drawing/2014/main" id="{1C0B6025-957E-4C16-BB1F-F8294781E2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>
                    <a:extLst>
                      <a:ext uri="{FF2B5EF4-FFF2-40B4-BE49-F238E27FC236}">
                        <a16:creationId xmlns:a16="http://schemas.microsoft.com/office/drawing/2014/main" id="{0A280F22-E008-41E4-8AD1-27B1FF7356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>
                    <a:extLst>
                      <a:ext uri="{FF2B5EF4-FFF2-40B4-BE49-F238E27FC236}">
                        <a16:creationId xmlns:a16="http://schemas.microsoft.com/office/drawing/2014/main" id="{E1B3EE9D-60AC-4DF0-A2CA-B36DB3213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>
                    <a:extLst>
                      <a:ext uri="{FF2B5EF4-FFF2-40B4-BE49-F238E27FC236}">
                        <a16:creationId xmlns:a16="http://schemas.microsoft.com/office/drawing/2014/main" id="{F22B68BF-C88B-431C-A1A8-88F1D29918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>
                    <a:extLst>
                      <a:ext uri="{FF2B5EF4-FFF2-40B4-BE49-F238E27FC236}">
                        <a16:creationId xmlns:a16="http://schemas.microsoft.com/office/drawing/2014/main" id="{E68ED791-1429-46F9-B6C6-DA3F7B661A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:a16="http://schemas.microsoft.com/office/drawing/2014/main" id="{8045276A-D52C-4EA0-AC4F-D837568188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:a16="http://schemas.microsoft.com/office/drawing/2014/main" id="{142EFB6A-A171-4F9B-955A-B50757101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:a16="http://schemas.microsoft.com/office/drawing/2014/main" id="{0521EA7B-0F2F-482B-A183-41C5115489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:a16="http://schemas.microsoft.com/office/drawing/2014/main" id="{5D57F0F5-C721-44F9-BC82-14D051295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:a16="http://schemas.microsoft.com/office/drawing/2014/main" id="{A5F01E56-3265-4D85-820E-BFE7916AAC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:a16="http://schemas.microsoft.com/office/drawing/2014/main" id="{ABD687CD-FB55-4FC9-A6A8-DD58A23300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:a16="http://schemas.microsoft.com/office/drawing/2014/main" id="{A4FDDF39-B12F-4F59-9E67-5802EC88F6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>
                    <a:extLst>
                      <a:ext uri="{FF2B5EF4-FFF2-40B4-BE49-F238E27FC236}">
                        <a16:creationId xmlns:a16="http://schemas.microsoft.com/office/drawing/2014/main" id="{1717A7AE-F603-4BFB-977E-355FD6EABE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>
                    <a:extLst>
                      <a:ext uri="{FF2B5EF4-FFF2-40B4-BE49-F238E27FC236}">
                        <a16:creationId xmlns:a16="http://schemas.microsoft.com/office/drawing/2014/main" id="{CA3343A2-A4C0-461B-827B-1FBB24EFD6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>
                    <a:extLst>
                      <a:ext uri="{FF2B5EF4-FFF2-40B4-BE49-F238E27FC236}">
                        <a16:creationId xmlns:a16="http://schemas.microsoft.com/office/drawing/2014/main" id="{1A41437A-BAAB-423C-990F-715D251A8B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:a16="http://schemas.microsoft.com/office/drawing/2014/main" id="{66264E2A-1E90-4B94-BBD9-82D8C8A09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:a16="http://schemas.microsoft.com/office/drawing/2014/main" id="{8217B4E1-1704-4158-A355-AFF065FB50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:a16="http://schemas.microsoft.com/office/drawing/2014/main" id="{BFEBB9C4-21A1-429C-87B3-013AF873B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:a16="http://schemas.microsoft.com/office/drawing/2014/main" id="{BE2E6B40-DCE8-47A0-9565-82AD6640D8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:a16="http://schemas.microsoft.com/office/drawing/2014/main" id="{7585A6E3-6FEC-4B99-BB22-A03FD589B7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>
                    <a:extLst>
                      <a:ext uri="{FF2B5EF4-FFF2-40B4-BE49-F238E27FC236}">
                        <a16:creationId xmlns:a16="http://schemas.microsoft.com/office/drawing/2014/main" id="{C4463FAC-5E3C-4C8F-AFFE-9E63A8683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>
                    <a:extLst>
                      <a:ext uri="{FF2B5EF4-FFF2-40B4-BE49-F238E27FC236}">
                        <a16:creationId xmlns:a16="http://schemas.microsoft.com/office/drawing/2014/main" id="{31115006-7839-4A83-80EC-5C8BFA968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>
                    <a:extLst>
                      <a:ext uri="{FF2B5EF4-FFF2-40B4-BE49-F238E27FC236}">
                        <a16:creationId xmlns:a16="http://schemas.microsoft.com/office/drawing/2014/main" id="{5734E80F-D29F-4FE1-9257-CA217A211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>
                    <a:extLst>
                      <a:ext uri="{FF2B5EF4-FFF2-40B4-BE49-F238E27FC236}">
                        <a16:creationId xmlns:a16="http://schemas.microsoft.com/office/drawing/2014/main" id="{9FED979E-D32F-443C-AA10-3FEA36FF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>
                    <a:extLst>
                      <a:ext uri="{FF2B5EF4-FFF2-40B4-BE49-F238E27FC236}">
                        <a16:creationId xmlns:a16="http://schemas.microsoft.com/office/drawing/2014/main" id="{B01807D3-4AEE-4100-A10E-14BF12518B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>
                    <a:extLst>
                      <a:ext uri="{FF2B5EF4-FFF2-40B4-BE49-F238E27FC236}">
                        <a16:creationId xmlns:a16="http://schemas.microsoft.com/office/drawing/2014/main" id="{0D40AB67-A0F1-45AC-96AF-915B69967B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>
                    <a:extLst>
                      <a:ext uri="{FF2B5EF4-FFF2-40B4-BE49-F238E27FC236}">
                        <a16:creationId xmlns:a16="http://schemas.microsoft.com/office/drawing/2014/main" id="{55729A01-6AED-4A91-AA91-DBD257699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>
                    <a:extLst>
                      <a:ext uri="{FF2B5EF4-FFF2-40B4-BE49-F238E27FC236}">
                        <a16:creationId xmlns:a16="http://schemas.microsoft.com/office/drawing/2014/main" id="{9BB56101-9570-4892-BAF3-1DFD4F4452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:a16="http://schemas.microsoft.com/office/drawing/2014/main" id="{D8C22639-F9AB-433C-96CF-AE6C7F758D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>
                    <a:extLst>
                      <a:ext uri="{FF2B5EF4-FFF2-40B4-BE49-F238E27FC236}">
                        <a16:creationId xmlns:a16="http://schemas.microsoft.com/office/drawing/2014/main" id="{00510480-D689-4B72-A8EB-34A12AD889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>
                    <a:extLst>
                      <a:ext uri="{FF2B5EF4-FFF2-40B4-BE49-F238E27FC236}">
                        <a16:creationId xmlns:a16="http://schemas.microsoft.com/office/drawing/2014/main" id="{DB02031B-5A1E-4DBD-AB6D-542E4E7B77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>
                    <a:extLst>
                      <a:ext uri="{FF2B5EF4-FFF2-40B4-BE49-F238E27FC236}">
                        <a16:creationId xmlns:a16="http://schemas.microsoft.com/office/drawing/2014/main" id="{10A15BC1-8645-4716-855D-DE52862575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>
                    <a:extLst>
                      <a:ext uri="{FF2B5EF4-FFF2-40B4-BE49-F238E27FC236}">
                        <a16:creationId xmlns:a16="http://schemas.microsoft.com/office/drawing/2014/main" id="{C295339C-05BF-4842-82CE-511B21B41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>
                    <a:extLst>
                      <a:ext uri="{FF2B5EF4-FFF2-40B4-BE49-F238E27FC236}">
                        <a16:creationId xmlns:a16="http://schemas.microsoft.com/office/drawing/2014/main" id="{BC669530-99CB-4A3E-885A-701628A466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>
                    <a:extLst>
                      <a:ext uri="{FF2B5EF4-FFF2-40B4-BE49-F238E27FC236}">
                        <a16:creationId xmlns:a16="http://schemas.microsoft.com/office/drawing/2014/main" id="{D69C1086-5075-4C45-95C1-4317311A39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>
                    <a:extLst>
                      <a:ext uri="{FF2B5EF4-FFF2-40B4-BE49-F238E27FC236}">
                        <a16:creationId xmlns:a16="http://schemas.microsoft.com/office/drawing/2014/main" id="{B8D19BA5-CF24-4BD7-99EC-D237E11DF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:a16="http://schemas.microsoft.com/office/drawing/2014/main" id="{9A4E6C7F-E19B-496F-B365-62D09F77EB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:a16="http://schemas.microsoft.com/office/drawing/2014/main" id="{79C0C473-08A8-4FCB-8717-9A6841FABA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:a16="http://schemas.microsoft.com/office/drawing/2014/main" id="{8FB33B6F-4DB1-42A7-BDDE-6E443B9150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:a16="http://schemas.microsoft.com/office/drawing/2014/main" id="{16F03C8A-080E-4E33-BE5E-725AAD4455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:a16="http://schemas.microsoft.com/office/drawing/2014/main" id="{0BBB5BDE-9168-4B4D-B161-B75B566FAE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:a16="http://schemas.microsoft.com/office/drawing/2014/main" id="{F569D68E-DB5C-4255-821D-D550759A79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:a16="http://schemas.microsoft.com/office/drawing/2014/main" id="{6AECE7B5-B280-43DC-894D-5A05116DB1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:a16="http://schemas.microsoft.com/office/drawing/2014/main" id="{4CC6B35A-2813-42D2-A3AF-B82CCC710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:a16="http://schemas.microsoft.com/office/drawing/2014/main" id="{2133979B-05B7-4D31-8E35-A81246DFDE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:a16="http://schemas.microsoft.com/office/drawing/2014/main" id="{6F405C97-931B-4EF6-A228-7AB92806C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:a16="http://schemas.microsoft.com/office/drawing/2014/main" id="{9AE5AE93-334E-4203-915E-E1BBFD8508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:a16="http://schemas.microsoft.com/office/drawing/2014/main" id="{C0FDD6DD-1812-4793-B482-0B6AF2742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:a16="http://schemas.microsoft.com/office/drawing/2014/main" id="{22CFC689-810D-45FA-87DF-4916750DD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:a16="http://schemas.microsoft.com/office/drawing/2014/main" id="{BD1857FC-6178-4965-BE29-83CB5F6259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:a16="http://schemas.microsoft.com/office/drawing/2014/main" id="{362EDC2C-90EA-453E-87DC-36F0A96F14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:a16="http://schemas.microsoft.com/office/drawing/2014/main" id="{76CB7C08-EF2C-41DD-80CC-7B4CEBEEA5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:a16="http://schemas.microsoft.com/office/drawing/2014/main" id="{944EF7C5-1A28-47DC-8139-F7401EB20D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:a16="http://schemas.microsoft.com/office/drawing/2014/main" id="{BD6E1E8B-EAB7-4C2B-B6CF-01B56A6E9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:a16="http://schemas.microsoft.com/office/drawing/2014/main" id="{DFB167B3-6314-442C-9EFD-3B0C154D14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:a16="http://schemas.microsoft.com/office/drawing/2014/main" id="{B90A38E2-BCE4-4DEC-BECD-A7EEDF5B37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:a16="http://schemas.microsoft.com/office/drawing/2014/main" id="{0FE64713-DCDA-4481-8F4F-AF5AF8A8F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:a16="http://schemas.microsoft.com/office/drawing/2014/main" id="{091D2B33-30EF-4BBF-9A6B-948B1FDDF2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:a16="http://schemas.microsoft.com/office/drawing/2014/main" id="{8DFC24CB-B5C0-4FDA-9882-EB52DC16B7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:a16="http://schemas.microsoft.com/office/drawing/2014/main" id="{4DAA0B29-5EC2-4736-AC5D-3AC74B9B4D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:a16="http://schemas.microsoft.com/office/drawing/2014/main" id="{A3C6817A-1DDD-4976-A778-193D418908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:a16="http://schemas.microsoft.com/office/drawing/2014/main" id="{9B41CAEB-B6FE-4348-A2CA-A0901EDA99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:a16="http://schemas.microsoft.com/office/drawing/2014/main" id="{E49D6674-FB5A-4A35-800C-BCAF2BA17A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>
                    <a:extLst>
                      <a:ext uri="{FF2B5EF4-FFF2-40B4-BE49-F238E27FC236}">
                        <a16:creationId xmlns:a16="http://schemas.microsoft.com/office/drawing/2014/main" id="{93010E2E-D73B-403D-85D3-E6AFD6BE05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>
                    <a:extLst>
                      <a:ext uri="{FF2B5EF4-FFF2-40B4-BE49-F238E27FC236}">
                        <a16:creationId xmlns:a16="http://schemas.microsoft.com/office/drawing/2014/main" id="{36962E83-98A5-4EE6-944F-19A2543BB7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>
                    <a:extLst>
                      <a:ext uri="{FF2B5EF4-FFF2-40B4-BE49-F238E27FC236}">
                        <a16:creationId xmlns:a16="http://schemas.microsoft.com/office/drawing/2014/main" id="{42CF8C7F-02EB-42E1-91AA-522CCA2BC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>
                    <a:extLst>
                      <a:ext uri="{FF2B5EF4-FFF2-40B4-BE49-F238E27FC236}">
                        <a16:creationId xmlns:a16="http://schemas.microsoft.com/office/drawing/2014/main" id="{BD247434-3478-46A9-B305-8F7BBC011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>
                    <a:extLst>
                      <a:ext uri="{FF2B5EF4-FFF2-40B4-BE49-F238E27FC236}">
                        <a16:creationId xmlns:a16="http://schemas.microsoft.com/office/drawing/2014/main" id="{D62DEEE1-51EE-482B-9C7D-CBB64C4BE2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>
                    <a:extLst>
                      <a:ext uri="{FF2B5EF4-FFF2-40B4-BE49-F238E27FC236}">
                        <a16:creationId xmlns:a16="http://schemas.microsoft.com/office/drawing/2014/main" id="{9752F800-B31E-442E-BCDF-F3F60F944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>
                    <a:extLst>
                      <a:ext uri="{FF2B5EF4-FFF2-40B4-BE49-F238E27FC236}">
                        <a16:creationId xmlns:a16="http://schemas.microsoft.com/office/drawing/2014/main" id="{27871EE0-6C25-483C-B211-AB8D214D6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>
                    <a:extLst>
                      <a:ext uri="{FF2B5EF4-FFF2-40B4-BE49-F238E27FC236}">
                        <a16:creationId xmlns:a16="http://schemas.microsoft.com/office/drawing/2014/main" id="{B224E843-9B10-4668-9D3C-8B9216FB1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>
                    <a:extLst>
                      <a:ext uri="{FF2B5EF4-FFF2-40B4-BE49-F238E27FC236}">
                        <a16:creationId xmlns:a16="http://schemas.microsoft.com/office/drawing/2014/main" id="{3486C339-7BAD-4C46-895C-13BBD487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>
                    <a:extLst>
                      <a:ext uri="{FF2B5EF4-FFF2-40B4-BE49-F238E27FC236}">
                        <a16:creationId xmlns:a16="http://schemas.microsoft.com/office/drawing/2014/main" id="{327B4C75-AC17-46E8-8F27-22C9BF42CC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>
                    <a:extLst>
                      <a:ext uri="{FF2B5EF4-FFF2-40B4-BE49-F238E27FC236}">
                        <a16:creationId xmlns:a16="http://schemas.microsoft.com/office/drawing/2014/main" id="{58649227-8B0E-4E87-9E38-4F6F2D366C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>
                    <a:extLst>
                      <a:ext uri="{FF2B5EF4-FFF2-40B4-BE49-F238E27FC236}">
                        <a16:creationId xmlns:a16="http://schemas.microsoft.com/office/drawing/2014/main" id="{D358A93D-3ABE-4465-8822-569790272B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>
                    <a:extLst>
                      <a:ext uri="{FF2B5EF4-FFF2-40B4-BE49-F238E27FC236}">
                        <a16:creationId xmlns:a16="http://schemas.microsoft.com/office/drawing/2014/main" id="{A3210309-41CF-40C7-9D63-CF41C21AF2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>
                    <a:extLst>
                      <a:ext uri="{FF2B5EF4-FFF2-40B4-BE49-F238E27FC236}">
                        <a16:creationId xmlns:a16="http://schemas.microsoft.com/office/drawing/2014/main" id="{C88957CB-268C-42D9-815B-BAEF95600E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>
                    <a:extLst>
                      <a:ext uri="{FF2B5EF4-FFF2-40B4-BE49-F238E27FC236}">
                        <a16:creationId xmlns:a16="http://schemas.microsoft.com/office/drawing/2014/main" id="{6D92A73A-0224-4A4E-8703-BE01D5A02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>
                    <a:extLst>
                      <a:ext uri="{FF2B5EF4-FFF2-40B4-BE49-F238E27FC236}">
                        <a16:creationId xmlns:a16="http://schemas.microsoft.com/office/drawing/2014/main" id="{E83D90AC-41D7-418F-B1BD-5B1C56B21C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>
                    <a:extLst>
                      <a:ext uri="{FF2B5EF4-FFF2-40B4-BE49-F238E27FC236}">
                        <a16:creationId xmlns:a16="http://schemas.microsoft.com/office/drawing/2014/main" id="{7B4473CF-8924-4CD5-B76F-DA2DED48F6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>
                    <a:extLst>
                      <a:ext uri="{FF2B5EF4-FFF2-40B4-BE49-F238E27FC236}">
                        <a16:creationId xmlns:a16="http://schemas.microsoft.com/office/drawing/2014/main" id="{961166FB-5457-4B06-8CD0-58C8A1B14C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>
                    <a:extLst>
                      <a:ext uri="{FF2B5EF4-FFF2-40B4-BE49-F238E27FC236}">
                        <a16:creationId xmlns:a16="http://schemas.microsoft.com/office/drawing/2014/main" id="{E025F0AA-C211-4565-B037-FF7CCE8BC1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>
                    <a:extLst>
                      <a:ext uri="{FF2B5EF4-FFF2-40B4-BE49-F238E27FC236}">
                        <a16:creationId xmlns:a16="http://schemas.microsoft.com/office/drawing/2014/main" id="{C9C6D154-14C2-4129-8B71-37E1F92230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>
                    <a:extLst>
                      <a:ext uri="{FF2B5EF4-FFF2-40B4-BE49-F238E27FC236}">
                        <a16:creationId xmlns:a16="http://schemas.microsoft.com/office/drawing/2014/main" id="{65A85DB5-1D70-4848-A386-2E87EAE75C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>
                    <a:extLst>
                      <a:ext uri="{FF2B5EF4-FFF2-40B4-BE49-F238E27FC236}">
                        <a16:creationId xmlns:a16="http://schemas.microsoft.com/office/drawing/2014/main" id="{97725446-944B-4C32-A5C9-AB87480D2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>
                    <a:extLst>
                      <a:ext uri="{FF2B5EF4-FFF2-40B4-BE49-F238E27FC236}">
                        <a16:creationId xmlns:a16="http://schemas.microsoft.com/office/drawing/2014/main" id="{BA217DDE-7A4A-4B98-A77C-F4344677A0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>
                    <a:extLst>
                      <a:ext uri="{FF2B5EF4-FFF2-40B4-BE49-F238E27FC236}">
                        <a16:creationId xmlns:a16="http://schemas.microsoft.com/office/drawing/2014/main" id="{79D9141B-FB27-4A65-ABA7-9332A518F6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>
                    <a:extLst>
                      <a:ext uri="{FF2B5EF4-FFF2-40B4-BE49-F238E27FC236}">
                        <a16:creationId xmlns:a16="http://schemas.microsoft.com/office/drawing/2014/main" id="{A9174D6C-E04D-4408-B6D5-F2720E8843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>
                    <a:extLst>
                      <a:ext uri="{FF2B5EF4-FFF2-40B4-BE49-F238E27FC236}">
                        <a16:creationId xmlns:a16="http://schemas.microsoft.com/office/drawing/2014/main" id="{76350213-3BEC-430D-8D33-C7FDAC1642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>
                    <a:extLst>
                      <a:ext uri="{FF2B5EF4-FFF2-40B4-BE49-F238E27FC236}">
                        <a16:creationId xmlns:a16="http://schemas.microsoft.com/office/drawing/2014/main" id="{7A6B758A-F9E3-410E-BF9E-6C8ED08B06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>
                    <a:extLst>
                      <a:ext uri="{FF2B5EF4-FFF2-40B4-BE49-F238E27FC236}">
                        <a16:creationId xmlns:a16="http://schemas.microsoft.com/office/drawing/2014/main" id="{63D56EC3-0894-45D2-B98C-3CB6D87AAD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>
                    <a:extLst>
                      <a:ext uri="{FF2B5EF4-FFF2-40B4-BE49-F238E27FC236}">
                        <a16:creationId xmlns:a16="http://schemas.microsoft.com/office/drawing/2014/main" id="{34E3654E-79FB-4C07-B2CF-E883F62CE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>
                    <a:extLst>
                      <a:ext uri="{FF2B5EF4-FFF2-40B4-BE49-F238E27FC236}">
                        <a16:creationId xmlns:a16="http://schemas.microsoft.com/office/drawing/2014/main" id="{3F5BC828-B4D1-4DE9-9FC7-88FBA9AA78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:a16="http://schemas.microsoft.com/office/drawing/2014/main" id="{BDA28E88-1C10-4FCC-9297-852942F689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:a16="http://schemas.microsoft.com/office/drawing/2014/main" id="{B62C2D12-E14E-4E0B-AFE5-D1F352166F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:a16="http://schemas.microsoft.com/office/drawing/2014/main" id="{938A50B2-10AB-46CF-8268-A973F15DF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:a16="http://schemas.microsoft.com/office/drawing/2014/main" id="{1CF896DA-4CB6-4E2F-9D14-A431C60FE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:a16="http://schemas.microsoft.com/office/drawing/2014/main" id="{1985EFEC-BDC6-4858-878E-47751C5C83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:a16="http://schemas.microsoft.com/office/drawing/2014/main" id="{3ED97C97-AF97-4897-BA02-F86F6569C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:a16="http://schemas.microsoft.com/office/drawing/2014/main" id="{652F8514-A804-4D9E-A3E3-E63AFBF21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:a16="http://schemas.microsoft.com/office/drawing/2014/main" id="{45CD334D-B9F8-4FC2-8D0B-BED1FD1D09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:a16="http://schemas.microsoft.com/office/drawing/2014/main" id="{086760DA-140E-4784-B79A-0AA3AFD5E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:a16="http://schemas.microsoft.com/office/drawing/2014/main" id="{EA826467-AF99-4EA1-AF74-48D6C38DD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>
                    <a:extLst>
                      <a:ext uri="{FF2B5EF4-FFF2-40B4-BE49-F238E27FC236}">
                        <a16:creationId xmlns:a16="http://schemas.microsoft.com/office/drawing/2014/main" id="{51BA8E7A-CCC8-4E32-A6E9-677A5901A4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:a16="http://schemas.microsoft.com/office/drawing/2014/main" id="{E7F96EEE-F828-48CF-82E3-466841F10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>
                    <a:extLst>
                      <a:ext uri="{FF2B5EF4-FFF2-40B4-BE49-F238E27FC236}">
                        <a16:creationId xmlns:a16="http://schemas.microsoft.com/office/drawing/2014/main" id="{5862BB57-8190-4809-AF75-4E46A9F58C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>
                    <a:extLst>
                      <a:ext uri="{FF2B5EF4-FFF2-40B4-BE49-F238E27FC236}">
                        <a16:creationId xmlns:a16="http://schemas.microsoft.com/office/drawing/2014/main" id="{AE6D4E46-F415-42BE-ABF7-D22727B9DD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>
                    <a:extLst>
                      <a:ext uri="{FF2B5EF4-FFF2-40B4-BE49-F238E27FC236}">
                        <a16:creationId xmlns:a16="http://schemas.microsoft.com/office/drawing/2014/main" id="{9440366C-B640-43E0-9474-67B28F28F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>
                    <a:extLst>
                      <a:ext uri="{FF2B5EF4-FFF2-40B4-BE49-F238E27FC236}">
                        <a16:creationId xmlns:a16="http://schemas.microsoft.com/office/drawing/2014/main" id="{E51BC1F1-740A-41E3-B796-96C6A9FF9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>
                    <a:extLst>
                      <a:ext uri="{FF2B5EF4-FFF2-40B4-BE49-F238E27FC236}">
                        <a16:creationId xmlns:a16="http://schemas.microsoft.com/office/drawing/2014/main" id="{5AB951D7-9459-417D-8ACC-6FBFBDC8A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>
                    <a:extLst>
                      <a:ext uri="{FF2B5EF4-FFF2-40B4-BE49-F238E27FC236}">
                        <a16:creationId xmlns:a16="http://schemas.microsoft.com/office/drawing/2014/main" id="{4E803E49-22E0-450C-9166-B5A29A5B26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>
                    <a:extLst>
                      <a:ext uri="{FF2B5EF4-FFF2-40B4-BE49-F238E27FC236}">
                        <a16:creationId xmlns:a16="http://schemas.microsoft.com/office/drawing/2014/main" id="{38C66613-2479-46F5-978D-C29100A6F3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>
                    <a:extLst>
                      <a:ext uri="{FF2B5EF4-FFF2-40B4-BE49-F238E27FC236}">
                        <a16:creationId xmlns:a16="http://schemas.microsoft.com/office/drawing/2014/main" id="{2D4CAAAF-44AF-4E9A-9373-D973B525C1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>
                    <a:extLst>
                      <a:ext uri="{FF2B5EF4-FFF2-40B4-BE49-F238E27FC236}">
                        <a16:creationId xmlns:a16="http://schemas.microsoft.com/office/drawing/2014/main" id="{4CD419F5-8ECB-4401-A81C-BB343D9BF2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>
                    <a:extLst>
                      <a:ext uri="{FF2B5EF4-FFF2-40B4-BE49-F238E27FC236}">
                        <a16:creationId xmlns:a16="http://schemas.microsoft.com/office/drawing/2014/main" id="{8AEC545F-17E9-4698-8A9C-B575067DF2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>
                    <a:extLst>
                      <a:ext uri="{FF2B5EF4-FFF2-40B4-BE49-F238E27FC236}">
                        <a16:creationId xmlns:a16="http://schemas.microsoft.com/office/drawing/2014/main" id="{DCC285AE-0A99-4DE5-AD2E-D8C216B93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>
                    <a:extLst>
                      <a:ext uri="{FF2B5EF4-FFF2-40B4-BE49-F238E27FC236}">
                        <a16:creationId xmlns:a16="http://schemas.microsoft.com/office/drawing/2014/main" id="{A04CB353-0D4F-4B93-B3E8-AA397CC866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>
                    <a:extLst>
                      <a:ext uri="{FF2B5EF4-FFF2-40B4-BE49-F238E27FC236}">
                        <a16:creationId xmlns:a16="http://schemas.microsoft.com/office/drawing/2014/main" id="{949C8B28-120A-4DD7-9C02-7391FFBF71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>
                    <a:extLst>
                      <a:ext uri="{FF2B5EF4-FFF2-40B4-BE49-F238E27FC236}">
                        <a16:creationId xmlns:a16="http://schemas.microsoft.com/office/drawing/2014/main" id="{2034AB0A-364A-4092-8EFB-1CCAE5B7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>
                    <a:extLst>
                      <a:ext uri="{FF2B5EF4-FFF2-40B4-BE49-F238E27FC236}">
                        <a16:creationId xmlns:a16="http://schemas.microsoft.com/office/drawing/2014/main" id="{7C0BCE77-BD49-47B2-AE52-D7DAE4416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>
                    <a:extLst>
                      <a:ext uri="{FF2B5EF4-FFF2-40B4-BE49-F238E27FC236}">
                        <a16:creationId xmlns:a16="http://schemas.microsoft.com/office/drawing/2014/main" id="{2E03EED2-7E0A-4C52-8FD1-929008A263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>
                    <a:extLst>
                      <a:ext uri="{FF2B5EF4-FFF2-40B4-BE49-F238E27FC236}">
                        <a16:creationId xmlns:a16="http://schemas.microsoft.com/office/drawing/2014/main" id="{25360896-564E-48EF-8A10-471DE86AB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>
                    <a:extLst>
                      <a:ext uri="{FF2B5EF4-FFF2-40B4-BE49-F238E27FC236}">
                        <a16:creationId xmlns:a16="http://schemas.microsoft.com/office/drawing/2014/main" id="{5A0677F1-BA31-45DF-A0BA-68D002477C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>
                    <a:extLst>
                      <a:ext uri="{FF2B5EF4-FFF2-40B4-BE49-F238E27FC236}">
                        <a16:creationId xmlns:a16="http://schemas.microsoft.com/office/drawing/2014/main" id="{C4245A04-6A94-49EA-BBDB-4612E54321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>
                    <a:extLst>
                      <a:ext uri="{FF2B5EF4-FFF2-40B4-BE49-F238E27FC236}">
                        <a16:creationId xmlns:a16="http://schemas.microsoft.com/office/drawing/2014/main" id="{A2BE5457-A28F-4CFE-A85C-9774C1CFD9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>
                    <a:extLst>
                      <a:ext uri="{FF2B5EF4-FFF2-40B4-BE49-F238E27FC236}">
                        <a16:creationId xmlns:a16="http://schemas.microsoft.com/office/drawing/2014/main" id="{8AB18760-4627-4838-A16F-E6055F012A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>
                    <a:extLst>
                      <a:ext uri="{FF2B5EF4-FFF2-40B4-BE49-F238E27FC236}">
                        <a16:creationId xmlns:a16="http://schemas.microsoft.com/office/drawing/2014/main" id="{3A884BF7-55BA-46E6-85D6-A13E7A828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>
                    <a:extLst>
                      <a:ext uri="{FF2B5EF4-FFF2-40B4-BE49-F238E27FC236}">
                        <a16:creationId xmlns:a16="http://schemas.microsoft.com/office/drawing/2014/main" id="{0ADD7F17-46D6-43D1-8A0D-5C50A0B09F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>
                    <a:extLst>
                      <a:ext uri="{FF2B5EF4-FFF2-40B4-BE49-F238E27FC236}">
                        <a16:creationId xmlns:a16="http://schemas.microsoft.com/office/drawing/2014/main" id="{C42B2783-6CE7-434F-9AD6-5AAF538A8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>
                    <a:extLst>
                      <a:ext uri="{FF2B5EF4-FFF2-40B4-BE49-F238E27FC236}">
                        <a16:creationId xmlns:a16="http://schemas.microsoft.com/office/drawing/2014/main" id="{47E4B167-9A23-49E9-BBAF-2A57497DBF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>
                    <a:extLst>
                      <a:ext uri="{FF2B5EF4-FFF2-40B4-BE49-F238E27FC236}">
                        <a16:creationId xmlns:a16="http://schemas.microsoft.com/office/drawing/2014/main" id="{59752E20-C7D9-490F-A4F1-34248A9FF2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>
                    <a:extLst>
                      <a:ext uri="{FF2B5EF4-FFF2-40B4-BE49-F238E27FC236}">
                        <a16:creationId xmlns:a16="http://schemas.microsoft.com/office/drawing/2014/main" id="{8CBB4DE9-3703-4930-8B31-2C0E889790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>
                    <a:extLst>
                      <a:ext uri="{FF2B5EF4-FFF2-40B4-BE49-F238E27FC236}">
                        <a16:creationId xmlns:a16="http://schemas.microsoft.com/office/drawing/2014/main" id="{B7F94129-7EFA-49DA-883E-784FC022E5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>
                    <a:extLst>
                      <a:ext uri="{FF2B5EF4-FFF2-40B4-BE49-F238E27FC236}">
                        <a16:creationId xmlns:a16="http://schemas.microsoft.com/office/drawing/2014/main" id="{0F106162-0DA7-4872-9133-6C57F80EFC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>
                    <a:extLst>
                      <a:ext uri="{FF2B5EF4-FFF2-40B4-BE49-F238E27FC236}">
                        <a16:creationId xmlns:a16="http://schemas.microsoft.com/office/drawing/2014/main" id="{3DB59D44-FF2D-4172-B8D0-36E97F1F1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>
                    <a:extLst>
                      <a:ext uri="{FF2B5EF4-FFF2-40B4-BE49-F238E27FC236}">
                        <a16:creationId xmlns:a16="http://schemas.microsoft.com/office/drawing/2014/main" id="{5B3CA328-1833-4B0F-B3FE-D89120D18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>
                    <a:extLst>
                      <a:ext uri="{FF2B5EF4-FFF2-40B4-BE49-F238E27FC236}">
                        <a16:creationId xmlns:a16="http://schemas.microsoft.com/office/drawing/2014/main" id="{9108D5DE-A1A1-4763-B7D9-ACEBB3581C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:a16="http://schemas.microsoft.com/office/drawing/2014/main" id="{D9CCB7CA-A32C-46FF-9595-A7349E5F68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>
                    <a:extLst>
                      <a:ext uri="{FF2B5EF4-FFF2-40B4-BE49-F238E27FC236}">
                        <a16:creationId xmlns:a16="http://schemas.microsoft.com/office/drawing/2014/main" id="{C2CC330E-A9BF-4389-974E-2A4F424BA4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>
                    <a:extLst>
                      <a:ext uri="{FF2B5EF4-FFF2-40B4-BE49-F238E27FC236}">
                        <a16:creationId xmlns:a16="http://schemas.microsoft.com/office/drawing/2014/main" id="{04611DAD-3697-43F6-99A4-00ECC205E0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:a16="http://schemas.microsoft.com/office/drawing/2014/main" id="{A97DB635-76FA-4E29-9DCA-7D74F244F6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>
                    <a:extLst>
                      <a:ext uri="{FF2B5EF4-FFF2-40B4-BE49-F238E27FC236}">
                        <a16:creationId xmlns:a16="http://schemas.microsoft.com/office/drawing/2014/main" id="{93C0BECD-429A-4927-8DDA-BBFB4B0DB0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>
                    <a:extLst>
                      <a:ext uri="{FF2B5EF4-FFF2-40B4-BE49-F238E27FC236}">
                        <a16:creationId xmlns:a16="http://schemas.microsoft.com/office/drawing/2014/main" id="{0CB51158-CE68-451C-9EBC-830CF9B46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>
                    <a:extLst>
                      <a:ext uri="{FF2B5EF4-FFF2-40B4-BE49-F238E27FC236}">
                        <a16:creationId xmlns:a16="http://schemas.microsoft.com/office/drawing/2014/main" id="{DB9E8293-3715-4F32-A315-E34FA076C3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>
                    <a:extLst>
                      <a:ext uri="{FF2B5EF4-FFF2-40B4-BE49-F238E27FC236}">
                        <a16:creationId xmlns:a16="http://schemas.microsoft.com/office/drawing/2014/main" id="{F72213F3-1BD3-494C-A737-377FCE62B4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:a16="http://schemas.microsoft.com/office/drawing/2014/main" id="{59F0B76A-6D26-4C57-B73D-CD27C0186B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>
                    <a:extLst>
                      <a:ext uri="{FF2B5EF4-FFF2-40B4-BE49-F238E27FC236}">
                        <a16:creationId xmlns:a16="http://schemas.microsoft.com/office/drawing/2014/main" id="{83EDEBFC-4FCD-46A5-AD64-011945FF0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>
                    <a:extLst>
                      <a:ext uri="{FF2B5EF4-FFF2-40B4-BE49-F238E27FC236}">
                        <a16:creationId xmlns:a16="http://schemas.microsoft.com/office/drawing/2014/main" id="{FF2CD938-3620-480A-A10C-9F245BE6D0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:a16="http://schemas.microsoft.com/office/drawing/2014/main" id="{73F826C3-747B-46E8-94A8-9EC5AAE60F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>
                    <a:extLst>
                      <a:ext uri="{FF2B5EF4-FFF2-40B4-BE49-F238E27FC236}">
                        <a16:creationId xmlns:a16="http://schemas.microsoft.com/office/drawing/2014/main" id="{476CAA44-5774-47D3-89BD-3DE83EC0A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>
                    <a:extLst>
                      <a:ext uri="{FF2B5EF4-FFF2-40B4-BE49-F238E27FC236}">
                        <a16:creationId xmlns:a16="http://schemas.microsoft.com/office/drawing/2014/main" id="{B0C7AA0B-1324-4AEC-BC44-A9FDE5E3F1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>
                    <a:extLst>
                      <a:ext uri="{FF2B5EF4-FFF2-40B4-BE49-F238E27FC236}">
                        <a16:creationId xmlns:a16="http://schemas.microsoft.com/office/drawing/2014/main" id="{534C6713-F1CA-41F9-8841-E320E4DF59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:a16="http://schemas.microsoft.com/office/drawing/2014/main" id="{8D647302-8393-4DDE-9655-2956BCDF65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>
                    <a:extLst>
                      <a:ext uri="{FF2B5EF4-FFF2-40B4-BE49-F238E27FC236}">
                        <a16:creationId xmlns:a16="http://schemas.microsoft.com/office/drawing/2014/main" id="{E0D18103-52A1-4648-B757-89225F796F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>
                    <a:extLst>
                      <a:ext uri="{FF2B5EF4-FFF2-40B4-BE49-F238E27FC236}">
                        <a16:creationId xmlns:a16="http://schemas.microsoft.com/office/drawing/2014/main" id="{855C6A44-699E-4D00-BADA-4D3E42DE0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:a16="http://schemas.microsoft.com/office/drawing/2014/main" id="{B2F18592-3F55-4192-A822-48F9621131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>
                    <a:extLst>
                      <a:ext uri="{FF2B5EF4-FFF2-40B4-BE49-F238E27FC236}">
                        <a16:creationId xmlns:a16="http://schemas.microsoft.com/office/drawing/2014/main" id="{363DD614-CEB9-45D7-820D-6DF6A957AC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>
                    <a:extLst>
                      <a:ext uri="{FF2B5EF4-FFF2-40B4-BE49-F238E27FC236}">
                        <a16:creationId xmlns:a16="http://schemas.microsoft.com/office/drawing/2014/main" id="{2FEAA60F-24E0-4666-AF3E-72EFC80C1B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>
                    <a:extLst>
                      <a:ext uri="{FF2B5EF4-FFF2-40B4-BE49-F238E27FC236}">
                        <a16:creationId xmlns:a16="http://schemas.microsoft.com/office/drawing/2014/main" id="{5F2EEA1B-7C2B-4214-A69F-9027D32C8A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>
                    <a:extLst>
                      <a:ext uri="{FF2B5EF4-FFF2-40B4-BE49-F238E27FC236}">
                        <a16:creationId xmlns:a16="http://schemas.microsoft.com/office/drawing/2014/main" id="{C05BC8DB-9564-440A-829C-F0A726D931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>
                    <a:extLst>
                      <a:ext uri="{FF2B5EF4-FFF2-40B4-BE49-F238E27FC236}">
                        <a16:creationId xmlns:a16="http://schemas.microsoft.com/office/drawing/2014/main" id="{0C7706CA-8179-46F8-B2BE-38878CB928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>
                    <a:extLst>
                      <a:ext uri="{FF2B5EF4-FFF2-40B4-BE49-F238E27FC236}">
                        <a16:creationId xmlns:a16="http://schemas.microsoft.com/office/drawing/2014/main" id="{708EF8A1-8B33-41CC-9EF2-42856E1B65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>
                    <a:extLst>
                      <a:ext uri="{FF2B5EF4-FFF2-40B4-BE49-F238E27FC236}">
                        <a16:creationId xmlns:a16="http://schemas.microsoft.com/office/drawing/2014/main" id="{1063897A-3E7B-4F30-B521-117FC048FB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>
                    <a:extLst>
                      <a:ext uri="{FF2B5EF4-FFF2-40B4-BE49-F238E27FC236}">
                        <a16:creationId xmlns:a16="http://schemas.microsoft.com/office/drawing/2014/main" id="{BCC3E55D-8E29-4BE1-8F36-44FD5D5197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>
                    <a:extLst>
                      <a:ext uri="{FF2B5EF4-FFF2-40B4-BE49-F238E27FC236}">
                        <a16:creationId xmlns:a16="http://schemas.microsoft.com/office/drawing/2014/main" id="{96904BF2-4F56-477F-BF6A-AF2EA2A1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>
                    <a:extLst>
                      <a:ext uri="{FF2B5EF4-FFF2-40B4-BE49-F238E27FC236}">
                        <a16:creationId xmlns:a16="http://schemas.microsoft.com/office/drawing/2014/main" id="{3D7AF32F-4151-478D-9E24-DE230C0BDA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>
                    <a:extLst>
                      <a:ext uri="{FF2B5EF4-FFF2-40B4-BE49-F238E27FC236}">
                        <a16:creationId xmlns:a16="http://schemas.microsoft.com/office/drawing/2014/main" id="{90CF67F0-F6DE-47D7-B2A6-639694BE69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>
                    <a:extLst>
                      <a:ext uri="{FF2B5EF4-FFF2-40B4-BE49-F238E27FC236}">
                        <a16:creationId xmlns:a16="http://schemas.microsoft.com/office/drawing/2014/main" id="{90E4310A-6DB2-4842-A14A-069C68032F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>
                    <a:extLst>
                      <a:ext uri="{FF2B5EF4-FFF2-40B4-BE49-F238E27FC236}">
                        <a16:creationId xmlns:a16="http://schemas.microsoft.com/office/drawing/2014/main" id="{D52D6518-0B92-40EF-B450-6CA4516FCE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>
                    <a:extLst>
                      <a:ext uri="{FF2B5EF4-FFF2-40B4-BE49-F238E27FC236}">
                        <a16:creationId xmlns:a16="http://schemas.microsoft.com/office/drawing/2014/main" id="{C75ED31F-3979-4520-A118-AB967973EF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>
                    <a:extLst>
                      <a:ext uri="{FF2B5EF4-FFF2-40B4-BE49-F238E27FC236}">
                        <a16:creationId xmlns:a16="http://schemas.microsoft.com/office/drawing/2014/main" id="{9C6D06B4-3EFB-422C-98A9-0FAB8AF06E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>
                    <a:extLst>
                      <a:ext uri="{FF2B5EF4-FFF2-40B4-BE49-F238E27FC236}">
                        <a16:creationId xmlns:a16="http://schemas.microsoft.com/office/drawing/2014/main" id="{BAFF1494-D8C0-4FDF-9754-04BDD0F7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>
                    <a:extLst>
                      <a:ext uri="{FF2B5EF4-FFF2-40B4-BE49-F238E27FC236}">
                        <a16:creationId xmlns:a16="http://schemas.microsoft.com/office/drawing/2014/main" id="{96E79ED3-5F3E-4875-960D-A523CC8C5F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>
                    <a:extLst>
                      <a:ext uri="{FF2B5EF4-FFF2-40B4-BE49-F238E27FC236}">
                        <a16:creationId xmlns:a16="http://schemas.microsoft.com/office/drawing/2014/main" id="{54F6DF2B-A41E-4878-8712-CCEF4F5E77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>
                    <a:extLst>
                      <a:ext uri="{FF2B5EF4-FFF2-40B4-BE49-F238E27FC236}">
                        <a16:creationId xmlns:a16="http://schemas.microsoft.com/office/drawing/2014/main" id="{B608F1FA-7B57-4D67-B7A3-DC8C0E36DE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>
                    <a:extLst>
                      <a:ext uri="{FF2B5EF4-FFF2-40B4-BE49-F238E27FC236}">
                        <a16:creationId xmlns:a16="http://schemas.microsoft.com/office/drawing/2014/main" id="{F0ABC095-885F-49AC-B2EA-07ADA9E0AB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>
                    <a:extLst>
                      <a:ext uri="{FF2B5EF4-FFF2-40B4-BE49-F238E27FC236}">
                        <a16:creationId xmlns:a16="http://schemas.microsoft.com/office/drawing/2014/main" id="{33F8E052-7D5F-47AA-BCC3-8A939029C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>
                    <a:extLst>
                      <a:ext uri="{FF2B5EF4-FFF2-40B4-BE49-F238E27FC236}">
                        <a16:creationId xmlns:a16="http://schemas.microsoft.com/office/drawing/2014/main" id="{8F4BCF0D-3434-4843-BBEA-7D878EEFB6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>
                    <a:extLst>
                      <a:ext uri="{FF2B5EF4-FFF2-40B4-BE49-F238E27FC236}">
                        <a16:creationId xmlns:a16="http://schemas.microsoft.com/office/drawing/2014/main" id="{B1379353-A305-4BA2-91EB-02E619DB73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>
                    <a:extLst>
                      <a:ext uri="{FF2B5EF4-FFF2-40B4-BE49-F238E27FC236}">
                        <a16:creationId xmlns:a16="http://schemas.microsoft.com/office/drawing/2014/main" id="{C68E540E-317B-4E15-81C4-6CBAF3F76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>
                    <a:extLst>
                      <a:ext uri="{FF2B5EF4-FFF2-40B4-BE49-F238E27FC236}">
                        <a16:creationId xmlns:a16="http://schemas.microsoft.com/office/drawing/2014/main" id="{0787DA2F-37B3-43B1-B058-A5FD3F5DAD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>
                    <a:extLst>
                      <a:ext uri="{FF2B5EF4-FFF2-40B4-BE49-F238E27FC236}">
                        <a16:creationId xmlns:a16="http://schemas.microsoft.com/office/drawing/2014/main" id="{7AE27507-1451-4546-8E93-E25FA61A6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>
                    <a:extLst>
                      <a:ext uri="{FF2B5EF4-FFF2-40B4-BE49-F238E27FC236}">
                        <a16:creationId xmlns:a16="http://schemas.microsoft.com/office/drawing/2014/main" id="{864FE0FB-51BB-4055-8164-68D85C9DD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>
                    <a:extLst>
                      <a:ext uri="{FF2B5EF4-FFF2-40B4-BE49-F238E27FC236}">
                        <a16:creationId xmlns:a16="http://schemas.microsoft.com/office/drawing/2014/main" id="{C391507D-90EF-443B-BF55-25EEA301EA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>
                    <a:extLst>
                      <a:ext uri="{FF2B5EF4-FFF2-40B4-BE49-F238E27FC236}">
                        <a16:creationId xmlns:a16="http://schemas.microsoft.com/office/drawing/2014/main" id="{89815C6E-2C11-4284-ACFF-E7C55B45A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>
                    <a:extLst>
                      <a:ext uri="{FF2B5EF4-FFF2-40B4-BE49-F238E27FC236}">
                        <a16:creationId xmlns:a16="http://schemas.microsoft.com/office/drawing/2014/main" id="{A0CB0422-1213-48D2-9AB3-44D90953F0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>
                    <a:extLst>
                      <a:ext uri="{FF2B5EF4-FFF2-40B4-BE49-F238E27FC236}">
                        <a16:creationId xmlns:a16="http://schemas.microsoft.com/office/drawing/2014/main" id="{942C423C-3B0C-427F-806F-780C1A29F0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>
                    <a:extLst>
                      <a:ext uri="{FF2B5EF4-FFF2-40B4-BE49-F238E27FC236}">
                        <a16:creationId xmlns:a16="http://schemas.microsoft.com/office/drawing/2014/main" id="{91B8EBEB-5C33-4CCC-B6D3-E96658E0B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>
                    <a:extLst>
                      <a:ext uri="{FF2B5EF4-FFF2-40B4-BE49-F238E27FC236}">
                        <a16:creationId xmlns:a16="http://schemas.microsoft.com/office/drawing/2014/main" id="{AA2B118D-CB46-40EC-8395-D8F23C06C4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>
                    <a:extLst>
                      <a:ext uri="{FF2B5EF4-FFF2-40B4-BE49-F238E27FC236}">
                        <a16:creationId xmlns:a16="http://schemas.microsoft.com/office/drawing/2014/main" id="{F1AC90DE-D31F-4619-A63C-71525378E5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>
                    <a:extLst>
                      <a:ext uri="{FF2B5EF4-FFF2-40B4-BE49-F238E27FC236}">
                        <a16:creationId xmlns:a16="http://schemas.microsoft.com/office/drawing/2014/main" id="{2AF8EF66-1F48-4DA6-9045-449C19CE4E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>
                    <a:extLst>
                      <a:ext uri="{FF2B5EF4-FFF2-40B4-BE49-F238E27FC236}">
                        <a16:creationId xmlns:a16="http://schemas.microsoft.com/office/drawing/2014/main" id="{79809A1C-2C42-43CE-9BA2-AF27768D7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>
                    <a:extLst>
                      <a:ext uri="{FF2B5EF4-FFF2-40B4-BE49-F238E27FC236}">
                        <a16:creationId xmlns:a16="http://schemas.microsoft.com/office/drawing/2014/main" id="{B86D7243-EB0F-4316-921D-3D93053C0B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>
                    <a:extLst>
                      <a:ext uri="{FF2B5EF4-FFF2-40B4-BE49-F238E27FC236}">
                        <a16:creationId xmlns:a16="http://schemas.microsoft.com/office/drawing/2014/main" id="{61CE8FA4-8B9E-4E41-8BC3-029F659E2E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>
                    <a:extLst>
                      <a:ext uri="{FF2B5EF4-FFF2-40B4-BE49-F238E27FC236}">
                        <a16:creationId xmlns:a16="http://schemas.microsoft.com/office/drawing/2014/main" id="{48149DA2-80D8-4733-9214-7B236B6672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>
                    <a:extLst>
                      <a:ext uri="{FF2B5EF4-FFF2-40B4-BE49-F238E27FC236}">
                        <a16:creationId xmlns:a16="http://schemas.microsoft.com/office/drawing/2014/main" id="{D329A77C-4BC0-49F9-8024-593A10FBF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>
                    <a:extLst>
                      <a:ext uri="{FF2B5EF4-FFF2-40B4-BE49-F238E27FC236}">
                        <a16:creationId xmlns:a16="http://schemas.microsoft.com/office/drawing/2014/main" id="{82B35295-7B5C-4B01-82DE-4AB0D4807F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>
                    <a:extLst>
                      <a:ext uri="{FF2B5EF4-FFF2-40B4-BE49-F238E27FC236}">
                        <a16:creationId xmlns:a16="http://schemas.microsoft.com/office/drawing/2014/main" id="{4C67623F-8A28-4A56-A632-4E00E974A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>
                    <a:extLst>
                      <a:ext uri="{FF2B5EF4-FFF2-40B4-BE49-F238E27FC236}">
                        <a16:creationId xmlns:a16="http://schemas.microsoft.com/office/drawing/2014/main" id="{80822125-5888-4983-8890-CDE436358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:a16="http://schemas.microsoft.com/office/drawing/2014/main" id="{3EFCAD0D-4E06-4B80-A6C8-44196EDEBE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>
                    <a:extLst>
                      <a:ext uri="{FF2B5EF4-FFF2-40B4-BE49-F238E27FC236}">
                        <a16:creationId xmlns:a16="http://schemas.microsoft.com/office/drawing/2014/main" id="{E0474A40-3AFC-4489-9F14-952946E85A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>
                    <a:extLst>
                      <a:ext uri="{FF2B5EF4-FFF2-40B4-BE49-F238E27FC236}">
                        <a16:creationId xmlns:a16="http://schemas.microsoft.com/office/drawing/2014/main" id="{9D49BFAB-DFCB-4DBE-9BCC-F9E9A53E4E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>
                    <a:extLst>
                      <a:ext uri="{FF2B5EF4-FFF2-40B4-BE49-F238E27FC236}">
                        <a16:creationId xmlns:a16="http://schemas.microsoft.com/office/drawing/2014/main" id="{CAB11A82-101E-495D-8B99-9A26817351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>
                    <a:extLst>
                      <a:ext uri="{FF2B5EF4-FFF2-40B4-BE49-F238E27FC236}">
                        <a16:creationId xmlns:a16="http://schemas.microsoft.com/office/drawing/2014/main" id="{115786B2-67BD-42E9-AC2A-4F57F4B6E8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>
                    <a:extLst>
                      <a:ext uri="{FF2B5EF4-FFF2-40B4-BE49-F238E27FC236}">
                        <a16:creationId xmlns:a16="http://schemas.microsoft.com/office/drawing/2014/main" id="{C959927D-540F-4737-A55B-905F00FDE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>
                    <a:extLst>
                      <a:ext uri="{FF2B5EF4-FFF2-40B4-BE49-F238E27FC236}">
                        <a16:creationId xmlns:a16="http://schemas.microsoft.com/office/drawing/2014/main" id="{5F6C4909-FA59-430F-9CF1-9C528CEAE0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>
                    <a:extLst>
                      <a:ext uri="{FF2B5EF4-FFF2-40B4-BE49-F238E27FC236}">
                        <a16:creationId xmlns:a16="http://schemas.microsoft.com/office/drawing/2014/main" id="{5E2BD975-6C18-4E16-B827-4714797E76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>
                    <a:extLst>
                      <a:ext uri="{FF2B5EF4-FFF2-40B4-BE49-F238E27FC236}">
                        <a16:creationId xmlns:a16="http://schemas.microsoft.com/office/drawing/2014/main" id="{3A5BFD63-864C-4D4B-8BA5-5B722299E7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>
                    <a:extLst>
                      <a:ext uri="{FF2B5EF4-FFF2-40B4-BE49-F238E27FC236}">
                        <a16:creationId xmlns:a16="http://schemas.microsoft.com/office/drawing/2014/main" id="{F34BA6DA-3275-46B3-967E-38EEC550DF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>
                    <a:extLst>
                      <a:ext uri="{FF2B5EF4-FFF2-40B4-BE49-F238E27FC236}">
                        <a16:creationId xmlns:a16="http://schemas.microsoft.com/office/drawing/2014/main" id="{AC37CB79-1422-4ADF-A286-629E72CFB4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>
                    <a:extLst>
                      <a:ext uri="{FF2B5EF4-FFF2-40B4-BE49-F238E27FC236}">
                        <a16:creationId xmlns:a16="http://schemas.microsoft.com/office/drawing/2014/main" id="{FBFFE01F-82C2-4C81-8A7A-3550B9C4AD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>
                    <a:extLst>
                      <a:ext uri="{FF2B5EF4-FFF2-40B4-BE49-F238E27FC236}">
                        <a16:creationId xmlns:a16="http://schemas.microsoft.com/office/drawing/2014/main" id="{C9983492-5753-4663-B626-E4F9B53ED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>
                    <a:extLst>
                      <a:ext uri="{FF2B5EF4-FFF2-40B4-BE49-F238E27FC236}">
                        <a16:creationId xmlns:a16="http://schemas.microsoft.com/office/drawing/2014/main" id="{1D8573CE-BEED-47B8-9252-E82FC1ABB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>
                    <a:extLst>
                      <a:ext uri="{FF2B5EF4-FFF2-40B4-BE49-F238E27FC236}">
                        <a16:creationId xmlns:a16="http://schemas.microsoft.com/office/drawing/2014/main" id="{B0F4C213-CD03-4AE0-82D2-B1E36EB57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>
                    <a:extLst>
                      <a:ext uri="{FF2B5EF4-FFF2-40B4-BE49-F238E27FC236}">
                        <a16:creationId xmlns:a16="http://schemas.microsoft.com/office/drawing/2014/main" id="{5E2AE3D6-5555-477F-8137-019945FD2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>
                    <a:extLst>
                      <a:ext uri="{FF2B5EF4-FFF2-40B4-BE49-F238E27FC236}">
                        <a16:creationId xmlns:a16="http://schemas.microsoft.com/office/drawing/2014/main" id="{FA1FAC3D-F0A2-4F54-9D9A-CAF6425F78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>
                    <a:extLst>
                      <a:ext uri="{FF2B5EF4-FFF2-40B4-BE49-F238E27FC236}">
                        <a16:creationId xmlns:a16="http://schemas.microsoft.com/office/drawing/2014/main" id="{99F02243-603F-4694-82BD-0C84FA0C67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>
                    <a:extLst>
                      <a:ext uri="{FF2B5EF4-FFF2-40B4-BE49-F238E27FC236}">
                        <a16:creationId xmlns:a16="http://schemas.microsoft.com/office/drawing/2014/main" id="{35D26FFE-F190-4573-96D4-77192C23D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>
                    <a:extLst>
                      <a:ext uri="{FF2B5EF4-FFF2-40B4-BE49-F238E27FC236}">
                        <a16:creationId xmlns:a16="http://schemas.microsoft.com/office/drawing/2014/main" id="{9DCE4FF5-BCE7-45DE-B9D5-A0FE41B21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>
                    <a:extLst>
                      <a:ext uri="{FF2B5EF4-FFF2-40B4-BE49-F238E27FC236}">
                        <a16:creationId xmlns:a16="http://schemas.microsoft.com/office/drawing/2014/main" id="{80148CDB-F3C9-4A32-AFA1-BEB9CC7A2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>
                    <a:extLst>
                      <a:ext uri="{FF2B5EF4-FFF2-40B4-BE49-F238E27FC236}">
                        <a16:creationId xmlns:a16="http://schemas.microsoft.com/office/drawing/2014/main" id="{B002D504-5D29-4029-BDD6-82C0CF22D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>
                    <a:extLst>
                      <a:ext uri="{FF2B5EF4-FFF2-40B4-BE49-F238E27FC236}">
                        <a16:creationId xmlns:a16="http://schemas.microsoft.com/office/drawing/2014/main" id="{6A62556E-4A81-4A4B-A475-0974B8803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>
                    <a:extLst>
                      <a:ext uri="{FF2B5EF4-FFF2-40B4-BE49-F238E27FC236}">
                        <a16:creationId xmlns:a16="http://schemas.microsoft.com/office/drawing/2014/main" id="{C9C7BF5C-DB23-4D7E-9720-429C221B23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>
                    <a:extLst>
                      <a:ext uri="{FF2B5EF4-FFF2-40B4-BE49-F238E27FC236}">
                        <a16:creationId xmlns:a16="http://schemas.microsoft.com/office/drawing/2014/main" id="{B358A0DC-5FC1-416A-BDF5-FB6D8B9E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>
                    <a:extLst>
                      <a:ext uri="{FF2B5EF4-FFF2-40B4-BE49-F238E27FC236}">
                        <a16:creationId xmlns:a16="http://schemas.microsoft.com/office/drawing/2014/main" id="{81F5D007-5B1F-40E5-BBE1-F1AD3CECC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>
                    <a:extLst>
                      <a:ext uri="{FF2B5EF4-FFF2-40B4-BE49-F238E27FC236}">
                        <a16:creationId xmlns:a16="http://schemas.microsoft.com/office/drawing/2014/main" id="{FD99447B-6D4C-43FC-8A60-10BE346BD9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>
                    <a:extLst>
                      <a:ext uri="{FF2B5EF4-FFF2-40B4-BE49-F238E27FC236}">
                        <a16:creationId xmlns:a16="http://schemas.microsoft.com/office/drawing/2014/main" id="{E97BC358-DDA3-404E-8127-3E25D5E334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>
                    <a:extLst>
                      <a:ext uri="{FF2B5EF4-FFF2-40B4-BE49-F238E27FC236}">
                        <a16:creationId xmlns:a16="http://schemas.microsoft.com/office/drawing/2014/main" id="{6A031F59-8406-40EB-AA1C-6D247D300B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>
                    <a:extLst>
                      <a:ext uri="{FF2B5EF4-FFF2-40B4-BE49-F238E27FC236}">
                        <a16:creationId xmlns:a16="http://schemas.microsoft.com/office/drawing/2014/main" id="{AD19DE72-5660-4243-AFA2-15DA9C043C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>
                    <a:extLst>
                      <a:ext uri="{FF2B5EF4-FFF2-40B4-BE49-F238E27FC236}">
                        <a16:creationId xmlns:a16="http://schemas.microsoft.com/office/drawing/2014/main" id="{939F6C2A-3497-48A0-997E-038C9ADFBE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>
                    <a:extLst>
                      <a:ext uri="{FF2B5EF4-FFF2-40B4-BE49-F238E27FC236}">
                        <a16:creationId xmlns:a16="http://schemas.microsoft.com/office/drawing/2014/main" id="{0E2D5E9A-5461-4F26-BCC6-95BAE661D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>
                    <a:extLst>
                      <a:ext uri="{FF2B5EF4-FFF2-40B4-BE49-F238E27FC236}">
                        <a16:creationId xmlns:a16="http://schemas.microsoft.com/office/drawing/2014/main" id="{047D1CC5-20F2-4EC9-8E88-16FB1A4C00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>
                    <a:extLst>
                      <a:ext uri="{FF2B5EF4-FFF2-40B4-BE49-F238E27FC236}">
                        <a16:creationId xmlns:a16="http://schemas.microsoft.com/office/drawing/2014/main" id="{7685A0E3-B367-478F-8832-A8828D95F1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>
                    <a:extLst>
                      <a:ext uri="{FF2B5EF4-FFF2-40B4-BE49-F238E27FC236}">
                        <a16:creationId xmlns:a16="http://schemas.microsoft.com/office/drawing/2014/main" id="{3385A6E2-C9F7-47D1-833D-325A62A4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:a16="http://schemas.microsoft.com/office/drawing/2014/main" id="{572FE947-E202-468B-8E2B-F461452852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>
                    <a:extLst>
                      <a:ext uri="{FF2B5EF4-FFF2-40B4-BE49-F238E27FC236}">
                        <a16:creationId xmlns:a16="http://schemas.microsoft.com/office/drawing/2014/main" id="{E1F6B815-7C91-4F25-9756-37ECA1818E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:a16="http://schemas.microsoft.com/office/drawing/2014/main" id="{C2FD6071-F685-4CD4-A41F-B190019452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>
                    <a:extLst>
                      <a:ext uri="{FF2B5EF4-FFF2-40B4-BE49-F238E27FC236}">
                        <a16:creationId xmlns:a16="http://schemas.microsoft.com/office/drawing/2014/main" id="{8728FFA0-A721-42F6-AA31-543EDEEAC9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>
                    <a:extLst>
                      <a:ext uri="{FF2B5EF4-FFF2-40B4-BE49-F238E27FC236}">
                        <a16:creationId xmlns:a16="http://schemas.microsoft.com/office/drawing/2014/main" id="{761CD63B-98EB-4785-ACC0-EEA6AA159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>
                    <a:extLst>
                      <a:ext uri="{FF2B5EF4-FFF2-40B4-BE49-F238E27FC236}">
                        <a16:creationId xmlns:a16="http://schemas.microsoft.com/office/drawing/2014/main" id="{20E44175-A83E-4231-81B4-86DE3A3552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>
                    <a:extLst>
                      <a:ext uri="{FF2B5EF4-FFF2-40B4-BE49-F238E27FC236}">
                        <a16:creationId xmlns:a16="http://schemas.microsoft.com/office/drawing/2014/main" id="{28350C6D-6AA6-48A7-87AC-208E61FE6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>
                    <a:extLst>
                      <a:ext uri="{FF2B5EF4-FFF2-40B4-BE49-F238E27FC236}">
                        <a16:creationId xmlns:a16="http://schemas.microsoft.com/office/drawing/2014/main" id="{2270332B-92AD-4C28-B6A4-D682B594D6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>
                    <a:extLst>
                      <a:ext uri="{FF2B5EF4-FFF2-40B4-BE49-F238E27FC236}">
                        <a16:creationId xmlns:a16="http://schemas.microsoft.com/office/drawing/2014/main" id="{81F7F4A7-E237-4787-96F3-069BDD22E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>
                    <a:extLst>
                      <a:ext uri="{FF2B5EF4-FFF2-40B4-BE49-F238E27FC236}">
                        <a16:creationId xmlns:a16="http://schemas.microsoft.com/office/drawing/2014/main" id="{5DC79D7B-D883-4C46-89B7-63BEEF289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>
                    <a:extLst>
                      <a:ext uri="{FF2B5EF4-FFF2-40B4-BE49-F238E27FC236}">
                        <a16:creationId xmlns:a16="http://schemas.microsoft.com/office/drawing/2014/main" id="{E47DCC6E-5026-4122-B917-780DF5F509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>
                    <a:extLst>
                      <a:ext uri="{FF2B5EF4-FFF2-40B4-BE49-F238E27FC236}">
                        <a16:creationId xmlns:a16="http://schemas.microsoft.com/office/drawing/2014/main" id="{F0E03064-4CE3-4DFF-8E6F-8BA6C5E41E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>
                    <a:extLst>
                      <a:ext uri="{FF2B5EF4-FFF2-40B4-BE49-F238E27FC236}">
                        <a16:creationId xmlns:a16="http://schemas.microsoft.com/office/drawing/2014/main" id="{A396B770-68C7-4635-80ED-FA06ADB1F2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:a16="http://schemas.microsoft.com/office/drawing/2014/main" id="{0113D3D0-5814-4C31-8C4A-82CE0FA96A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>
                    <a:extLst>
                      <a:ext uri="{FF2B5EF4-FFF2-40B4-BE49-F238E27FC236}">
                        <a16:creationId xmlns:a16="http://schemas.microsoft.com/office/drawing/2014/main" id="{050BF87A-6C75-444A-AB45-2B5DBA6C56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:a16="http://schemas.microsoft.com/office/drawing/2014/main" id="{C1BCA8E7-E725-46C0-8D8C-B75EAFFB1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>
                    <a:extLst>
                      <a:ext uri="{FF2B5EF4-FFF2-40B4-BE49-F238E27FC236}">
                        <a16:creationId xmlns:a16="http://schemas.microsoft.com/office/drawing/2014/main" id="{47489952-80C1-4742-A7D9-DA21E9DE1C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>
                    <a:extLst>
                      <a:ext uri="{FF2B5EF4-FFF2-40B4-BE49-F238E27FC236}">
                        <a16:creationId xmlns:a16="http://schemas.microsoft.com/office/drawing/2014/main" id="{A702913C-EE3E-492E-98C6-7FC33742B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>
                    <a:extLst>
                      <a:ext uri="{FF2B5EF4-FFF2-40B4-BE49-F238E27FC236}">
                        <a16:creationId xmlns:a16="http://schemas.microsoft.com/office/drawing/2014/main" id="{60A6E782-4EAE-480F-BA8C-A212E092B6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>
                    <a:extLst>
                      <a:ext uri="{FF2B5EF4-FFF2-40B4-BE49-F238E27FC236}">
                        <a16:creationId xmlns:a16="http://schemas.microsoft.com/office/drawing/2014/main" id="{85DE4A1A-DFEC-4284-A967-ADA6ADF22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>
                    <a:extLst>
                      <a:ext uri="{FF2B5EF4-FFF2-40B4-BE49-F238E27FC236}">
                        <a16:creationId xmlns:a16="http://schemas.microsoft.com/office/drawing/2014/main" id="{047ED94E-A571-42C0-95B0-B4814B7DF6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>
                    <a:extLst>
                      <a:ext uri="{FF2B5EF4-FFF2-40B4-BE49-F238E27FC236}">
                        <a16:creationId xmlns:a16="http://schemas.microsoft.com/office/drawing/2014/main" id="{CF3D9EB2-2446-47FB-9B82-C1297F77D6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>
                    <a:extLst>
                      <a:ext uri="{FF2B5EF4-FFF2-40B4-BE49-F238E27FC236}">
                        <a16:creationId xmlns:a16="http://schemas.microsoft.com/office/drawing/2014/main" id="{CCD3266F-8B7A-4EB4-9485-5420E240A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>
                    <a:extLst>
                      <a:ext uri="{FF2B5EF4-FFF2-40B4-BE49-F238E27FC236}">
                        <a16:creationId xmlns:a16="http://schemas.microsoft.com/office/drawing/2014/main" id="{6CD0B779-531A-483B-AC13-9AFD69192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>
                    <a:extLst>
                      <a:ext uri="{FF2B5EF4-FFF2-40B4-BE49-F238E27FC236}">
                        <a16:creationId xmlns:a16="http://schemas.microsoft.com/office/drawing/2014/main" id="{FCEFCCC8-2BD0-48F7-8553-121E8A59B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>
                    <a:extLst>
                      <a:ext uri="{FF2B5EF4-FFF2-40B4-BE49-F238E27FC236}">
                        <a16:creationId xmlns:a16="http://schemas.microsoft.com/office/drawing/2014/main" id="{3EC0BD3E-DDD8-4BE2-8B9A-167D00F6A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>
                    <a:extLst>
                      <a:ext uri="{FF2B5EF4-FFF2-40B4-BE49-F238E27FC236}">
                        <a16:creationId xmlns:a16="http://schemas.microsoft.com/office/drawing/2014/main" id="{539DCC68-24F8-4D3F-B625-60C1E001A3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:a16="http://schemas.microsoft.com/office/drawing/2014/main" id="{B07A2BC3-C63E-4B18-8903-29B17BF402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>
                    <a:extLst>
                      <a:ext uri="{FF2B5EF4-FFF2-40B4-BE49-F238E27FC236}">
                        <a16:creationId xmlns:a16="http://schemas.microsoft.com/office/drawing/2014/main" id="{06B9D2EA-8712-412A-86A7-2EC1A98838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:a16="http://schemas.microsoft.com/office/drawing/2014/main" id="{5A07E4AB-D036-4549-9515-28D73A72EA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>
                    <a:extLst>
                      <a:ext uri="{FF2B5EF4-FFF2-40B4-BE49-F238E27FC236}">
                        <a16:creationId xmlns:a16="http://schemas.microsoft.com/office/drawing/2014/main" id="{92A99D40-2071-49A3-8216-821D455540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>
                    <a:extLst>
                      <a:ext uri="{FF2B5EF4-FFF2-40B4-BE49-F238E27FC236}">
                        <a16:creationId xmlns:a16="http://schemas.microsoft.com/office/drawing/2014/main" id="{B73007A0-75E9-4988-BF63-45B102EA25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>
                    <a:extLst>
                      <a:ext uri="{FF2B5EF4-FFF2-40B4-BE49-F238E27FC236}">
                        <a16:creationId xmlns:a16="http://schemas.microsoft.com/office/drawing/2014/main" id="{FE4863CC-6ED6-422B-BD8F-E8F79889D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>
                    <a:extLst>
                      <a:ext uri="{FF2B5EF4-FFF2-40B4-BE49-F238E27FC236}">
                        <a16:creationId xmlns:a16="http://schemas.microsoft.com/office/drawing/2014/main" id="{F15FF634-2D30-47F6-AD7D-D0133F151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:a16="http://schemas.microsoft.com/office/drawing/2014/main" id="{DE86B0D7-F8C7-4FC5-8407-BB819B8768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:a16="http://schemas.microsoft.com/office/drawing/2014/main" id="{5D50F74F-D154-4E41-9C05-019FADC38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>
                    <a:extLst>
                      <a:ext uri="{FF2B5EF4-FFF2-40B4-BE49-F238E27FC236}">
                        <a16:creationId xmlns:a16="http://schemas.microsoft.com/office/drawing/2014/main" id="{2A84905E-879F-4996-8C22-2DBEEEBAB3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>
                    <a:extLst>
                      <a:ext uri="{FF2B5EF4-FFF2-40B4-BE49-F238E27FC236}">
                        <a16:creationId xmlns:a16="http://schemas.microsoft.com/office/drawing/2014/main" id="{78E4C2ED-AD5A-4F4E-9303-061B55A9A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>
                    <a:extLst>
                      <a:ext uri="{FF2B5EF4-FFF2-40B4-BE49-F238E27FC236}">
                        <a16:creationId xmlns:a16="http://schemas.microsoft.com/office/drawing/2014/main" id="{589B2894-6670-4EBA-AE28-17675A95E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>
                    <a:extLst>
                      <a:ext uri="{FF2B5EF4-FFF2-40B4-BE49-F238E27FC236}">
                        <a16:creationId xmlns:a16="http://schemas.microsoft.com/office/drawing/2014/main" id="{9A8EEDE0-CAB8-4EE6-AE5C-6D9559B12A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>
                    <a:extLst>
                      <a:ext uri="{FF2B5EF4-FFF2-40B4-BE49-F238E27FC236}">
                        <a16:creationId xmlns:a16="http://schemas.microsoft.com/office/drawing/2014/main" id="{AEB0757C-E93D-4820-BD4E-51F6ECA93E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>
                    <a:extLst>
                      <a:ext uri="{FF2B5EF4-FFF2-40B4-BE49-F238E27FC236}">
                        <a16:creationId xmlns:a16="http://schemas.microsoft.com/office/drawing/2014/main" id="{4D6738D6-BAAC-40F5-AFF0-40A94B5A8B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>
                    <a:extLst>
                      <a:ext uri="{FF2B5EF4-FFF2-40B4-BE49-F238E27FC236}">
                        <a16:creationId xmlns:a16="http://schemas.microsoft.com/office/drawing/2014/main" id="{72E1C5C8-F679-4423-A115-87542BEED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>
                    <a:extLst>
                      <a:ext uri="{FF2B5EF4-FFF2-40B4-BE49-F238E27FC236}">
                        <a16:creationId xmlns:a16="http://schemas.microsoft.com/office/drawing/2014/main" id="{C4A7BA97-1EE3-41C7-AFD8-19A758E378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>
                    <a:extLst>
                      <a:ext uri="{FF2B5EF4-FFF2-40B4-BE49-F238E27FC236}">
                        <a16:creationId xmlns:a16="http://schemas.microsoft.com/office/drawing/2014/main" id="{37A8D697-1748-4A3E-ABAC-383AD11B9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>
                    <a:extLst>
                      <a:ext uri="{FF2B5EF4-FFF2-40B4-BE49-F238E27FC236}">
                        <a16:creationId xmlns:a16="http://schemas.microsoft.com/office/drawing/2014/main" id="{BC1CD2C2-B8CE-4A4A-BA71-4AFBA025E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>
                    <a:extLst>
                      <a:ext uri="{FF2B5EF4-FFF2-40B4-BE49-F238E27FC236}">
                        <a16:creationId xmlns:a16="http://schemas.microsoft.com/office/drawing/2014/main" id="{23339FE4-D0EB-4680-9B72-2B940AD4AE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>
                    <a:extLst>
                      <a:ext uri="{FF2B5EF4-FFF2-40B4-BE49-F238E27FC236}">
                        <a16:creationId xmlns:a16="http://schemas.microsoft.com/office/drawing/2014/main" id="{5ECC6F49-6799-4833-8291-455CBAC3D4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>
                    <a:extLst>
                      <a:ext uri="{FF2B5EF4-FFF2-40B4-BE49-F238E27FC236}">
                        <a16:creationId xmlns:a16="http://schemas.microsoft.com/office/drawing/2014/main" id="{915A9926-38A5-43BB-9002-57E5D36DC0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>
                    <a:extLst>
                      <a:ext uri="{FF2B5EF4-FFF2-40B4-BE49-F238E27FC236}">
                        <a16:creationId xmlns:a16="http://schemas.microsoft.com/office/drawing/2014/main" id="{0FC80650-4CB4-47EB-B36C-6F01D01E1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>
                    <a:extLst>
                      <a:ext uri="{FF2B5EF4-FFF2-40B4-BE49-F238E27FC236}">
                        <a16:creationId xmlns:a16="http://schemas.microsoft.com/office/drawing/2014/main" id="{9E1475E1-BE3B-482D-8899-14AE4E6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>
                    <a:extLst>
                      <a:ext uri="{FF2B5EF4-FFF2-40B4-BE49-F238E27FC236}">
                        <a16:creationId xmlns:a16="http://schemas.microsoft.com/office/drawing/2014/main" id="{E0448192-5D34-41D8-A870-275EACB32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>
                    <a:extLst>
                      <a:ext uri="{FF2B5EF4-FFF2-40B4-BE49-F238E27FC236}">
                        <a16:creationId xmlns:a16="http://schemas.microsoft.com/office/drawing/2014/main" id="{C29D457F-6E0A-4CF6-B274-4960F27BB4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>
                    <a:extLst>
                      <a:ext uri="{FF2B5EF4-FFF2-40B4-BE49-F238E27FC236}">
                        <a16:creationId xmlns:a16="http://schemas.microsoft.com/office/drawing/2014/main" id="{E58141FA-61F8-4B0B-A5E0-665C9B924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>
                    <a:extLst>
                      <a:ext uri="{FF2B5EF4-FFF2-40B4-BE49-F238E27FC236}">
                        <a16:creationId xmlns:a16="http://schemas.microsoft.com/office/drawing/2014/main" id="{9BF05E06-1406-4D1A-BAA3-B0B82A3CC5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>
                    <a:extLst>
                      <a:ext uri="{FF2B5EF4-FFF2-40B4-BE49-F238E27FC236}">
                        <a16:creationId xmlns:a16="http://schemas.microsoft.com/office/drawing/2014/main" id="{377CFD1F-7215-4DA8-92BC-3A70E71F3E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>
                    <a:extLst>
                      <a:ext uri="{FF2B5EF4-FFF2-40B4-BE49-F238E27FC236}">
                        <a16:creationId xmlns:a16="http://schemas.microsoft.com/office/drawing/2014/main" id="{A2455763-743C-4D12-A52B-68A7AA4987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:a16="http://schemas.microsoft.com/office/drawing/2014/main" id="{2452179E-4D94-42F4-B920-EDFDA259DD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>
                    <a:extLst>
                      <a:ext uri="{FF2B5EF4-FFF2-40B4-BE49-F238E27FC236}">
                        <a16:creationId xmlns:a16="http://schemas.microsoft.com/office/drawing/2014/main" id="{65C63E07-C2B0-4AEA-8AE3-D2A87AD065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:a16="http://schemas.microsoft.com/office/drawing/2014/main" id="{0392E237-425D-4AE7-9E82-B9AFE3418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>
                    <a:extLst>
                      <a:ext uri="{FF2B5EF4-FFF2-40B4-BE49-F238E27FC236}">
                        <a16:creationId xmlns:a16="http://schemas.microsoft.com/office/drawing/2014/main" id="{FC02DD51-ED97-412F-9992-4B1839329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>
                    <a:extLst>
                      <a:ext uri="{FF2B5EF4-FFF2-40B4-BE49-F238E27FC236}">
                        <a16:creationId xmlns:a16="http://schemas.microsoft.com/office/drawing/2014/main" id="{C845313E-F65E-4114-8F8D-5AFA266866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>
                    <a:extLst>
                      <a:ext uri="{FF2B5EF4-FFF2-40B4-BE49-F238E27FC236}">
                        <a16:creationId xmlns:a16="http://schemas.microsoft.com/office/drawing/2014/main" id="{6E4112D6-465C-4E86-AA82-270C6C9EF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:a16="http://schemas.microsoft.com/office/drawing/2014/main" id="{B2AE4E1E-C4F0-4ACE-830E-1857AD96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>
                    <a:extLst>
                      <a:ext uri="{FF2B5EF4-FFF2-40B4-BE49-F238E27FC236}">
                        <a16:creationId xmlns:a16="http://schemas.microsoft.com/office/drawing/2014/main" id="{B6A6E51F-29AE-4E89-AEE2-7B229298C3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:a16="http://schemas.microsoft.com/office/drawing/2014/main" id="{C7B1FC4B-12A8-43D6-AF3A-F173BFBA98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>
                    <a:extLst>
                      <a:ext uri="{FF2B5EF4-FFF2-40B4-BE49-F238E27FC236}">
                        <a16:creationId xmlns:a16="http://schemas.microsoft.com/office/drawing/2014/main" id="{0630EA8D-DB80-4436-91AE-805994CF0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>
                    <a:extLst>
                      <a:ext uri="{FF2B5EF4-FFF2-40B4-BE49-F238E27FC236}">
                        <a16:creationId xmlns:a16="http://schemas.microsoft.com/office/drawing/2014/main" id="{AC31584A-6DDE-4871-9B59-00FC98506A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>
                    <a:extLst>
                      <a:ext uri="{FF2B5EF4-FFF2-40B4-BE49-F238E27FC236}">
                        <a16:creationId xmlns:a16="http://schemas.microsoft.com/office/drawing/2014/main" id="{CCA701A5-3F65-4B2E-8A73-1E27C073FA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:a16="http://schemas.microsoft.com/office/drawing/2014/main" id="{7D75AC06-AA2B-4E89-845D-29B3B60736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>
                    <a:extLst>
                      <a:ext uri="{FF2B5EF4-FFF2-40B4-BE49-F238E27FC236}">
                        <a16:creationId xmlns:a16="http://schemas.microsoft.com/office/drawing/2014/main" id="{9C4B00AD-5455-4308-BF57-FA881BF6DA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>
                    <a:extLst>
                      <a:ext uri="{FF2B5EF4-FFF2-40B4-BE49-F238E27FC236}">
                        <a16:creationId xmlns:a16="http://schemas.microsoft.com/office/drawing/2014/main" id="{8579FA7D-3514-43F1-A6F0-69529304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:a16="http://schemas.microsoft.com/office/drawing/2014/main" id="{B7CC229E-1E2E-44E5-A0B7-72333F626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>
                    <a:extLst>
                      <a:ext uri="{FF2B5EF4-FFF2-40B4-BE49-F238E27FC236}">
                        <a16:creationId xmlns:a16="http://schemas.microsoft.com/office/drawing/2014/main" id="{8831EEFB-7517-4BD7-91E6-E0D3365AD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>
                    <a:extLst>
                      <a:ext uri="{FF2B5EF4-FFF2-40B4-BE49-F238E27FC236}">
                        <a16:creationId xmlns:a16="http://schemas.microsoft.com/office/drawing/2014/main" id="{74ACF515-62D0-4122-A843-5796EE0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>
                    <a:extLst>
                      <a:ext uri="{FF2B5EF4-FFF2-40B4-BE49-F238E27FC236}">
                        <a16:creationId xmlns:a16="http://schemas.microsoft.com/office/drawing/2014/main" id="{E980BA09-119C-462A-8DD4-85531E8C6B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>
                    <a:extLst>
                      <a:ext uri="{FF2B5EF4-FFF2-40B4-BE49-F238E27FC236}">
                        <a16:creationId xmlns:a16="http://schemas.microsoft.com/office/drawing/2014/main" id="{80363B02-0561-4E41-9D2F-FDDBC2384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:a16="http://schemas.microsoft.com/office/drawing/2014/main" id="{FD3430CD-95EC-42A8-AD6B-2B915EA38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:a16="http://schemas.microsoft.com/office/drawing/2014/main" id="{7FCC7041-B7C5-429A-9771-6AAD52A0B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:a16="http://schemas.microsoft.com/office/drawing/2014/main" id="{469DFABD-0981-4F38-9EC4-B607A6855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:a16="http://schemas.microsoft.com/office/drawing/2014/main" id="{4387E2AB-65A3-41BA-A943-1AE1976D32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:a16="http://schemas.microsoft.com/office/drawing/2014/main" id="{8DCBC64B-6CD7-4169-9521-5EB96F5D0F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:a16="http://schemas.microsoft.com/office/drawing/2014/main" id="{248648B7-979E-443C-B09C-CDBA72B5A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:a16="http://schemas.microsoft.com/office/drawing/2014/main" id="{574254C4-8A3D-43E7-9556-02A0DC35A8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:a16="http://schemas.microsoft.com/office/drawing/2014/main" id="{FBF8CAE4-80BB-4457-952D-1DDAEB9ACD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:a16="http://schemas.microsoft.com/office/drawing/2014/main" id="{6D5BFCF1-91B2-4A24-8F9F-D6ADFD3469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:a16="http://schemas.microsoft.com/office/drawing/2014/main" id="{FBA7F07B-B5A1-469C-A0CF-3A9995100B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:a16="http://schemas.microsoft.com/office/drawing/2014/main" id="{3AFB64AF-E5E9-4184-965B-81701B5BB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>
                    <a:extLst>
                      <a:ext uri="{FF2B5EF4-FFF2-40B4-BE49-F238E27FC236}">
                        <a16:creationId xmlns:a16="http://schemas.microsoft.com/office/drawing/2014/main" id="{5518B7DE-7DBF-4235-89CF-85EE0CDA9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>
                    <a:extLst>
                      <a:ext uri="{FF2B5EF4-FFF2-40B4-BE49-F238E27FC236}">
                        <a16:creationId xmlns:a16="http://schemas.microsoft.com/office/drawing/2014/main" id="{39E399ED-615F-4ACA-AA06-AE573409D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>
                    <a:extLst>
                      <a:ext uri="{FF2B5EF4-FFF2-40B4-BE49-F238E27FC236}">
                        <a16:creationId xmlns:a16="http://schemas.microsoft.com/office/drawing/2014/main" id="{05B6EC54-011B-449B-8A10-FF856A76E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>
                    <a:extLst>
                      <a:ext uri="{FF2B5EF4-FFF2-40B4-BE49-F238E27FC236}">
                        <a16:creationId xmlns:a16="http://schemas.microsoft.com/office/drawing/2014/main" id="{A00B965A-5812-4A22-A6A2-E896E094D0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>
                    <a:extLst>
                      <a:ext uri="{FF2B5EF4-FFF2-40B4-BE49-F238E27FC236}">
                        <a16:creationId xmlns:a16="http://schemas.microsoft.com/office/drawing/2014/main" id="{DF7899CD-6690-4EEF-84CD-60C7F8CFB7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>
                    <a:extLst>
                      <a:ext uri="{FF2B5EF4-FFF2-40B4-BE49-F238E27FC236}">
                        <a16:creationId xmlns:a16="http://schemas.microsoft.com/office/drawing/2014/main" id="{2D218BFA-2AF1-4B42-9133-196C251CED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:a16="http://schemas.microsoft.com/office/drawing/2014/main" id="{83C3EEFA-98EC-479A-B9A6-4302AC1F78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:a16="http://schemas.microsoft.com/office/drawing/2014/main" id="{A1AD528A-6229-4261-9CCD-E848DBC1BA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:a16="http://schemas.microsoft.com/office/drawing/2014/main" id="{C176CE08-18B1-4B65-B179-51052CC132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:a16="http://schemas.microsoft.com/office/drawing/2014/main" id="{F432C635-B4A8-4F05-B962-E2C88110CA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:a16="http://schemas.microsoft.com/office/drawing/2014/main" id="{24EADE2F-4AAB-46C5-8DD6-D636131989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:a16="http://schemas.microsoft.com/office/drawing/2014/main" id="{585AF267-591F-47E5-88E0-2196C2F57A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:a16="http://schemas.microsoft.com/office/drawing/2014/main" id="{406D5C94-016C-43EC-8D2E-C6CE02973E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:a16="http://schemas.microsoft.com/office/drawing/2014/main" id="{1BAC8E4B-56F8-4511-95BF-CD6A5FA40B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:a16="http://schemas.microsoft.com/office/drawing/2014/main" id="{0A78CF07-DAEF-4F34-B2E4-79522293E5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:a16="http://schemas.microsoft.com/office/drawing/2014/main" id="{039F022A-10A2-46CB-9F8F-AF077B4371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>
                    <a:extLst>
                      <a:ext uri="{FF2B5EF4-FFF2-40B4-BE49-F238E27FC236}">
                        <a16:creationId xmlns:a16="http://schemas.microsoft.com/office/drawing/2014/main" id="{C5CEA9BD-E82E-4A17-8622-1163BD2BBD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>
                    <a:extLst>
                      <a:ext uri="{FF2B5EF4-FFF2-40B4-BE49-F238E27FC236}">
                        <a16:creationId xmlns:a16="http://schemas.microsoft.com/office/drawing/2014/main" id="{EFEE2B85-BDF2-4210-938A-7D46FA2FA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>
                    <a:extLst>
                      <a:ext uri="{FF2B5EF4-FFF2-40B4-BE49-F238E27FC236}">
                        <a16:creationId xmlns:a16="http://schemas.microsoft.com/office/drawing/2014/main" id="{CE25EDC3-5AE4-403C-AFE8-63414C5FB3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>
                    <a:extLst>
                      <a:ext uri="{FF2B5EF4-FFF2-40B4-BE49-F238E27FC236}">
                        <a16:creationId xmlns:a16="http://schemas.microsoft.com/office/drawing/2014/main" id="{7AB58CE1-4FF1-4C6F-8225-0F74264CCA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>
                    <a:extLst>
                      <a:ext uri="{FF2B5EF4-FFF2-40B4-BE49-F238E27FC236}">
                        <a16:creationId xmlns:a16="http://schemas.microsoft.com/office/drawing/2014/main" id="{611DCDA8-2875-45C1-96DB-8686C859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>
                    <a:extLst>
                      <a:ext uri="{FF2B5EF4-FFF2-40B4-BE49-F238E27FC236}">
                        <a16:creationId xmlns:a16="http://schemas.microsoft.com/office/drawing/2014/main" id="{506E7287-7563-4E5E-BA96-087A5551EC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>
                    <a:extLst>
                      <a:ext uri="{FF2B5EF4-FFF2-40B4-BE49-F238E27FC236}">
                        <a16:creationId xmlns:a16="http://schemas.microsoft.com/office/drawing/2014/main" id="{4E989BB1-09E8-4164-B6A3-4A9EAE555F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:a16="http://schemas.microsoft.com/office/drawing/2014/main" id="{142BD128-6EA8-4B10-9BEF-1BFB880DCE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:a16="http://schemas.microsoft.com/office/drawing/2014/main" id="{1DE228B8-0DE0-477B-BF05-A5C0100BF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:a16="http://schemas.microsoft.com/office/drawing/2014/main" id="{B16EE1DB-26EC-40C3-9DF2-5452C29A15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:a16="http://schemas.microsoft.com/office/drawing/2014/main" id="{2CC58838-316D-4B6B-B970-B1654CDFB7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:a16="http://schemas.microsoft.com/office/drawing/2014/main" id="{6C84FA3F-0C32-47ED-9BB3-134B49A4E6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:a16="http://schemas.microsoft.com/office/drawing/2014/main" id="{1B8FCBED-74B4-40BA-8E9B-834A9B2668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:a16="http://schemas.microsoft.com/office/drawing/2014/main" id="{46DF062F-B9D8-49C5-B0CE-6DC295FBF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:a16="http://schemas.microsoft.com/office/drawing/2014/main" id="{0DE4F894-EC5E-446D-9327-78C5BF8DD6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:a16="http://schemas.microsoft.com/office/drawing/2014/main" id="{19EC46F2-E2A2-4160-9DD3-DDE534986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>
                    <a:extLst>
                      <a:ext uri="{FF2B5EF4-FFF2-40B4-BE49-F238E27FC236}">
                        <a16:creationId xmlns:a16="http://schemas.microsoft.com/office/drawing/2014/main" id="{9635C712-A83D-4746-B2B3-B5E041FF1F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>
                    <a:extLst>
                      <a:ext uri="{FF2B5EF4-FFF2-40B4-BE49-F238E27FC236}">
                        <a16:creationId xmlns:a16="http://schemas.microsoft.com/office/drawing/2014/main" id="{364CFA7D-64C3-474D-B2BD-8C2A11981B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:a16="http://schemas.microsoft.com/office/drawing/2014/main" id="{0FFE7BAA-4E8D-4FB7-A6D0-4BF4FE95FA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:a16="http://schemas.microsoft.com/office/drawing/2014/main" id="{E0C8C857-86EE-4713-A948-B8E96C4F9D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:a16="http://schemas.microsoft.com/office/drawing/2014/main" id="{74C6A1EB-AE48-4BF1-B1FA-38F3D13528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:a16="http://schemas.microsoft.com/office/drawing/2014/main" id="{8DECC717-FF60-4006-8918-6F841F5BFA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:a16="http://schemas.microsoft.com/office/drawing/2014/main" id="{A5747A59-70FB-44F6-A085-9FADCA58A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:a16="http://schemas.microsoft.com/office/drawing/2014/main" id="{4778F0DE-2B68-4359-A28E-22755F8D7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:a16="http://schemas.microsoft.com/office/drawing/2014/main" id="{DF93D21B-EE57-41E2-B8EC-34C6B338FF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:a16="http://schemas.microsoft.com/office/drawing/2014/main" id="{F34C459E-1BCE-4049-B9EB-2979B35F14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:a16="http://schemas.microsoft.com/office/drawing/2014/main" id="{05F29DDD-D00E-4EE4-A653-D98DB209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:a16="http://schemas.microsoft.com/office/drawing/2014/main" id="{992C3EDE-E640-460B-B211-E550D1404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:a16="http://schemas.microsoft.com/office/drawing/2014/main" id="{BE7C10BE-384A-401D-814B-6EBA124A8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:a16="http://schemas.microsoft.com/office/drawing/2014/main" id="{E2B11FA9-4BCF-41E6-9485-0C7B99FF2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:a16="http://schemas.microsoft.com/office/drawing/2014/main" id="{DCB9B268-2F23-4D12-ABD9-57E1A1B6D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>
                    <a:extLst>
                      <a:ext uri="{FF2B5EF4-FFF2-40B4-BE49-F238E27FC236}">
                        <a16:creationId xmlns:a16="http://schemas.microsoft.com/office/drawing/2014/main" id="{2025D979-B5BC-4597-91DD-DE51B9C62B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>
                    <a:extLst>
                      <a:ext uri="{FF2B5EF4-FFF2-40B4-BE49-F238E27FC236}">
                        <a16:creationId xmlns:a16="http://schemas.microsoft.com/office/drawing/2014/main" id="{EE660151-62A4-40D8-BB21-2AB5F47CA9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:a16="http://schemas.microsoft.com/office/drawing/2014/main" id="{88ADB109-3BC3-48D7-A56C-F019E6ADE5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:a16="http://schemas.microsoft.com/office/drawing/2014/main" id="{A20C9C6B-2AE3-4016-8CE5-BC411A5A82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:a16="http://schemas.microsoft.com/office/drawing/2014/main" id="{55133B58-DB08-4AA7-828A-3A0A6B3CE3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>
                    <a:extLst>
                      <a:ext uri="{FF2B5EF4-FFF2-40B4-BE49-F238E27FC236}">
                        <a16:creationId xmlns:a16="http://schemas.microsoft.com/office/drawing/2014/main" id="{6DA9B5EE-C09C-4C0D-A843-DE9DFBD099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>
                    <a:extLst>
                      <a:ext uri="{FF2B5EF4-FFF2-40B4-BE49-F238E27FC236}">
                        <a16:creationId xmlns:a16="http://schemas.microsoft.com/office/drawing/2014/main" id="{534B795A-9EFD-4D89-9D43-5DE469A559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>
                    <a:extLst>
                      <a:ext uri="{FF2B5EF4-FFF2-40B4-BE49-F238E27FC236}">
                        <a16:creationId xmlns:a16="http://schemas.microsoft.com/office/drawing/2014/main" id="{3AC40251-F4AD-4A57-B71A-63644D6F7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>
                    <a:extLst>
                      <a:ext uri="{FF2B5EF4-FFF2-40B4-BE49-F238E27FC236}">
                        <a16:creationId xmlns:a16="http://schemas.microsoft.com/office/drawing/2014/main" id="{E1F113B4-BA53-4951-A28E-06C0E87233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>
                    <a:extLst>
                      <a:ext uri="{FF2B5EF4-FFF2-40B4-BE49-F238E27FC236}">
                        <a16:creationId xmlns:a16="http://schemas.microsoft.com/office/drawing/2014/main" id="{3790CE57-9ACF-4A63-B95A-F73E9D1D4D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>
                    <a:extLst>
                      <a:ext uri="{FF2B5EF4-FFF2-40B4-BE49-F238E27FC236}">
                        <a16:creationId xmlns:a16="http://schemas.microsoft.com/office/drawing/2014/main" id="{0708A91B-E332-4954-B518-2F04C020D4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>
                    <a:extLst>
                      <a:ext uri="{FF2B5EF4-FFF2-40B4-BE49-F238E27FC236}">
                        <a16:creationId xmlns:a16="http://schemas.microsoft.com/office/drawing/2014/main" id="{AB668EC9-67EE-44D9-9DAC-3A9B15A72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>
                    <a:extLst>
                      <a:ext uri="{FF2B5EF4-FFF2-40B4-BE49-F238E27FC236}">
                        <a16:creationId xmlns:a16="http://schemas.microsoft.com/office/drawing/2014/main" id="{E8A7A376-000F-46C5-B7EA-0DCAB17C37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>
                    <a:extLst>
                      <a:ext uri="{FF2B5EF4-FFF2-40B4-BE49-F238E27FC236}">
                        <a16:creationId xmlns:a16="http://schemas.microsoft.com/office/drawing/2014/main" id="{0C990082-F67B-4BC4-9B69-3CD10432E0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>
                    <a:extLst>
                      <a:ext uri="{FF2B5EF4-FFF2-40B4-BE49-F238E27FC236}">
                        <a16:creationId xmlns:a16="http://schemas.microsoft.com/office/drawing/2014/main" id="{A7CAFE5F-5160-4836-B7DA-3394145876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>
                    <a:extLst>
                      <a:ext uri="{FF2B5EF4-FFF2-40B4-BE49-F238E27FC236}">
                        <a16:creationId xmlns:a16="http://schemas.microsoft.com/office/drawing/2014/main" id="{6616DB77-9AC2-42E9-A968-DFCB5E52A4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>
                    <a:extLst>
                      <a:ext uri="{FF2B5EF4-FFF2-40B4-BE49-F238E27FC236}">
                        <a16:creationId xmlns:a16="http://schemas.microsoft.com/office/drawing/2014/main" id="{9F774CD2-A23E-4EED-B1E8-CBBE76AA71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>
                    <a:extLst>
                      <a:ext uri="{FF2B5EF4-FFF2-40B4-BE49-F238E27FC236}">
                        <a16:creationId xmlns:a16="http://schemas.microsoft.com/office/drawing/2014/main" id="{ED8A838B-68C9-4E74-8A80-1D9AC5AE1C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>
                    <a:extLst>
                      <a:ext uri="{FF2B5EF4-FFF2-40B4-BE49-F238E27FC236}">
                        <a16:creationId xmlns:a16="http://schemas.microsoft.com/office/drawing/2014/main" id="{DD913057-BAE1-4C76-A858-970B20DFE3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>
                    <a:extLst>
                      <a:ext uri="{FF2B5EF4-FFF2-40B4-BE49-F238E27FC236}">
                        <a16:creationId xmlns:a16="http://schemas.microsoft.com/office/drawing/2014/main" id="{390DE407-7074-4945-8A21-91AB1952EE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:a16="http://schemas.microsoft.com/office/drawing/2014/main" id="{7E46CEFB-29FE-4E6C-BAA9-99819458DC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:a16="http://schemas.microsoft.com/office/drawing/2014/main" id="{42EAF265-054E-47F7-833D-CF22F53E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:a16="http://schemas.microsoft.com/office/drawing/2014/main" id="{F1B05DF3-9CDC-43CE-9E63-C505EA167D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:a16="http://schemas.microsoft.com/office/drawing/2014/main" id="{2AFDCB61-116B-4DC5-B96A-BE9427B47F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:a16="http://schemas.microsoft.com/office/drawing/2014/main" id="{000B3EE2-259E-43CE-BCCC-880955B4E7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:a16="http://schemas.microsoft.com/office/drawing/2014/main" id="{7CA37A9B-8C96-46DB-A44D-7C722701FE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>
                    <a:extLst>
                      <a:ext uri="{FF2B5EF4-FFF2-40B4-BE49-F238E27FC236}">
                        <a16:creationId xmlns:a16="http://schemas.microsoft.com/office/drawing/2014/main" id="{DA52D2ED-0CEA-418A-9862-27C1F09D78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>
                    <a:extLst>
                      <a:ext uri="{FF2B5EF4-FFF2-40B4-BE49-F238E27FC236}">
                        <a16:creationId xmlns:a16="http://schemas.microsoft.com/office/drawing/2014/main" id="{A14E05E6-0C15-411E-8839-B4D93B15D5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>
                    <a:extLst>
                      <a:ext uri="{FF2B5EF4-FFF2-40B4-BE49-F238E27FC236}">
                        <a16:creationId xmlns:a16="http://schemas.microsoft.com/office/drawing/2014/main" id="{B005C4EE-A7DD-4E53-9AC7-E76FF24F2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>
                    <a:extLst>
                      <a:ext uri="{FF2B5EF4-FFF2-40B4-BE49-F238E27FC236}">
                        <a16:creationId xmlns:a16="http://schemas.microsoft.com/office/drawing/2014/main" id="{4CFD367A-35DC-4B8D-BDEC-64A2598502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>
                    <a:extLst>
                      <a:ext uri="{FF2B5EF4-FFF2-40B4-BE49-F238E27FC236}">
                        <a16:creationId xmlns:a16="http://schemas.microsoft.com/office/drawing/2014/main" id="{AD5E0409-986C-43A7-BDC0-55D4C8EA6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>
                    <a:extLst>
                      <a:ext uri="{FF2B5EF4-FFF2-40B4-BE49-F238E27FC236}">
                        <a16:creationId xmlns:a16="http://schemas.microsoft.com/office/drawing/2014/main" id="{1B7651B2-1CEE-4D29-8BD6-9CAA825DC4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>
                    <a:extLst>
                      <a:ext uri="{FF2B5EF4-FFF2-40B4-BE49-F238E27FC236}">
                        <a16:creationId xmlns:a16="http://schemas.microsoft.com/office/drawing/2014/main" id="{CA4A9D34-BB3B-4374-B715-2BCDF930F3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:a16="http://schemas.microsoft.com/office/drawing/2014/main" id="{D8877761-8D8C-432F-A2A8-DD6D575DB5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:a16="http://schemas.microsoft.com/office/drawing/2014/main" id="{8381502C-5296-43A5-9E2C-53FEAD1EF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:a16="http://schemas.microsoft.com/office/drawing/2014/main" id="{5D125B88-04D2-457B-8124-C08B4C8AE5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:a16="http://schemas.microsoft.com/office/drawing/2014/main" id="{005C9FD6-C9C3-4565-8962-AB3112110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:a16="http://schemas.microsoft.com/office/drawing/2014/main" id="{CA603937-1456-4DE4-B81E-831E1513E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:a16="http://schemas.microsoft.com/office/drawing/2014/main" id="{3D0EB0D1-3B33-4961-AD5B-C9175CAEAE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:a16="http://schemas.microsoft.com/office/drawing/2014/main" id="{0AF0D7ED-038B-4CB1-8F14-F4CFFE0BA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>
                    <a:extLst>
                      <a:ext uri="{FF2B5EF4-FFF2-40B4-BE49-F238E27FC236}">
                        <a16:creationId xmlns:a16="http://schemas.microsoft.com/office/drawing/2014/main" id="{07A59B3E-115F-4CF7-8F27-8349C201B1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>
                    <a:extLst>
                      <a:ext uri="{FF2B5EF4-FFF2-40B4-BE49-F238E27FC236}">
                        <a16:creationId xmlns:a16="http://schemas.microsoft.com/office/drawing/2014/main" id="{9440E0DD-CB20-4B79-95C7-94C023D9ED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>
                    <a:extLst>
                      <a:ext uri="{FF2B5EF4-FFF2-40B4-BE49-F238E27FC236}">
                        <a16:creationId xmlns:a16="http://schemas.microsoft.com/office/drawing/2014/main" id="{99FBC4B5-2B51-44CE-A664-66661DE96D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>
                    <a:extLst>
                      <a:ext uri="{FF2B5EF4-FFF2-40B4-BE49-F238E27FC236}">
                        <a16:creationId xmlns:a16="http://schemas.microsoft.com/office/drawing/2014/main" id="{4FF0F1E4-750E-4D31-88C0-2424495E85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>
                    <a:extLst>
                      <a:ext uri="{FF2B5EF4-FFF2-40B4-BE49-F238E27FC236}">
                        <a16:creationId xmlns:a16="http://schemas.microsoft.com/office/drawing/2014/main" id="{1158417D-CED7-44F6-A601-411DF479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>
                    <a:extLst>
                      <a:ext uri="{FF2B5EF4-FFF2-40B4-BE49-F238E27FC236}">
                        <a16:creationId xmlns:a16="http://schemas.microsoft.com/office/drawing/2014/main" id="{6A994AE6-8823-4CE9-AA70-96748B7149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>
                    <a:extLst>
                      <a:ext uri="{FF2B5EF4-FFF2-40B4-BE49-F238E27FC236}">
                        <a16:creationId xmlns:a16="http://schemas.microsoft.com/office/drawing/2014/main" id="{F7F97F27-CBF4-49DE-A72B-E0F1D9999B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>
                    <a:extLst>
                      <a:ext uri="{FF2B5EF4-FFF2-40B4-BE49-F238E27FC236}">
                        <a16:creationId xmlns:a16="http://schemas.microsoft.com/office/drawing/2014/main" id="{B4B724B1-31D4-41C3-99C5-E29369C48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>
                    <a:extLst>
                      <a:ext uri="{FF2B5EF4-FFF2-40B4-BE49-F238E27FC236}">
                        <a16:creationId xmlns:a16="http://schemas.microsoft.com/office/drawing/2014/main" id="{61972E63-D917-4878-84EF-CC51A37144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>
                    <a:extLst>
                      <a:ext uri="{FF2B5EF4-FFF2-40B4-BE49-F238E27FC236}">
                        <a16:creationId xmlns:a16="http://schemas.microsoft.com/office/drawing/2014/main" id="{F7A0C60A-DB15-40D7-A00D-A829584633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>
                    <a:extLst>
                      <a:ext uri="{FF2B5EF4-FFF2-40B4-BE49-F238E27FC236}">
                        <a16:creationId xmlns:a16="http://schemas.microsoft.com/office/drawing/2014/main" id="{872997F9-D97D-4A52-9BC8-8FF625CDFC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>
                    <a:extLst>
                      <a:ext uri="{FF2B5EF4-FFF2-40B4-BE49-F238E27FC236}">
                        <a16:creationId xmlns:a16="http://schemas.microsoft.com/office/drawing/2014/main" id="{8D10AC86-579E-42BD-9151-DACA7F7635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>
                    <a:extLst>
                      <a:ext uri="{FF2B5EF4-FFF2-40B4-BE49-F238E27FC236}">
                        <a16:creationId xmlns:a16="http://schemas.microsoft.com/office/drawing/2014/main" id="{64AB781C-410C-4954-BB1C-957E50243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>
                    <a:extLst>
                      <a:ext uri="{FF2B5EF4-FFF2-40B4-BE49-F238E27FC236}">
                        <a16:creationId xmlns:a16="http://schemas.microsoft.com/office/drawing/2014/main" id="{1AAB628C-6E89-4464-B65D-FB5CC24F7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>
                    <a:extLst>
                      <a:ext uri="{FF2B5EF4-FFF2-40B4-BE49-F238E27FC236}">
                        <a16:creationId xmlns:a16="http://schemas.microsoft.com/office/drawing/2014/main" id="{17B1E4EE-FCCC-4CE4-ABEE-FCAFA8B0CE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>
                    <a:extLst>
                      <a:ext uri="{FF2B5EF4-FFF2-40B4-BE49-F238E27FC236}">
                        <a16:creationId xmlns:a16="http://schemas.microsoft.com/office/drawing/2014/main" id="{5C0B5605-ABCC-4EEB-8EE4-9F70137E9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>
                    <a:extLst>
                      <a:ext uri="{FF2B5EF4-FFF2-40B4-BE49-F238E27FC236}">
                        <a16:creationId xmlns:a16="http://schemas.microsoft.com/office/drawing/2014/main" id="{4208A3F2-2CFD-49A4-81FA-E33E89F35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>
                    <a:extLst>
                      <a:ext uri="{FF2B5EF4-FFF2-40B4-BE49-F238E27FC236}">
                        <a16:creationId xmlns:a16="http://schemas.microsoft.com/office/drawing/2014/main" id="{95563CFA-538C-4CA4-9CBA-323FFE8335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:a16="http://schemas.microsoft.com/office/drawing/2014/main" id="{6AA18F8D-BA15-4A3E-AC24-719BD122F6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:a16="http://schemas.microsoft.com/office/drawing/2014/main" id="{B6483209-CA1C-4258-9A2B-CE85835480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:a16="http://schemas.microsoft.com/office/drawing/2014/main" id="{5ABDE91B-1361-4D76-9C2D-C78D8A817D0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:a16="http://schemas.microsoft.com/office/drawing/2014/main" id="{DE61DF8B-3857-4467-8402-7227054F99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:a16="http://schemas.microsoft.com/office/drawing/2014/main" id="{D4D168E4-334A-4F6E-B34C-FB61B3CE61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:a16="http://schemas.microsoft.com/office/drawing/2014/main" id="{F78A5882-BA67-4FB5-8264-B349C566A3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>
                    <a:extLst>
                      <a:ext uri="{FF2B5EF4-FFF2-40B4-BE49-F238E27FC236}">
                        <a16:creationId xmlns:a16="http://schemas.microsoft.com/office/drawing/2014/main" id="{D70CBD4F-098E-4388-B3C2-1A5AFA0DC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>
                    <a:extLst>
                      <a:ext uri="{FF2B5EF4-FFF2-40B4-BE49-F238E27FC236}">
                        <a16:creationId xmlns:a16="http://schemas.microsoft.com/office/drawing/2014/main" id="{CC05C14C-3AE8-48DF-A235-9F5D545642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>
                    <a:extLst>
                      <a:ext uri="{FF2B5EF4-FFF2-40B4-BE49-F238E27FC236}">
                        <a16:creationId xmlns:a16="http://schemas.microsoft.com/office/drawing/2014/main" id="{41A9A2DB-9837-4661-98DF-D33FFCD2E9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>
                    <a:extLst>
                      <a:ext uri="{FF2B5EF4-FFF2-40B4-BE49-F238E27FC236}">
                        <a16:creationId xmlns:a16="http://schemas.microsoft.com/office/drawing/2014/main" id="{DE52EACD-1972-42E5-ACD3-36B71530C0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>
                    <a:extLst>
                      <a:ext uri="{FF2B5EF4-FFF2-40B4-BE49-F238E27FC236}">
                        <a16:creationId xmlns:a16="http://schemas.microsoft.com/office/drawing/2014/main" id="{56D6CFE4-D647-4D2C-A939-0409CC4243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>
                    <a:extLst>
                      <a:ext uri="{FF2B5EF4-FFF2-40B4-BE49-F238E27FC236}">
                        <a16:creationId xmlns:a16="http://schemas.microsoft.com/office/drawing/2014/main" id="{6740715D-AD7C-41A0-9E7B-781F60EF10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>
                    <a:extLst>
                      <a:ext uri="{FF2B5EF4-FFF2-40B4-BE49-F238E27FC236}">
                        <a16:creationId xmlns:a16="http://schemas.microsoft.com/office/drawing/2014/main" id="{ADD3DBEC-213F-4A9E-846C-AE0186CC99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>
                    <a:extLst>
                      <a:ext uri="{FF2B5EF4-FFF2-40B4-BE49-F238E27FC236}">
                        <a16:creationId xmlns:a16="http://schemas.microsoft.com/office/drawing/2014/main" id="{66BE6679-0306-4FFD-8950-4B05B6D28C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>
                    <a:extLst>
                      <a:ext uri="{FF2B5EF4-FFF2-40B4-BE49-F238E27FC236}">
                        <a16:creationId xmlns:a16="http://schemas.microsoft.com/office/drawing/2014/main" id="{11F6FEC0-C443-414A-BCFB-425033AA3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>
                    <a:extLst>
                      <a:ext uri="{FF2B5EF4-FFF2-40B4-BE49-F238E27FC236}">
                        <a16:creationId xmlns:a16="http://schemas.microsoft.com/office/drawing/2014/main" id="{7A75316B-73F6-41DD-B08C-726CBCC6E9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>
                    <a:extLst>
                      <a:ext uri="{FF2B5EF4-FFF2-40B4-BE49-F238E27FC236}">
                        <a16:creationId xmlns:a16="http://schemas.microsoft.com/office/drawing/2014/main" id="{BADDB635-6301-444A-90C4-1C1FFF92F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>
                    <a:extLst>
                      <a:ext uri="{FF2B5EF4-FFF2-40B4-BE49-F238E27FC236}">
                        <a16:creationId xmlns:a16="http://schemas.microsoft.com/office/drawing/2014/main" id="{8D1B6EB5-6D07-464C-B777-FB6D78439B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>
                    <a:extLst>
                      <a:ext uri="{FF2B5EF4-FFF2-40B4-BE49-F238E27FC236}">
                        <a16:creationId xmlns:a16="http://schemas.microsoft.com/office/drawing/2014/main" id="{FB8C4A84-5087-452E-96BB-14C52B713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>
                    <a:extLst>
                      <a:ext uri="{FF2B5EF4-FFF2-40B4-BE49-F238E27FC236}">
                        <a16:creationId xmlns:a16="http://schemas.microsoft.com/office/drawing/2014/main" id="{9CCEBCD7-2BE1-40A9-BF36-6F71CDDBEF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>
                    <a:extLst>
                      <a:ext uri="{FF2B5EF4-FFF2-40B4-BE49-F238E27FC236}">
                        <a16:creationId xmlns:a16="http://schemas.microsoft.com/office/drawing/2014/main" id="{01AA0EB9-6605-4B80-A056-5CAC74004F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>
                    <a:extLst>
                      <a:ext uri="{FF2B5EF4-FFF2-40B4-BE49-F238E27FC236}">
                        <a16:creationId xmlns:a16="http://schemas.microsoft.com/office/drawing/2014/main" id="{E0063621-50E7-4087-9532-5F388DF292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>
                    <a:extLst>
                      <a:ext uri="{FF2B5EF4-FFF2-40B4-BE49-F238E27FC236}">
                        <a16:creationId xmlns:a16="http://schemas.microsoft.com/office/drawing/2014/main" id="{359A72B6-AFCE-48B3-8B7D-AD7C4F635E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>
                    <a:extLst>
                      <a:ext uri="{FF2B5EF4-FFF2-40B4-BE49-F238E27FC236}">
                        <a16:creationId xmlns:a16="http://schemas.microsoft.com/office/drawing/2014/main" id="{16A84A36-3540-49B7-A79A-E97B7D98DC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>
                    <a:extLst>
                      <a:ext uri="{FF2B5EF4-FFF2-40B4-BE49-F238E27FC236}">
                        <a16:creationId xmlns:a16="http://schemas.microsoft.com/office/drawing/2014/main" id="{E977F1E0-51EF-4BDB-B972-7B4F8E87A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>
                    <a:extLst>
                      <a:ext uri="{FF2B5EF4-FFF2-40B4-BE49-F238E27FC236}">
                        <a16:creationId xmlns:a16="http://schemas.microsoft.com/office/drawing/2014/main" id="{5B85B2C2-1802-4C8F-B44D-633DAEBED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>
                    <a:extLst>
                      <a:ext uri="{FF2B5EF4-FFF2-40B4-BE49-F238E27FC236}">
                        <a16:creationId xmlns:a16="http://schemas.microsoft.com/office/drawing/2014/main" id="{4CB1F5A2-CFAF-49BF-B3B5-0547296D4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>
                    <a:extLst>
                      <a:ext uri="{FF2B5EF4-FFF2-40B4-BE49-F238E27FC236}">
                        <a16:creationId xmlns:a16="http://schemas.microsoft.com/office/drawing/2014/main" id="{48EFFE69-3405-4DC3-8FBC-AC12D8F297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>
                    <a:extLst>
                      <a:ext uri="{FF2B5EF4-FFF2-40B4-BE49-F238E27FC236}">
                        <a16:creationId xmlns:a16="http://schemas.microsoft.com/office/drawing/2014/main" id="{C96D663B-EC91-4737-9047-0D6E7971A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:a16="http://schemas.microsoft.com/office/drawing/2014/main" id="{89EEF887-F511-405A-A3E3-6AC25776B4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>
                    <a:extLst>
                      <a:ext uri="{FF2B5EF4-FFF2-40B4-BE49-F238E27FC236}">
                        <a16:creationId xmlns:a16="http://schemas.microsoft.com/office/drawing/2014/main" id="{42083894-84E7-4006-8DA3-463CC648A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>
                    <a:extLst>
                      <a:ext uri="{FF2B5EF4-FFF2-40B4-BE49-F238E27FC236}">
                        <a16:creationId xmlns:a16="http://schemas.microsoft.com/office/drawing/2014/main" id="{63DD50FC-97F7-425D-ADE2-9554B2C02F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>
                    <a:extLst>
                      <a:ext uri="{FF2B5EF4-FFF2-40B4-BE49-F238E27FC236}">
                        <a16:creationId xmlns:a16="http://schemas.microsoft.com/office/drawing/2014/main" id="{C908CDF1-E266-48F0-84E1-293E927FCB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:a16="http://schemas.microsoft.com/office/drawing/2014/main" id="{8FC23B5A-EB56-40DE-9E36-4FF2EF7485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>
                    <a:extLst>
                      <a:ext uri="{FF2B5EF4-FFF2-40B4-BE49-F238E27FC236}">
                        <a16:creationId xmlns:a16="http://schemas.microsoft.com/office/drawing/2014/main" id="{8192B4FE-2276-4520-96A0-F8C3C9C2EE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>
                    <a:extLst>
                      <a:ext uri="{FF2B5EF4-FFF2-40B4-BE49-F238E27FC236}">
                        <a16:creationId xmlns:a16="http://schemas.microsoft.com/office/drawing/2014/main" id="{5FF0CA01-749D-4149-96F7-FE3F9E1423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>
                    <a:extLst>
                      <a:ext uri="{FF2B5EF4-FFF2-40B4-BE49-F238E27FC236}">
                        <a16:creationId xmlns:a16="http://schemas.microsoft.com/office/drawing/2014/main" id="{0B5AA898-69D9-4034-A8F7-762F26A6D3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>
                    <a:extLst>
                      <a:ext uri="{FF2B5EF4-FFF2-40B4-BE49-F238E27FC236}">
                        <a16:creationId xmlns:a16="http://schemas.microsoft.com/office/drawing/2014/main" id="{84075DD0-9C7B-4F36-8F6F-1C76E17068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>
                    <a:extLst>
                      <a:ext uri="{FF2B5EF4-FFF2-40B4-BE49-F238E27FC236}">
                        <a16:creationId xmlns:a16="http://schemas.microsoft.com/office/drawing/2014/main" id="{829364EC-7A12-4A1D-BC25-030FF08001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>
                    <a:extLst>
                      <a:ext uri="{FF2B5EF4-FFF2-40B4-BE49-F238E27FC236}">
                        <a16:creationId xmlns:a16="http://schemas.microsoft.com/office/drawing/2014/main" id="{8C685609-D8E3-48A5-89A5-E9B56D022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>
                    <a:extLst>
                      <a:ext uri="{FF2B5EF4-FFF2-40B4-BE49-F238E27FC236}">
                        <a16:creationId xmlns:a16="http://schemas.microsoft.com/office/drawing/2014/main" id="{DD129CB8-038D-4B7F-ACC9-2A02673141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>
                    <a:extLst>
                      <a:ext uri="{FF2B5EF4-FFF2-40B4-BE49-F238E27FC236}">
                        <a16:creationId xmlns:a16="http://schemas.microsoft.com/office/drawing/2014/main" id="{343AF501-8674-4B16-BEFC-DB2BC7D8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>
                    <a:extLst>
                      <a:ext uri="{FF2B5EF4-FFF2-40B4-BE49-F238E27FC236}">
                        <a16:creationId xmlns:a16="http://schemas.microsoft.com/office/drawing/2014/main" id="{0FD0B8A7-51FA-4E7D-BFBC-7043811A3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>
                    <a:extLst>
                      <a:ext uri="{FF2B5EF4-FFF2-40B4-BE49-F238E27FC236}">
                        <a16:creationId xmlns:a16="http://schemas.microsoft.com/office/drawing/2014/main" id="{A7BBBC8F-8B17-4610-960F-235DAE60C9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>
                    <a:extLst>
                      <a:ext uri="{FF2B5EF4-FFF2-40B4-BE49-F238E27FC236}">
                        <a16:creationId xmlns:a16="http://schemas.microsoft.com/office/drawing/2014/main" id="{3CC9EFB7-D494-4118-BA40-BBF4B4869D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>
                    <a:extLst>
                      <a:ext uri="{FF2B5EF4-FFF2-40B4-BE49-F238E27FC236}">
                        <a16:creationId xmlns:a16="http://schemas.microsoft.com/office/drawing/2014/main" id="{3E6B6F47-07B7-4DC4-B9D2-109E9E51DF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>
                    <a:extLst>
                      <a:ext uri="{FF2B5EF4-FFF2-40B4-BE49-F238E27FC236}">
                        <a16:creationId xmlns:a16="http://schemas.microsoft.com/office/drawing/2014/main" id="{A18A8EBD-E850-47FC-914B-7B11ADE6E5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>
                    <a:extLst>
                      <a:ext uri="{FF2B5EF4-FFF2-40B4-BE49-F238E27FC236}">
                        <a16:creationId xmlns:a16="http://schemas.microsoft.com/office/drawing/2014/main" id="{E409086A-9741-46A0-AEE4-2194DEA1C2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:a16="http://schemas.microsoft.com/office/drawing/2014/main" id="{7E4D5757-775A-4C7F-8A06-8EFE5FE29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:a16="http://schemas.microsoft.com/office/drawing/2014/main" id="{3F132C06-B486-44CE-B4CA-E1329314C8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:a16="http://schemas.microsoft.com/office/drawing/2014/main" id="{778ED832-3C16-445E-A490-AF71822B09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>
                    <a:extLst>
                      <a:ext uri="{FF2B5EF4-FFF2-40B4-BE49-F238E27FC236}">
                        <a16:creationId xmlns:a16="http://schemas.microsoft.com/office/drawing/2014/main" id="{C31985EE-E1B2-4DDC-915D-29D9D7BBDD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:a16="http://schemas.microsoft.com/office/drawing/2014/main" id="{8984D89E-244D-4487-88B7-E42721F3DA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:a16="http://schemas.microsoft.com/office/drawing/2014/main" id="{2A7441F8-7DBA-43E7-A204-E905243DC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:a16="http://schemas.microsoft.com/office/drawing/2014/main" id="{0A6C539D-7E0E-4D2B-A23F-015ECBF571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>
                    <a:extLst>
                      <a:ext uri="{FF2B5EF4-FFF2-40B4-BE49-F238E27FC236}">
                        <a16:creationId xmlns:a16="http://schemas.microsoft.com/office/drawing/2014/main" id="{68061EC2-04B8-495A-8480-1F66D8794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:a16="http://schemas.microsoft.com/office/drawing/2014/main" id="{950D7F34-B021-473E-AA5A-F87F396301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:a16="http://schemas.microsoft.com/office/drawing/2014/main" id="{4AD1C6A9-0F6B-4A9B-B6A9-29B760108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:a16="http://schemas.microsoft.com/office/drawing/2014/main" id="{A0594B1C-2385-4050-8429-ED9978FAC7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>
                    <a:extLst>
                      <a:ext uri="{FF2B5EF4-FFF2-40B4-BE49-F238E27FC236}">
                        <a16:creationId xmlns:a16="http://schemas.microsoft.com/office/drawing/2014/main" id="{D43E4B0C-B54F-4594-95FF-9CB41526CF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>
                    <a:extLst>
                      <a:ext uri="{FF2B5EF4-FFF2-40B4-BE49-F238E27FC236}">
                        <a16:creationId xmlns:a16="http://schemas.microsoft.com/office/drawing/2014/main" id="{3E51812F-C3E5-49E3-971C-0FC9CF6278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>
                    <a:extLst>
                      <a:ext uri="{FF2B5EF4-FFF2-40B4-BE49-F238E27FC236}">
                        <a16:creationId xmlns:a16="http://schemas.microsoft.com/office/drawing/2014/main" id="{40E28E39-8F98-4F21-88CB-B63431AC05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>
                    <a:extLst>
                      <a:ext uri="{FF2B5EF4-FFF2-40B4-BE49-F238E27FC236}">
                        <a16:creationId xmlns:a16="http://schemas.microsoft.com/office/drawing/2014/main" id="{19ACCCAF-A308-45F6-B9D5-58FC317257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:a16="http://schemas.microsoft.com/office/drawing/2014/main" id="{B7F3BED9-D446-4CD4-BFA4-7949B50E0B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:a16="http://schemas.microsoft.com/office/drawing/2014/main" id="{E75C0328-0361-4238-B911-081817687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:a16="http://schemas.microsoft.com/office/drawing/2014/main" id="{152C0A46-1665-4001-98CB-22F862C2FE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>
                    <a:extLst>
                      <a:ext uri="{FF2B5EF4-FFF2-40B4-BE49-F238E27FC236}">
                        <a16:creationId xmlns:a16="http://schemas.microsoft.com/office/drawing/2014/main" id="{EB7D2775-C757-42BD-A3AA-511B8E61B7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:a16="http://schemas.microsoft.com/office/drawing/2014/main" id="{9CE35B6B-082A-4916-8866-D57A769F0C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:a16="http://schemas.microsoft.com/office/drawing/2014/main" id="{A8E1890D-7B24-4B6C-AD8D-52D61F99BE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:a16="http://schemas.microsoft.com/office/drawing/2014/main" id="{1E53836E-9F96-4D69-849C-C4FF08F8E5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>
                    <a:extLst>
                      <a:ext uri="{FF2B5EF4-FFF2-40B4-BE49-F238E27FC236}">
                        <a16:creationId xmlns:a16="http://schemas.microsoft.com/office/drawing/2014/main" id="{8998B0F6-F755-4047-8B6F-6B036C069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:a16="http://schemas.microsoft.com/office/drawing/2014/main" id="{58A36017-7E24-487C-92D5-AD12404670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:a16="http://schemas.microsoft.com/office/drawing/2014/main" id="{B9F1520A-AEDE-46F6-9863-08027E1CAE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:a16="http://schemas.microsoft.com/office/drawing/2014/main" id="{10EAC6BD-7081-4CE6-B75B-DC4977ECC5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>
                    <a:extLst>
                      <a:ext uri="{FF2B5EF4-FFF2-40B4-BE49-F238E27FC236}">
                        <a16:creationId xmlns:a16="http://schemas.microsoft.com/office/drawing/2014/main" id="{3E06FFB8-454F-436D-9BC5-03ABE75BB6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>
                    <a:extLst>
                      <a:ext uri="{FF2B5EF4-FFF2-40B4-BE49-F238E27FC236}">
                        <a16:creationId xmlns:a16="http://schemas.microsoft.com/office/drawing/2014/main" id="{A3FE6726-D9EF-4FE5-BC20-12E67F3C78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>
                    <a:extLst>
                      <a:ext uri="{FF2B5EF4-FFF2-40B4-BE49-F238E27FC236}">
                        <a16:creationId xmlns:a16="http://schemas.microsoft.com/office/drawing/2014/main" id="{4B5A1C11-4A81-4368-A425-6058719B9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>
                    <a:extLst>
                      <a:ext uri="{FF2B5EF4-FFF2-40B4-BE49-F238E27FC236}">
                        <a16:creationId xmlns:a16="http://schemas.microsoft.com/office/drawing/2014/main" id="{39762FB5-05EC-4038-977B-D8286F0D31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:a16="http://schemas.microsoft.com/office/drawing/2014/main" id="{06A33693-331B-4504-B1FA-5F4F8B7154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>
                    <a:extLst>
                      <a:ext uri="{FF2B5EF4-FFF2-40B4-BE49-F238E27FC236}">
                        <a16:creationId xmlns:a16="http://schemas.microsoft.com/office/drawing/2014/main" id="{17453F60-CB4B-4A1B-B574-78162ECA5A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:a16="http://schemas.microsoft.com/office/drawing/2014/main" id="{866217D6-54EF-4AC5-AAC5-78B9F9F10B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>
                    <a:extLst>
                      <a:ext uri="{FF2B5EF4-FFF2-40B4-BE49-F238E27FC236}">
                        <a16:creationId xmlns:a16="http://schemas.microsoft.com/office/drawing/2014/main" id="{B895A3DF-6F72-4A72-9934-6C03DE4313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>
                    <a:extLst>
                      <a:ext uri="{FF2B5EF4-FFF2-40B4-BE49-F238E27FC236}">
                        <a16:creationId xmlns:a16="http://schemas.microsoft.com/office/drawing/2014/main" id="{C404A036-3855-4C04-A8CA-74C5FAE92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>
                    <a:extLst>
                      <a:ext uri="{FF2B5EF4-FFF2-40B4-BE49-F238E27FC236}">
                        <a16:creationId xmlns:a16="http://schemas.microsoft.com/office/drawing/2014/main" id="{67CDB7C2-D728-41C2-B0BF-9A4FB3F03B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>
                    <a:extLst>
                      <a:ext uri="{FF2B5EF4-FFF2-40B4-BE49-F238E27FC236}">
                        <a16:creationId xmlns:a16="http://schemas.microsoft.com/office/drawing/2014/main" id="{417BC225-3A89-410F-AB3B-3987E8576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>
                    <a:extLst>
                      <a:ext uri="{FF2B5EF4-FFF2-40B4-BE49-F238E27FC236}">
                        <a16:creationId xmlns:a16="http://schemas.microsoft.com/office/drawing/2014/main" id="{ECC5551F-57A4-4B79-BEC7-12AC437289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>
                    <a:extLst>
                      <a:ext uri="{FF2B5EF4-FFF2-40B4-BE49-F238E27FC236}">
                        <a16:creationId xmlns:a16="http://schemas.microsoft.com/office/drawing/2014/main" id="{B85EBD80-B6E9-4049-8326-59975A6BCC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>
                    <a:extLst>
                      <a:ext uri="{FF2B5EF4-FFF2-40B4-BE49-F238E27FC236}">
                        <a16:creationId xmlns:a16="http://schemas.microsoft.com/office/drawing/2014/main" id="{BCBE5DA6-10F9-4AAB-8BFB-AE973BE016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>
                    <a:extLst>
                      <a:ext uri="{FF2B5EF4-FFF2-40B4-BE49-F238E27FC236}">
                        <a16:creationId xmlns:a16="http://schemas.microsoft.com/office/drawing/2014/main" id="{9BA1680E-AFBE-4B38-A4E0-90527CF326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>
                    <a:extLst>
                      <a:ext uri="{FF2B5EF4-FFF2-40B4-BE49-F238E27FC236}">
                        <a16:creationId xmlns:a16="http://schemas.microsoft.com/office/drawing/2014/main" id="{F4785876-3639-43C5-8CBC-FCA62D4694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>
                    <a:extLst>
                      <a:ext uri="{FF2B5EF4-FFF2-40B4-BE49-F238E27FC236}">
                        <a16:creationId xmlns:a16="http://schemas.microsoft.com/office/drawing/2014/main" id="{08DCAB0B-CD27-4CFD-A883-9BDF3DD738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>
                    <a:extLst>
                      <a:ext uri="{FF2B5EF4-FFF2-40B4-BE49-F238E27FC236}">
                        <a16:creationId xmlns:a16="http://schemas.microsoft.com/office/drawing/2014/main" id="{6817B1B5-8B7A-44AD-A208-DC10C67C7F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:a16="http://schemas.microsoft.com/office/drawing/2014/main" id="{F9A12818-F4F1-4F97-92F9-B2850620C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:a16="http://schemas.microsoft.com/office/drawing/2014/main" id="{43881728-FD1D-4E6B-BFFD-EE4052B1D7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:a16="http://schemas.microsoft.com/office/drawing/2014/main" id="{FAAB9772-0A9F-459B-A6F8-489C7F5F0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:a16="http://schemas.microsoft.com/office/drawing/2014/main" id="{8AFBED33-CEF8-4C97-9E76-38A814B10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:a16="http://schemas.microsoft.com/office/drawing/2014/main" id="{D678EF07-45E3-46C3-B87E-F04CFF262C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:a16="http://schemas.microsoft.com/office/drawing/2014/main" id="{3949EEC9-802A-4AB5-A9E1-718997468A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:a16="http://schemas.microsoft.com/office/drawing/2014/main" id="{AEA3D1BE-5706-4D9B-B8ED-CD7D5608FF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:a16="http://schemas.microsoft.com/office/drawing/2014/main" id="{E74BECDB-0447-46EE-820B-9838AE9B69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>
                    <a:extLst>
                      <a:ext uri="{FF2B5EF4-FFF2-40B4-BE49-F238E27FC236}">
                        <a16:creationId xmlns:a16="http://schemas.microsoft.com/office/drawing/2014/main" id="{BD70D1A0-72D6-4D89-86D2-2F99BC3491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>
                    <a:extLst>
                      <a:ext uri="{FF2B5EF4-FFF2-40B4-BE49-F238E27FC236}">
                        <a16:creationId xmlns:a16="http://schemas.microsoft.com/office/drawing/2014/main" id="{3E637A1D-A940-4C5C-956D-6BE2663E1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>
                    <a:extLst>
                      <a:ext uri="{FF2B5EF4-FFF2-40B4-BE49-F238E27FC236}">
                        <a16:creationId xmlns:a16="http://schemas.microsoft.com/office/drawing/2014/main" id="{85B973A8-0691-4E55-B7C1-4AF06DF2EF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>
                    <a:extLst>
                      <a:ext uri="{FF2B5EF4-FFF2-40B4-BE49-F238E27FC236}">
                        <a16:creationId xmlns:a16="http://schemas.microsoft.com/office/drawing/2014/main" id="{0509802A-1F4A-42CE-A7EC-30E7BC9BB0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>
                    <a:extLst>
                      <a:ext uri="{FF2B5EF4-FFF2-40B4-BE49-F238E27FC236}">
                        <a16:creationId xmlns:a16="http://schemas.microsoft.com/office/drawing/2014/main" id="{9846D017-5F2C-4FBB-AD7F-C8516BE2CB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>
                    <a:extLst>
                      <a:ext uri="{FF2B5EF4-FFF2-40B4-BE49-F238E27FC236}">
                        <a16:creationId xmlns:a16="http://schemas.microsoft.com/office/drawing/2014/main" id="{F290A6EF-D751-4CB5-8C13-CB126A5C3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>
                    <a:extLst>
                      <a:ext uri="{FF2B5EF4-FFF2-40B4-BE49-F238E27FC236}">
                        <a16:creationId xmlns:a16="http://schemas.microsoft.com/office/drawing/2014/main" id="{DB526320-DBFB-4903-BD95-269488A03E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:a16="http://schemas.microsoft.com/office/drawing/2014/main" id="{1E0E8E27-9694-44F4-BDAC-15BEDB39F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:a16="http://schemas.microsoft.com/office/drawing/2014/main" id="{A50DE7F9-4B3F-4621-8E9F-1E4736BA54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:a16="http://schemas.microsoft.com/office/drawing/2014/main" id="{6D363894-024B-4234-A968-B7521A4DF7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>
                    <a:extLst>
                      <a:ext uri="{FF2B5EF4-FFF2-40B4-BE49-F238E27FC236}">
                        <a16:creationId xmlns:a16="http://schemas.microsoft.com/office/drawing/2014/main" id="{4FBB5299-2A99-4ED3-AFC6-1A15E87377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>
                    <a:extLst>
                      <a:ext uri="{FF2B5EF4-FFF2-40B4-BE49-F238E27FC236}">
                        <a16:creationId xmlns:a16="http://schemas.microsoft.com/office/drawing/2014/main" id="{E49FEE8C-5D4C-4AC4-90DD-138E46FB4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>
                    <a:extLst>
                      <a:ext uri="{FF2B5EF4-FFF2-40B4-BE49-F238E27FC236}">
                        <a16:creationId xmlns:a16="http://schemas.microsoft.com/office/drawing/2014/main" id="{BC406546-C4E5-446E-9F22-43EEB547C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>
                    <a:extLst>
                      <a:ext uri="{FF2B5EF4-FFF2-40B4-BE49-F238E27FC236}">
                        <a16:creationId xmlns:a16="http://schemas.microsoft.com/office/drawing/2014/main" id="{DC733DED-00F5-4980-8A88-D90F0E0C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>
                    <a:extLst>
                      <a:ext uri="{FF2B5EF4-FFF2-40B4-BE49-F238E27FC236}">
                        <a16:creationId xmlns:a16="http://schemas.microsoft.com/office/drawing/2014/main" id="{D0B9F331-6756-4DF5-B194-E08F75F82A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>
                    <a:extLst>
                      <a:ext uri="{FF2B5EF4-FFF2-40B4-BE49-F238E27FC236}">
                        <a16:creationId xmlns:a16="http://schemas.microsoft.com/office/drawing/2014/main" id="{7B3AC61A-B6F3-422D-B70F-14D88E8CF5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>
                    <a:extLst>
                      <a:ext uri="{FF2B5EF4-FFF2-40B4-BE49-F238E27FC236}">
                        <a16:creationId xmlns:a16="http://schemas.microsoft.com/office/drawing/2014/main" id="{EB4C787C-1C3A-4BDF-AD42-02B5BE9620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>
                    <a:extLst>
                      <a:ext uri="{FF2B5EF4-FFF2-40B4-BE49-F238E27FC236}">
                        <a16:creationId xmlns:a16="http://schemas.microsoft.com/office/drawing/2014/main" id="{20D56104-147D-4D61-B8E5-197D9F4B7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>
                    <a:extLst>
                      <a:ext uri="{FF2B5EF4-FFF2-40B4-BE49-F238E27FC236}">
                        <a16:creationId xmlns:a16="http://schemas.microsoft.com/office/drawing/2014/main" id="{2A5F8A16-4A13-4387-BA6E-7BE8DB975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>
                    <a:extLst>
                      <a:ext uri="{FF2B5EF4-FFF2-40B4-BE49-F238E27FC236}">
                        <a16:creationId xmlns:a16="http://schemas.microsoft.com/office/drawing/2014/main" id="{782C007B-AED1-4CD3-BA34-EE7C036A76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>
                    <a:extLst>
                      <a:ext uri="{FF2B5EF4-FFF2-40B4-BE49-F238E27FC236}">
                        <a16:creationId xmlns:a16="http://schemas.microsoft.com/office/drawing/2014/main" id="{097219AE-C5C2-4BEC-A4D5-10D5F23848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>
                    <a:extLst>
                      <a:ext uri="{FF2B5EF4-FFF2-40B4-BE49-F238E27FC236}">
                        <a16:creationId xmlns:a16="http://schemas.microsoft.com/office/drawing/2014/main" id="{E485C74C-0927-49A7-95D7-D24EC256BE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>
                    <a:extLst>
                      <a:ext uri="{FF2B5EF4-FFF2-40B4-BE49-F238E27FC236}">
                        <a16:creationId xmlns:a16="http://schemas.microsoft.com/office/drawing/2014/main" id="{0F831D2B-533D-4913-8BB8-1F78EC16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>
                    <a:extLst>
                      <a:ext uri="{FF2B5EF4-FFF2-40B4-BE49-F238E27FC236}">
                        <a16:creationId xmlns:a16="http://schemas.microsoft.com/office/drawing/2014/main" id="{A63F19A6-A1C1-46FC-BE9B-A87583A1AD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>
                    <a:extLst>
                      <a:ext uri="{FF2B5EF4-FFF2-40B4-BE49-F238E27FC236}">
                        <a16:creationId xmlns:a16="http://schemas.microsoft.com/office/drawing/2014/main" id="{44C095D7-A17A-456D-AE2F-748AA7CCE5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>
                    <a:extLst>
                      <a:ext uri="{FF2B5EF4-FFF2-40B4-BE49-F238E27FC236}">
                        <a16:creationId xmlns:a16="http://schemas.microsoft.com/office/drawing/2014/main" id="{17DFD55E-B709-4906-A414-00BF66DF07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>
                    <a:extLst>
                      <a:ext uri="{FF2B5EF4-FFF2-40B4-BE49-F238E27FC236}">
                        <a16:creationId xmlns:a16="http://schemas.microsoft.com/office/drawing/2014/main" id="{E0495502-5476-4B42-A884-12B68623D5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>
                    <a:extLst>
                      <a:ext uri="{FF2B5EF4-FFF2-40B4-BE49-F238E27FC236}">
                        <a16:creationId xmlns:a16="http://schemas.microsoft.com/office/drawing/2014/main" id="{89E969B4-AEFA-49A8-A3F4-8F7AEE0E91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>
                    <a:extLst>
                      <a:ext uri="{FF2B5EF4-FFF2-40B4-BE49-F238E27FC236}">
                        <a16:creationId xmlns:a16="http://schemas.microsoft.com/office/drawing/2014/main" id="{94AFA253-7FCD-49C4-B0F3-D843D56F13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>
                    <a:extLst>
                      <a:ext uri="{FF2B5EF4-FFF2-40B4-BE49-F238E27FC236}">
                        <a16:creationId xmlns:a16="http://schemas.microsoft.com/office/drawing/2014/main" id="{ADA52924-62F3-4261-BCF1-4044ED11DD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>
                    <a:extLst>
                      <a:ext uri="{FF2B5EF4-FFF2-40B4-BE49-F238E27FC236}">
                        <a16:creationId xmlns:a16="http://schemas.microsoft.com/office/drawing/2014/main" id="{94B66FDE-F660-477F-96B3-36C89A7FD6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>
                    <a:extLst>
                      <a:ext uri="{FF2B5EF4-FFF2-40B4-BE49-F238E27FC236}">
                        <a16:creationId xmlns:a16="http://schemas.microsoft.com/office/drawing/2014/main" id="{BA9F766F-E6A5-463D-8437-A882449DFD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>
                    <a:extLst>
                      <a:ext uri="{FF2B5EF4-FFF2-40B4-BE49-F238E27FC236}">
                        <a16:creationId xmlns:a16="http://schemas.microsoft.com/office/drawing/2014/main" id="{86DD92AC-4B77-43C2-824C-1CBE71EE27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>
                    <a:extLst>
                      <a:ext uri="{FF2B5EF4-FFF2-40B4-BE49-F238E27FC236}">
                        <a16:creationId xmlns:a16="http://schemas.microsoft.com/office/drawing/2014/main" id="{16D9F4D4-8ECD-4FA4-B341-E2F7316C5D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>
                    <a:extLst>
                      <a:ext uri="{FF2B5EF4-FFF2-40B4-BE49-F238E27FC236}">
                        <a16:creationId xmlns:a16="http://schemas.microsoft.com/office/drawing/2014/main" id="{A68945B2-C19D-4EB0-9D7B-3B9A09C021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>
                    <a:extLst>
                      <a:ext uri="{FF2B5EF4-FFF2-40B4-BE49-F238E27FC236}">
                        <a16:creationId xmlns:a16="http://schemas.microsoft.com/office/drawing/2014/main" id="{BCC4F69F-1200-4FF1-A28C-121D11F906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>
                    <a:extLst>
                      <a:ext uri="{FF2B5EF4-FFF2-40B4-BE49-F238E27FC236}">
                        <a16:creationId xmlns:a16="http://schemas.microsoft.com/office/drawing/2014/main" id="{7280DA25-889B-4A90-854D-3739AEB729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>
                    <a:extLst>
                      <a:ext uri="{FF2B5EF4-FFF2-40B4-BE49-F238E27FC236}">
                        <a16:creationId xmlns:a16="http://schemas.microsoft.com/office/drawing/2014/main" id="{503CBCC2-3901-4492-AE4E-453F344893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>
                    <a:extLst>
                      <a:ext uri="{FF2B5EF4-FFF2-40B4-BE49-F238E27FC236}">
                        <a16:creationId xmlns:a16="http://schemas.microsoft.com/office/drawing/2014/main" id="{58EED485-34A8-4084-A6EF-8FEB4D074D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>
                    <a:extLst>
                      <a:ext uri="{FF2B5EF4-FFF2-40B4-BE49-F238E27FC236}">
                        <a16:creationId xmlns:a16="http://schemas.microsoft.com/office/drawing/2014/main" id="{134604BD-7DCF-4034-9143-C9FB96E916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>
                    <a:extLst>
                      <a:ext uri="{FF2B5EF4-FFF2-40B4-BE49-F238E27FC236}">
                        <a16:creationId xmlns:a16="http://schemas.microsoft.com/office/drawing/2014/main" id="{468D2A22-3D78-4F30-A97F-75D57491A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>
                    <a:extLst>
                      <a:ext uri="{FF2B5EF4-FFF2-40B4-BE49-F238E27FC236}">
                        <a16:creationId xmlns:a16="http://schemas.microsoft.com/office/drawing/2014/main" id="{CF1A05D5-1030-4E57-AC65-3250EFC29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>
                    <a:extLst>
                      <a:ext uri="{FF2B5EF4-FFF2-40B4-BE49-F238E27FC236}">
                        <a16:creationId xmlns:a16="http://schemas.microsoft.com/office/drawing/2014/main" id="{20C9C56C-7A71-4FF0-B42F-3EB494E50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>
                    <a:extLst>
                      <a:ext uri="{FF2B5EF4-FFF2-40B4-BE49-F238E27FC236}">
                        <a16:creationId xmlns:a16="http://schemas.microsoft.com/office/drawing/2014/main" id="{68EFA84F-875F-4F81-9BD1-1D93310500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>
                    <a:extLst>
                      <a:ext uri="{FF2B5EF4-FFF2-40B4-BE49-F238E27FC236}">
                        <a16:creationId xmlns:a16="http://schemas.microsoft.com/office/drawing/2014/main" id="{B8C29591-457B-4174-B9E3-B7D46ED4A2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>
                    <a:extLst>
                      <a:ext uri="{FF2B5EF4-FFF2-40B4-BE49-F238E27FC236}">
                        <a16:creationId xmlns:a16="http://schemas.microsoft.com/office/drawing/2014/main" id="{B24E4B0B-1842-4BDC-B694-FCB8A99048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>
                    <a:extLst>
                      <a:ext uri="{FF2B5EF4-FFF2-40B4-BE49-F238E27FC236}">
                        <a16:creationId xmlns:a16="http://schemas.microsoft.com/office/drawing/2014/main" id="{9E9C3467-42C7-4E45-AA92-073E45E7E5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>
                    <a:extLst>
                      <a:ext uri="{FF2B5EF4-FFF2-40B4-BE49-F238E27FC236}">
                        <a16:creationId xmlns:a16="http://schemas.microsoft.com/office/drawing/2014/main" id="{C44A3A24-307D-45E1-B140-6F3B5F40F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>
                    <a:extLst>
                      <a:ext uri="{FF2B5EF4-FFF2-40B4-BE49-F238E27FC236}">
                        <a16:creationId xmlns:a16="http://schemas.microsoft.com/office/drawing/2014/main" id="{B2966100-D8A1-451D-8857-1FC8C8E141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>
                    <a:extLst>
                      <a:ext uri="{FF2B5EF4-FFF2-40B4-BE49-F238E27FC236}">
                        <a16:creationId xmlns:a16="http://schemas.microsoft.com/office/drawing/2014/main" id="{32E6BC34-80B9-450A-A62D-FF6B54CEE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>
                    <a:extLst>
                      <a:ext uri="{FF2B5EF4-FFF2-40B4-BE49-F238E27FC236}">
                        <a16:creationId xmlns:a16="http://schemas.microsoft.com/office/drawing/2014/main" id="{84569450-D798-412D-BE0F-7AAF7B4C2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>
                    <a:extLst>
                      <a:ext uri="{FF2B5EF4-FFF2-40B4-BE49-F238E27FC236}">
                        <a16:creationId xmlns:a16="http://schemas.microsoft.com/office/drawing/2014/main" id="{A0187908-99F8-4D15-8E62-004CA08D40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:a16="http://schemas.microsoft.com/office/drawing/2014/main" id="{B9D36DAA-E230-404C-9BBD-37FDBE414F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:a16="http://schemas.microsoft.com/office/drawing/2014/main" id="{CB59D0DA-1559-4FDA-B0CB-00370531EB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:a16="http://schemas.microsoft.com/office/drawing/2014/main" id="{D721FD81-0432-423E-8C31-30F9CEE5C3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:a16="http://schemas.microsoft.com/office/drawing/2014/main" id="{07E22AFE-C638-4982-B431-614B5DB424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>
                    <a:extLst>
                      <a:ext uri="{FF2B5EF4-FFF2-40B4-BE49-F238E27FC236}">
                        <a16:creationId xmlns:a16="http://schemas.microsoft.com/office/drawing/2014/main" id="{C84D0326-3858-4020-8224-1BBEABF6C3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>
                    <a:extLst>
                      <a:ext uri="{FF2B5EF4-FFF2-40B4-BE49-F238E27FC236}">
                        <a16:creationId xmlns:a16="http://schemas.microsoft.com/office/drawing/2014/main" id="{A32898DF-689A-499F-8A30-4D54CE9684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>
                    <a:extLst>
                      <a:ext uri="{FF2B5EF4-FFF2-40B4-BE49-F238E27FC236}">
                        <a16:creationId xmlns:a16="http://schemas.microsoft.com/office/drawing/2014/main" id="{B1191E86-4714-4BB7-BCA3-A70CC0E95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>
                    <a:extLst>
                      <a:ext uri="{FF2B5EF4-FFF2-40B4-BE49-F238E27FC236}">
                        <a16:creationId xmlns:a16="http://schemas.microsoft.com/office/drawing/2014/main" id="{E6A13E02-A1ED-4DF9-8F47-D1A5F9BFD7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>
                    <a:extLst>
                      <a:ext uri="{FF2B5EF4-FFF2-40B4-BE49-F238E27FC236}">
                        <a16:creationId xmlns:a16="http://schemas.microsoft.com/office/drawing/2014/main" id="{D4C81D38-2E65-4023-B796-9D42D3A854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>
                    <a:extLst>
                      <a:ext uri="{FF2B5EF4-FFF2-40B4-BE49-F238E27FC236}">
                        <a16:creationId xmlns:a16="http://schemas.microsoft.com/office/drawing/2014/main" id="{79A81D0A-CC6E-4EB1-A07F-C7394F5A9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:a16="http://schemas.microsoft.com/office/drawing/2014/main" id="{B067606E-33BD-40F5-87CE-69BFA001E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:a16="http://schemas.microsoft.com/office/drawing/2014/main" id="{68F338CA-5BCE-49F9-A537-8603B3D57C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:a16="http://schemas.microsoft.com/office/drawing/2014/main" id="{00E2C252-35B0-4369-8AF8-AFF69FFD4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:a16="http://schemas.microsoft.com/office/drawing/2014/main" id="{0E60DB60-4C7F-472F-8618-AE6AFE45D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:a16="http://schemas.microsoft.com/office/drawing/2014/main" id="{3DDC6EFB-3A3D-4792-B278-BC51855F24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:a16="http://schemas.microsoft.com/office/drawing/2014/main" id="{93C87C54-D8D9-497C-9FB2-5460C29F5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:a16="http://schemas.microsoft.com/office/drawing/2014/main" id="{8FFDB65A-7476-4726-8136-EB79CAF4B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:a16="http://schemas.microsoft.com/office/drawing/2014/main" id="{D0860423-1B2C-40C4-9D4A-AA00D17E7E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:a16="http://schemas.microsoft.com/office/drawing/2014/main" id="{956F4927-C910-41ED-9A80-8F2B1FD4C3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:a16="http://schemas.microsoft.com/office/drawing/2014/main" id="{47945E20-04DB-4781-8B53-456C48043D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:a16="http://schemas.microsoft.com/office/drawing/2014/main" id="{661D0F66-AF81-41A6-BB00-5E4C033597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:a16="http://schemas.microsoft.com/office/drawing/2014/main" id="{19EE376F-EC02-4930-BB05-8CCF62F55A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:a16="http://schemas.microsoft.com/office/drawing/2014/main" id="{834CC687-B17A-4275-8097-4C5561F82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>
                    <a:extLst>
                      <a:ext uri="{FF2B5EF4-FFF2-40B4-BE49-F238E27FC236}">
                        <a16:creationId xmlns:a16="http://schemas.microsoft.com/office/drawing/2014/main" id="{C856D42C-379D-4A87-9DD8-AB3DCEA37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>
                    <a:extLst>
                      <a:ext uri="{FF2B5EF4-FFF2-40B4-BE49-F238E27FC236}">
                        <a16:creationId xmlns:a16="http://schemas.microsoft.com/office/drawing/2014/main" id="{DA600987-1CA5-465A-8B26-D97B8FD722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:a16="http://schemas.microsoft.com/office/drawing/2014/main" id="{F6D5A403-DCC2-4C9F-8EA2-BFA333423D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:a16="http://schemas.microsoft.com/office/drawing/2014/main" id="{8DAFC3AF-70F3-4148-9799-7A560FA94C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:a16="http://schemas.microsoft.com/office/drawing/2014/main" id="{3B9045E1-B831-4C90-AD96-C6E39241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:a16="http://schemas.microsoft.com/office/drawing/2014/main" id="{7CD8BC4C-087F-4712-821F-6C3B09119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:a16="http://schemas.microsoft.com/office/drawing/2014/main" id="{4A09CF8E-891D-4FF5-8E91-F87C1407C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:a16="http://schemas.microsoft.com/office/drawing/2014/main" id="{EF251F4D-49D5-4BB1-AC5F-B881537EDA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:a16="http://schemas.microsoft.com/office/drawing/2014/main" id="{7DBC0E38-A711-406E-BB2A-9D11A44247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:a16="http://schemas.microsoft.com/office/drawing/2014/main" id="{80CA68D1-D5BA-430C-BD3B-A43577973C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:a16="http://schemas.microsoft.com/office/drawing/2014/main" id="{56DFA465-047B-400E-94F8-EEAE79141B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:a16="http://schemas.microsoft.com/office/drawing/2014/main" id="{FB643308-5330-445F-807E-471CFCF905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:a16="http://schemas.microsoft.com/office/drawing/2014/main" id="{965E16E4-E7BE-41CA-8D81-281F52E50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:a16="http://schemas.microsoft.com/office/drawing/2014/main" id="{D8520B3D-AA49-49F2-AF84-D952E0B2A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:a16="http://schemas.microsoft.com/office/drawing/2014/main" id="{E5816040-D980-42AB-9814-76228F029E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:a16="http://schemas.microsoft.com/office/drawing/2014/main" id="{FA6D5978-E2F3-4A80-B5EA-615583E7E5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:a16="http://schemas.microsoft.com/office/drawing/2014/main" id="{7B42977C-C6F7-4632-88D0-BC2ABBB4F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:a16="http://schemas.microsoft.com/office/drawing/2014/main" id="{B6E9622D-0FE9-40E8-AFE3-E02703ECB6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:a16="http://schemas.microsoft.com/office/drawing/2014/main" id="{ACE47CCE-2809-4C52-A630-BD04ECD628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:a16="http://schemas.microsoft.com/office/drawing/2014/main" id="{C20D1804-10C7-4243-869D-22719B46C8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:a16="http://schemas.microsoft.com/office/drawing/2014/main" id="{87725AB4-86D7-41E6-BDAE-2F87B8455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:a16="http://schemas.microsoft.com/office/drawing/2014/main" id="{8E30C60F-D8C2-4969-8F38-78445612A0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:a16="http://schemas.microsoft.com/office/drawing/2014/main" id="{1E34EB7C-5696-49CD-932F-886B411EA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:a16="http://schemas.microsoft.com/office/drawing/2014/main" id="{42180591-72C5-4D17-8C34-23AAC1CEBB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:a16="http://schemas.microsoft.com/office/drawing/2014/main" id="{9325A68F-A2FE-4B6D-8926-E4A497E80B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:a16="http://schemas.microsoft.com/office/drawing/2014/main" id="{35CD0560-0AA4-4931-9B68-D12AE26C76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:a16="http://schemas.microsoft.com/office/drawing/2014/main" id="{BA91BF35-D17F-46EF-B8ED-1D5B1D681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:a16="http://schemas.microsoft.com/office/drawing/2014/main" id="{41F2B733-5EEB-4E17-BCFD-EEBFE75F10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:a16="http://schemas.microsoft.com/office/drawing/2014/main" id="{0A126FF0-1811-40F7-AA3B-0C2586E0AB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:a16="http://schemas.microsoft.com/office/drawing/2014/main" id="{68081CB3-C77B-4321-8788-5B5CD03F8F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:a16="http://schemas.microsoft.com/office/drawing/2014/main" id="{3C7B3FDD-E3DC-4309-841B-52E2247B42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:a16="http://schemas.microsoft.com/office/drawing/2014/main" id="{0B56EE1A-4761-4429-B42E-923A86F279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:a16="http://schemas.microsoft.com/office/drawing/2014/main" id="{8E22C5E7-768A-4736-A5D1-CE8D8E15D6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:a16="http://schemas.microsoft.com/office/drawing/2014/main" id="{94820D56-9AD7-498D-B71C-9F53D19E22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:a16="http://schemas.microsoft.com/office/drawing/2014/main" id="{4C6816C6-8BD8-4DF4-9E74-F74DFF9CE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:a16="http://schemas.microsoft.com/office/drawing/2014/main" id="{E7BE1E5D-54F2-4A60-9F70-5E9588C05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:a16="http://schemas.microsoft.com/office/drawing/2014/main" id="{3A5020A1-EBA9-4CD2-BB37-572236E41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:a16="http://schemas.microsoft.com/office/drawing/2014/main" id="{1F107664-CA7D-4980-AA37-80726BC98E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:a16="http://schemas.microsoft.com/office/drawing/2014/main" id="{CED73AC9-78C1-49A6-8D8C-1E99FED23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:a16="http://schemas.microsoft.com/office/drawing/2014/main" id="{8EB79F5C-78A7-493E-BB94-48AD56B84C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:a16="http://schemas.microsoft.com/office/drawing/2014/main" id="{0C771397-D8D6-4BC2-BD9D-1F1A4929BB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>
                    <a:extLst>
                      <a:ext uri="{FF2B5EF4-FFF2-40B4-BE49-F238E27FC236}">
                        <a16:creationId xmlns:a16="http://schemas.microsoft.com/office/drawing/2014/main" id="{F6FDC4B9-0D11-48EB-8C74-C479B18368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>
                    <a:extLst>
                      <a:ext uri="{FF2B5EF4-FFF2-40B4-BE49-F238E27FC236}">
                        <a16:creationId xmlns:a16="http://schemas.microsoft.com/office/drawing/2014/main" id="{92155CB4-4CC7-46AD-A9A0-81AC04DBFE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>
                    <a:extLst>
                      <a:ext uri="{FF2B5EF4-FFF2-40B4-BE49-F238E27FC236}">
                        <a16:creationId xmlns:a16="http://schemas.microsoft.com/office/drawing/2014/main" id="{DF8A8338-D087-4355-9DB0-D3D348F84A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>
                    <a:extLst>
                      <a:ext uri="{FF2B5EF4-FFF2-40B4-BE49-F238E27FC236}">
                        <a16:creationId xmlns:a16="http://schemas.microsoft.com/office/drawing/2014/main" id="{9EAA21FB-3B6D-4632-829C-A140B2F55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>
                    <a:extLst>
                      <a:ext uri="{FF2B5EF4-FFF2-40B4-BE49-F238E27FC236}">
                        <a16:creationId xmlns:a16="http://schemas.microsoft.com/office/drawing/2014/main" id="{1FCC2B56-8BF4-4D15-A225-86E6A521C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:a16="http://schemas.microsoft.com/office/drawing/2014/main" id="{0FDDD0C5-C160-4BB9-88E5-92B0C06D5A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:a16="http://schemas.microsoft.com/office/drawing/2014/main" id="{C8E389F7-06FA-4E1B-81D6-33C331D5A3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:a16="http://schemas.microsoft.com/office/drawing/2014/main" id="{C0D87155-27A1-4713-8173-85A5B9BC52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:a16="http://schemas.microsoft.com/office/drawing/2014/main" id="{8D03A03B-CA3A-4DC0-BA7C-E5E212E0E5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:a16="http://schemas.microsoft.com/office/drawing/2014/main" id="{3F466D1B-A4E1-4093-94D8-15BE5E4D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>
                    <a:extLst>
                      <a:ext uri="{FF2B5EF4-FFF2-40B4-BE49-F238E27FC236}">
                        <a16:creationId xmlns:a16="http://schemas.microsoft.com/office/drawing/2014/main" id="{D7FF8421-4C75-4958-9BFB-19CB067C6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>
                    <a:extLst>
                      <a:ext uri="{FF2B5EF4-FFF2-40B4-BE49-F238E27FC236}">
                        <a16:creationId xmlns:a16="http://schemas.microsoft.com/office/drawing/2014/main" id="{2F4F3F59-67E6-46D2-ADF0-E7CF3773BF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>
                    <a:extLst>
                      <a:ext uri="{FF2B5EF4-FFF2-40B4-BE49-F238E27FC236}">
                        <a16:creationId xmlns:a16="http://schemas.microsoft.com/office/drawing/2014/main" id="{CD012201-2047-4358-84F8-B133C83E7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>
                    <a:extLst>
                      <a:ext uri="{FF2B5EF4-FFF2-40B4-BE49-F238E27FC236}">
                        <a16:creationId xmlns:a16="http://schemas.microsoft.com/office/drawing/2014/main" id="{0D10C99D-CB79-49AD-A7C2-FA324BA523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>
                    <a:extLst>
                      <a:ext uri="{FF2B5EF4-FFF2-40B4-BE49-F238E27FC236}">
                        <a16:creationId xmlns:a16="http://schemas.microsoft.com/office/drawing/2014/main" id="{C0B6E3C2-10D4-4588-AD30-EE3AA21DB9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id="{64CC6EE6-BEBE-4302-AD33-C55F1A8A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id="{1E76E60F-9691-4AD3-9CCF-14833F7F4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id="{4B976EB7-D6A3-4E75-B88C-9FD83A9F5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id="{27EE38C0-CD65-42F9-B3A5-257DB74CE3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id="{74E88CBC-41CD-470C-9A3D-278A4F90B9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id="{73D9CA30-8E09-48AC-B73E-78AE84123F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id="{461E8DCB-FC45-4882-B108-9FBC902A06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id="{F2B6D124-210F-4D50-8F70-5F16CBE90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id="{1B257A3F-B8FC-4D09-8E41-CFA98EA914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id="{AE0355A6-083A-4D44-AE32-E8A63F9ABA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id="{3BAA8A64-AD40-40AA-861B-456BBCC457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id="{ED68077C-529D-4C08-8CED-A0611BC04E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id="{6DFB9F5D-D45E-4815-B6F9-625E2849C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id="{3C6D3C6A-9E65-4F0E-A7F3-A4F0CE4E82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id="{C8A40B34-EE4B-4EC3-9F77-8FE2EFCDCD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id="{A4180497-E07D-4515-B458-777276B6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id="{4C597884-5318-41AB-9C87-75009C4C8B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id="{2AD70B35-AD04-4648-8694-76162D13DF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id="{522B5A52-5D56-4E0A-A885-1BD960728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id="{1E671758-8828-417C-8491-6C5F55AAD3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id="{978AB152-FB24-47B0-8BE3-7998F4F680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id="{3C5BB34F-67AA-4B50-9351-08EFB57904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id="{E2E00545-805A-4C1D-A39C-CD7968000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id="{D019E6A2-4B8A-4957-B713-187038C66F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id="{1B7A92C1-235F-4957-9D9F-60792C1F0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id="{F839220C-CFBE-4DE8-A317-46B41954D4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id="{EA013FE2-F779-4EFB-86C2-42FB96A711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id="{41C589AF-07DE-443E-A9B9-DF155F6DB8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id="{A7D168BB-E3AB-41BD-80DD-28D761684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id="{5F52F446-A104-4CD8-95EE-DA5AD09FF2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id="{207A5DFF-EF51-43F9-B769-9DB6C7DC77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id="{78C3D2CE-BB0D-4189-956F-A7ADD8171D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id="{A4A6443F-EAEF-40BA-80AF-CF5AE3B5AF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>
                    <a:extLst>
                      <a:ext uri="{FF2B5EF4-FFF2-40B4-BE49-F238E27FC236}">
                        <a16:creationId xmlns:a16="http://schemas.microsoft.com/office/drawing/2014/main" id="{B51FDB68-9BF5-47BA-BAE8-25B4C0318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:a16="http://schemas.microsoft.com/office/drawing/2014/main" id="{98CE3DFC-825C-4981-B035-CD5C466DE2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:a16="http://schemas.microsoft.com/office/drawing/2014/main" id="{9747B21F-09ED-49C5-A581-B96D39305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:a16="http://schemas.microsoft.com/office/drawing/2014/main" id="{1C1E8F8F-E805-411E-BB9D-4DF60D1E86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:a16="http://schemas.microsoft.com/office/drawing/2014/main" id="{BFA8AD9B-FF8F-4BDA-8731-49DB80B792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:a16="http://schemas.microsoft.com/office/drawing/2014/main" id="{BD3FFEB5-1C82-4955-923E-CD2B32DD4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:a16="http://schemas.microsoft.com/office/drawing/2014/main" id="{0E2AE867-80C4-412E-9333-0060D2EBF9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:a16="http://schemas.microsoft.com/office/drawing/2014/main" id="{B403A86D-ED70-497F-B1EC-D296229B00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:a16="http://schemas.microsoft.com/office/drawing/2014/main" id="{9C3967B1-05A8-4AF0-A7EE-E7A9F61C31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:a16="http://schemas.microsoft.com/office/drawing/2014/main" id="{5ED7DF3B-73BA-40D9-9B3F-4E408A81E9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:a16="http://schemas.microsoft.com/office/drawing/2014/main" id="{8B17B801-628F-4552-BD71-BCE840642F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:a16="http://schemas.microsoft.com/office/drawing/2014/main" id="{38FDE1E1-8075-4915-B1C6-0C66671A0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:a16="http://schemas.microsoft.com/office/drawing/2014/main" id="{C8F06550-2F04-4980-B1A2-51A0C812A4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:a16="http://schemas.microsoft.com/office/drawing/2014/main" id="{E922609D-B2DF-4AAF-AABC-607440E991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:a16="http://schemas.microsoft.com/office/drawing/2014/main" id="{47BEDD9A-803F-4A00-B620-397A9E4238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:a16="http://schemas.microsoft.com/office/drawing/2014/main" id="{0FEE813F-58AC-4551-9209-DD3232835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:a16="http://schemas.microsoft.com/office/drawing/2014/main" id="{12A62963-9685-4A9E-A148-433B61E195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:a16="http://schemas.microsoft.com/office/drawing/2014/main" id="{ACC10533-D687-4110-AE4E-EA46A93472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:a16="http://schemas.microsoft.com/office/drawing/2014/main" id="{20B67C0F-6D85-48D8-A6C7-635C1C953F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:a16="http://schemas.microsoft.com/office/drawing/2014/main" id="{475D9488-FF2C-4DB6-A137-EB3795BE91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:a16="http://schemas.microsoft.com/office/drawing/2014/main" id="{43A2BA4A-8CCA-4037-AC53-8BFE462AC0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:a16="http://schemas.microsoft.com/office/drawing/2014/main" id="{C1908DD3-1727-447E-BA05-3BEEF2693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:a16="http://schemas.microsoft.com/office/drawing/2014/main" id="{D7116DC5-EA7E-4DE5-9D74-28B682273F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:a16="http://schemas.microsoft.com/office/drawing/2014/main" id="{D35B6C30-5E3B-4105-9C7D-2426B5B0D6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:a16="http://schemas.microsoft.com/office/drawing/2014/main" id="{EDB0C795-77CC-4BBF-9C8E-C64F393265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id="{0AE65C35-5EFA-465C-BFC9-4F1D206E2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id="{5B8FB8AB-09D8-4E72-A5DA-D59BC0C22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id="{43AF57C7-F2E6-4FEB-BF76-60A3133E2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id="{46382F0A-B8E1-4DAD-A90E-0880D1AC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id="{F6A799BC-5CDB-475B-814A-5C0CA4C949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id="{21FA035A-9AB0-448E-9CEF-A0DC07FC84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id="{6CCAC33D-3581-4A99-8A7A-DB38ADFF4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id="{E16B6499-634A-45D4-9966-7AFB79E3D8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id="{888639A2-E41D-4D00-94AF-32D58B75A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id="{3030D67B-A723-4958-8F46-A84CB3C3D9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id="{2CC60152-02B2-4F30-BA8C-4F9632ACF1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>
                  <a:extLst>
                    <a:ext uri="{FF2B5EF4-FFF2-40B4-BE49-F238E27FC236}">
                      <a16:creationId xmlns:a16="http://schemas.microsoft.com/office/drawing/2014/main" id="{BD80DDF0-71FD-4738-9395-059293268835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>
                  <a:extLst>
                    <a:ext uri="{FF2B5EF4-FFF2-40B4-BE49-F238E27FC236}">
                      <a16:creationId xmlns:a16="http://schemas.microsoft.com/office/drawing/2014/main" id="{ADE9792C-947A-4883-BA63-57067A5E1672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867" name="TextBox 866">
                  <a:extLst>
                    <a:ext uri="{FF2B5EF4-FFF2-40B4-BE49-F238E27FC236}">
                      <a16:creationId xmlns:a16="http://schemas.microsoft.com/office/drawing/2014/main" id="{8418E7C3-CDFB-4C28-9351-4C485E152173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:a16="http://schemas.microsoft.com/office/drawing/2014/main" id="{1ADF26F1-4E6A-4156-85EA-3F4BB75FFF13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69" name="TextBox 868">
                  <a:extLst>
                    <a:ext uri="{FF2B5EF4-FFF2-40B4-BE49-F238E27FC236}">
                      <a16:creationId xmlns:a16="http://schemas.microsoft.com/office/drawing/2014/main" id="{CF230FC1-67EB-4FC8-8F57-C5C17C497866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:a16="http://schemas.microsoft.com/office/drawing/2014/main" id="{ABDAB63B-B59C-4C23-9C8B-6F94E233316E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1" name="TextBox 870">
                  <a:extLst>
                    <a:ext uri="{FF2B5EF4-FFF2-40B4-BE49-F238E27FC236}">
                      <a16:creationId xmlns:a16="http://schemas.microsoft.com/office/drawing/2014/main" id="{07F5739C-A16E-42A1-8B04-50737162A022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:a16="http://schemas.microsoft.com/office/drawing/2014/main" id="{EF00F4AF-971F-4EAA-8B62-59FB79888457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873" name="TextBox 872">
                  <a:extLst>
                    <a:ext uri="{FF2B5EF4-FFF2-40B4-BE49-F238E27FC236}">
                      <a16:creationId xmlns:a16="http://schemas.microsoft.com/office/drawing/2014/main" id="{0871128B-2994-49C2-9020-5EFF7F0F3BC6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:a16="http://schemas.microsoft.com/office/drawing/2014/main" id="{9958C2D7-4D8F-43B9-8245-AA0B65E119BC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5" name="TextBox 874">
                  <a:extLst>
                    <a:ext uri="{FF2B5EF4-FFF2-40B4-BE49-F238E27FC236}">
                      <a16:creationId xmlns:a16="http://schemas.microsoft.com/office/drawing/2014/main" id="{E31CA9FC-498D-423F-91B7-0A67C3CC399E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:a16="http://schemas.microsoft.com/office/drawing/2014/main" id="{28AFA0CB-DBC0-421D-AE64-B7D58821EACF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>
                  <a:extLst>
                    <a:ext uri="{FF2B5EF4-FFF2-40B4-BE49-F238E27FC236}">
                      <a16:creationId xmlns:a16="http://schemas.microsoft.com/office/drawing/2014/main" id="{4739879A-D9EB-4106-B75B-0E2F4156E1C1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:a16="http://schemas.microsoft.com/office/drawing/2014/main" id="{622698F5-9300-41D7-98F6-2C099F74AAFC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79" name="TextBox 878">
                  <a:extLst>
                    <a:ext uri="{FF2B5EF4-FFF2-40B4-BE49-F238E27FC236}">
                      <a16:creationId xmlns:a16="http://schemas.microsoft.com/office/drawing/2014/main" id="{E46D2887-6032-410F-960C-E5656CDDD8D2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:a16="http://schemas.microsoft.com/office/drawing/2014/main" id="{2497EBA6-AE50-4C37-8378-B017DE31C4AF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>
                  <a:extLst>
                    <a:ext uri="{FF2B5EF4-FFF2-40B4-BE49-F238E27FC236}">
                      <a16:creationId xmlns:a16="http://schemas.microsoft.com/office/drawing/2014/main" id="{6C158622-BCEC-425F-B2AE-C897AD6B861C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:a16="http://schemas.microsoft.com/office/drawing/2014/main" id="{5BCE1F23-B966-4CDA-AD87-5D29683B358D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:a16="http://schemas.microsoft.com/office/drawing/2014/main" id="{868D3BD3-1005-4D08-9019-B9CFC14EED56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>
                  <a:extLst>
                    <a:ext uri="{FF2B5EF4-FFF2-40B4-BE49-F238E27FC236}">
                      <a16:creationId xmlns:a16="http://schemas.microsoft.com/office/drawing/2014/main" id="{7AF619B3-DD90-4833-8233-20789D3211CA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:a16="http://schemas.microsoft.com/office/drawing/2014/main" id="{41713394-0D42-46DD-B180-6CA66D319F13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>
                  <a:extLst>
                    <a:ext uri="{FF2B5EF4-FFF2-40B4-BE49-F238E27FC236}">
                      <a16:creationId xmlns:a16="http://schemas.microsoft.com/office/drawing/2014/main" id="{681478BD-0BAC-4F46-A3F9-0BAF5CC086CC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:a16="http://schemas.microsoft.com/office/drawing/2014/main" id="{C7B4D38C-BCA8-4425-8FE3-F07580F8D19F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>
                  <a:extLst>
                    <a:ext uri="{FF2B5EF4-FFF2-40B4-BE49-F238E27FC236}">
                      <a16:creationId xmlns:a16="http://schemas.microsoft.com/office/drawing/2014/main" id="{DAE57DE0-4C18-4481-8C79-49DCAC37F9F4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>
                  <a:extLst>
                    <a:ext uri="{FF2B5EF4-FFF2-40B4-BE49-F238E27FC236}">
                      <a16:creationId xmlns:a16="http://schemas.microsoft.com/office/drawing/2014/main" id="{ADECA585-8253-4546-8B7C-1F49C2388E43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:a16="http://schemas.microsoft.com/office/drawing/2014/main" id="{B0EAFE27-A061-49DF-A8CE-94C039997133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3" name="TextBox 892">
                  <a:extLst>
                    <a:ext uri="{FF2B5EF4-FFF2-40B4-BE49-F238E27FC236}">
                      <a16:creationId xmlns:a16="http://schemas.microsoft.com/office/drawing/2014/main" id="{B7FAFD9C-BF94-4DF0-8583-08A0F9C4171E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:a16="http://schemas.microsoft.com/office/drawing/2014/main" id="{AABE16D3-B4F1-49BA-99E5-76725C38B129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895" name="TextBox 894">
                  <a:extLst>
                    <a:ext uri="{FF2B5EF4-FFF2-40B4-BE49-F238E27FC236}">
                      <a16:creationId xmlns:a16="http://schemas.microsoft.com/office/drawing/2014/main" id="{EA053F65-C6F8-4C92-ADC5-55582AE26F1E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:a16="http://schemas.microsoft.com/office/drawing/2014/main" id="{33F2300F-AB52-4022-9618-E2CBAE7E8B64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>
                  <a:extLst>
                    <a:ext uri="{FF2B5EF4-FFF2-40B4-BE49-F238E27FC236}">
                      <a16:creationId xmlns:a16="http://schemas.microsoft.com/office/drawing/2014/main" id="{CAF95819-8753-40FC-8593-513E7D9D77E7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:a16="http://schemas.microsoft.com/office/drawing/2014/main" id="{EC7D9FB8-961C-4FD7-8CF9-C523BE919EC7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>
                  <a:extLst>
                    <a:ext uri="{FF2B5EF4-FFF2-40B4-BE49-F238E27FC236}">
                      <a16:creationId xmlns:a16="http://schemas.microsoft.com/office/drawing/2014/main" id="{6053F74E-3EB8-4D42-B720-33881E4F6A02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:a16="http://schemas.microsoft.com/office/drawing/2014/main" id="{104BC20E-1464-4A64-A5C2-DA0B4F7F54DD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>
                  <a:extLst>
                    <a:ext uri="{FF2B5EF4-FFF2-40B4-BE49-F238E27FC236}">
                      <a16:creationId xmlns:a16="http://schemas.microsoft.com/office/drawing/2014/main" id="{3A8559CE-949C-44BA-88EB-3AD7022DB7BB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:a16="http://schemas.microsoft.com/office/drawing/2014/main" id="{3163DDDE-C8C0-423F-A0B4-59DBBF5206DB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>
                  <a:extLst>
                    <a:ext uri="{FF2B5EF4-FFF2-40B4-BE49-F238E27FC236}">
                      <a16:creationId xmlns:a16="http://schemas.microsoft.com/office/drawing/2014/main" id="{D9A58C7A-9739-4CEC-A41B-7AE50517A97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:a16="http://schemas.microsoft.com/office/drawing/2014/main" id="{CF99B637-BA5B-4803-93C9-5E6884526C14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>
                  <a:extLst>
                    <a:ext uri="{FF2B5EF4-FFF2-40B4-BE49-F238E27FC236}">
                      <a16:creationId xmlns:a16="http://schemas.microsoft.com/office/drawing/2014/main" id="{47763EEE-F36C-4DD4-A2EC-2F67D0B338BA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1376" name="TextBox 1375">
                <a:extLst>
                  <a:ext uri="{FF2B5EF4-FFF2-40B4-BE49-F238E27FC236}">
                    <a16:creationId xmlns:a16="http://schemas.microsoft.com/office/drawing/2014/main" id="{CB288B1B-1D8E-4A57-A3A4-EB93A312B997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908" name="TextBox 907">
              <a:extLst>
                <a:ext uri="{FF2B5EF4-FFF2-40B4-BE49-F238E27FC236}">
                  <a16:creationId xmlns:a16="http://schemas.microsoft.com/office/drawing/2014/main" id="{ED5C3041-66F0-4C92-89D1-B9F0110F45E8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>
            <a:extLst>
              <a:ext uri="{FF2B5EF4-FFF2-40B4-BE49-F238E27FC236}">
                <a16:creationId xmlns:a16="http://schemas.microsoft.com/office/drawing/2014/main" id="{140AF6F9-0965-4C44-85E8-BDB1693CDEFE}"/>
              </a:ext>
            </a:extLst>
          </p:cNvPr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>
            <a:extLst>
              <a:ext uri="{FF2B5EF4-FFF2-40B4-BE49-F238E27FC236}">
                <a16:creationId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>
            <a:extLst>
              <a:ext uri="{FF2B5EF4-FFF2-40B4-BE49-F238E27FC236}">
                <a16:creationId xmlns:a16="http://schemas.microsoft.com/office/drawing/2014/main" id="{6F26D9A9-3441-4850-AB1D-4462A2989044}"/>
              </a:ext>
            </a:extLst>
          </p:cNvPr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>
              <a:extLst>
                <a:ext uri="{FF2B5EF4-FFF2-40B4-BE49-F238E27FC236}">
                  <a16:creationId xmlns:a16="http://schemas.microsoft.com/office/drawing/2014/main" id="{2890F74A-A29F-4C49-9CB0-765B82759684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>
              <a:extLst>
                <a:ext uri="{FF2B5EF4-FFF2-40B4-BE49-F238E27FC236}">
                  <a16:creationId xmlns:a16="http://schemas.microsoft.com/office/drawing/2014/main" id="{A94970EC-D245-439D-8D75-4B518E8C4FB8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349117" y="-61679"/>
            <a:ext cx="4169705" cy="3123903"/>
            <a:chOff x="349117" y="-61679"/>
            <a:chExt cx="4169705" cy="312390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/>
                  <a:t>14 – 6 = 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 rot="647168" flipH="1">
              <a:off x="349117" y="-61679"/>
              <a:ext cx="1692321" cy="1692321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1711056" y="308860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3662072" y="311573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1231633" y="3898612"/>
            <a:ext cx="2843571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8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3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C3A191F-D67E-47BC-B2BC-8F3316A13648}"/>
              </a:ext>
            </a:extLst>
          </p:cNvPr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6C9168-E8AB-48F5-A737-4CBE4AB69715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EE4B67E-E060-4DD9-8426-9E965CFC7772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>
                  <a:extLst>
                    <a:ext uri="{FF2B5EF4-FFF2-40B4-BE49-F238E27FC236}">
                      <a16:creationId xmlns:a16="http://schemas.microsoft.com/office/drawing/2014/main" id="{E26B0A82-A0A3-43AD-A3E6-797DCCF2954D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>
                    <a:extLst>
                      <a:ext uri="{FF2B5EF4-FFF2-40B4-BE49-F238E27FC236}">
                        <a16:creationId xmlns:a16="http://schemas.microsoft.com/office/drawing/2014/main" id="{89B293F3-5B34-48A7-85E0-BF970B6A6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>
                    <a:extLst>
                      <a:ext uri="{FF2B5EF4-FFF2-40B4-BE49-F238E27FC236}">
                        <a16:creationId xmlns:a16="http://schemas.microsoft.com/office/drawing/2014/main" id="{033CBDE6-CA0F-41AB-9A31-7594DC6F2F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>
                    <a:extLst>
                      <a:ext uri="{FF2B5EF4-FFF2-40B4-BE49-F238E27FC236}">
                        <a16:creationId xmlns:a16="http://schemas.microsoft.com/office/drawing/2014/main" id="{60E3A9CB-87A9-4394-AB32-1BAA726B64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>
                    <a:extLst>
                      <a:ext uri="{FF2B5EF4-FFF2-40B4-BE49-F238E27FC236}">
                        <a16:creationId xmlns:a16="http://schemas.microsoft.com/office/drawing/2014/main" id="{FA7A1F9C-4EB4-4710-9CAD-1C2625A73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>
                    <a:extLst>
                      <a:ext uri="{FF2B5EF4-FFF2-40B4-BE49-F238E27FC236}">
                        <a16:creationId xmlns:a16="http://schemas.microsoft.com/office/drawing/2014/main" id="{91FD8A4F-D1C0-4AD5-BCE2-582A838E1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>
                    <a:extLst>
                      <a:ext uri="{FF2B5EF4-FFF2-40B4-BE49-F238E27FC236}">
                        <a16:creationId xmlns:a16="http://schemas.microsoft.com/office/drawing/2014/main" id="{2212ACC4-E567-4785-A34F-07A1FED1D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>
                    <a:extLst>
                      <a:ext uri="{FF2B5EF4-FFF2-40B4-BE49-F238E27FC236}">
                        <a16:creationId xmlns:a16="http://schemas.microsoft.com/office/drawing/2014/main" id="{B03691F8-DF68-4AC7-9562-B04F84035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>
                    <a:extLst>
                      <a:ext uri="{FF2B5EF4-FFF2-40B4-BE49-F238E27FC236}">
                        <a16:creationId xmlns:a16="http://schemas.microsoft.com/office/drawing/2014/main" id="{A46E77FE-2A17-489F-8957-8FD974281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>
                    <a:extLst>
                      <a:ext uri="{FF2B5EF4-FFF2-40B4-BE49-F238E27FC236}">
                        <a16:creationId xmlns:a16="http://schemas.microsoft.com/office/drawing/2014/main" id="{45D20018-638A-416D-9295-42290F649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>
                    <a:extLst>
                      <a:ext uri="{FF2B5EF4-FFF2-40B4-BE49-F238E27FC236}">
                        <a16:creationId xmlns:a16="http://schemas.microsoft.com/office/drawing/2014/main" id="{6D8219E4-D321-4FD3-ABC4-25E07AAF88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>
                    <a:extLst>
                      <a:ext uri="{FF2B5EF4-FFF2-40B4-BE49-F238E27FC236}">
                        <a16:creationId xmlns:a16="http://schemas.microsoft.com/office/drawing/2014/main" id="{D935F43F-0044-47F2-9CE1-BADE578F1F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>
                    <a:extLst>
                      <a:ext uri="{FF2B5EF4-FFF2-40B4-BE49-F238E27FC236}">
                        <a16:creationId xmlns:a16="http://schemas.microsoft.com/office/drawing/2014/main" id="{BD357367-2641-46A2-BCCA-4D9642C0D3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>
                    <a:extLst>
                      <a:ext uri="{FF2B5EF4-FFF2-40B4-BE49-F238E27FC236}">
                        <a16:creationId xmlns:a16="http://schemas.microsoft.com/office/drawing/2014/main" id="{EA89A0C5-1F3D-46E8-B772-5C19DA54F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>
                    <a:extLst>
                      <a:ext uri="{FF2B5EF4-FFF2-40B4-BE49-F238E27FC236}">
                        <a16:creationId xmlns:a16="http://schemas.microsoft.com/office/drawing/2014/main" id="{8A090F40-684C-4FE5-9251-A169E58C11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>
                    <a:extLst>
                      <a:ext uri="{FF2B5EF4-FFF2-40B4-BE49-F238E27FC236}">
                        <a16:creationId xmlns:a16="http://schemas.microsoft.com/office/drawing/2014/main" id="{5BDFEF4B-A94D-41AB-9C68-47F5624CF7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>
                    <a:extLst>
                      <a:ext uri="{FF2B5EF4-FFF2-40B4-BE49-F238E27FC236}">
                        <a16:creationId xmlns:a16="http://schemas.microsoft.com/office/drawing/2014/main" id="{659D2252-B4C4-4A7E-B034-DB7D967D2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>
                    <a:extLst>
                      <a:ext uri="{FF2B5EF4-FFF2-40B4-BE49-F238E27FC236}">
                        <a16:creationId xmlns:a16="http://schemas.microsoft.com/office/drawing/2014/main" id="{030E16B6-1977-4BA6-80D3-D86CEDC7F8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>
                    <a:extLst>
                      <a:ext uri="{FF2B5EF4-FFF2-40B4-BE49-F238E27FC236}">
                        <a16:creationId xmlns:a16="http://schemas.microsoft.com/office/drawing/2014/main" id="{BD967957-69CD-4B7B-BFEA-D4D8E3B34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>
                    <a:extLst>
                      <a:ext uri="{FF2B5EF4-FFF2-40B4-BE49-F238E27FC236}">
                        <a16:creationId xmlns:a16="http://schemas.microsoft.com/office/drawing/2014/main" id="{BF708B1C-5C7C-4B9F-B07D-9C75736566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>
                    <a:extLst>
                      <a:ext uri="{FF2B5EF4-FFF2-40B4-BE49-F238E27FC236}">
                        <a16:creationId xmlns:a16="http://schemas.microsoft.com/office/drawing/2014/main" id="{B6991E4B-D020-44A5-B32A-EDA79FEB3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>
                    <a:extLst>
                      <a:ext uri="{FF2B5EF4-FFF2-40B4-BE49-F238E27FC236}">
                        <a16:creationId xmlns:a16="http://schemas.microsoft.com/office/drawing/2014/main" id="{7D147227-11E5-41C2-A28C-14F11FE722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>
                    <a:extLst>
                      <a:ext uri="{FF2B5EF4-FFF2-40B4-BE49-F238E27FC236}">
                        <a16:creationId xmlns:a16="http://schemas.microsoft.com/office/drawing/2014/main" id="{A04DCFE6-D737-4179-A16E-69D0BB9977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>
                    <a:extLst>
                      <a:ext uri="{FF2B5EF4-FFF2-40B4-BE49-F238E27FC236}">
                        <a16:creationId xmlns:a16="http://schemas.microsoft.com/office/drawing/2014/main" id="{29BC5E1F-5BE3-4F3E-BDA9-C50B7F089D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>
                    <a:extLst>
                      <a:ext uri="{FF2B5EF4-FFF2-40B4-BE49-F238E27FC236}">
                        <a16:creationId xmlns:a16="http://schemas.microsoft.com/office/drawing/2014/main" id="{54E7F4D9-0136-4779-A037-6D07BB0848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>
                    <a:extLst>
                      <a:ext uri="{FF2B5EF4-FFF2-40B4-BE49-F238E27FC236}">
                        <a16:creationId xmlns:a16="http://schemas.microsoft.com/office/drawing/2014/main" id="{AFD5CDA9-5A10-4454-9927-76EB0EC54E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>
                    <a:extLst>
                      <a:ext uri="{FF2B5EF4-FFF2-40B4-BE49-F238E27FC236}">
                        <a16:creationId xmlns:a16="http://schemas.microsoft.com/office/drawing/2014/main" id="{4C5BF92D-5287-457E-9B55-909CDD796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>
                    <a:extLst>
                      <a:ext uri="{FF2B5EF4-FFF2-40B4-BE49-F238E27FC236}">
                        <a16:creationId xmlns:a16="http://schemas.microsoft.com/office/drawing/2014/main" id="{4B05035B-C5EC-4980-94CB-A7D324C15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>
                    <a:extLst>
                      <a:ext uri="{FF2B5EF4-FFF2-40B4-BE49-F238E27FC236}">
                        <a16:creationId xmlns:a16="http://schemas.microsoft.com/office/drawing/2014/main" id="{D027416B-CF0F-4C5B-9907-F57C407219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>
                    <a:extLst>
                      <a:ext uri="{FF2B5EF4-FFF2-40B4-BE49-F238E27FC236}">
                        <a16:creationId xmlns:a16="http://schemas.microsoft.com/office/drawing/2014/main" id="{D27018C3-73BE-4DF9-81FD-023A0A3116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>
                    <a:extLst>
                      <a:ext uri="{FF2B5EF4-FFF2-40B4-BE49-F238E27FC236}">
                        <a16:creationId xmlns:a16="http://schemas.microsoft.com/office/drawing/2014/main" id="{28A999BA-61EF-41B2-BF0D-DD82802D5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>
                    <a:extLst>
                      <a:ext uri="{FF2B5EF4-FFF2-40B4-BE49-F238E27FC236}">
                        <a16:creationId xmlns:a16="http://schemas.microsoft.com/office/drawing/2014/main" id="{DD67273F-8BB3-44B7-ACEF-37205C6825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>
                    <a:extLst>
                      <a:ext uri="{FF2B5EF4-FFF2-40B4-BE49-F238E27FC236}">
                        <a16:creationId xmlns:a16="http://schemas.microsoft.com/office/drawing/2014/main" id="{650775E9-BA6C-4D69-8D2B-E31F8E7A50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>
                    <a:extLst>
                      <a:ext uri="{FF2B5EF4-FFF2-40B4-BE49-F238E27FC236}">
                        <a16:creationId xmlns:a16="http://schemas.microsoft.com/office/drawing/2014/main" id="{B9E8C886-6463-429A-80B6-E9EFFEE310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>
                    <a:extLst>
                      <a:ext uri="{FF2B5EF4-FFF2-40B4-BE49-F238E27FC236}">
                        <a16:creationId xmlns:a16="http://schemas.microsoft.com/office/drawing/2014/main" id="{9F0DA5E0-5AEF-42CD-A173-568D4E8A12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>
                    <a:extLst>
                      <a:ext uri="{FF2B5EF4-FFF2-40B4-BE49-F238E27FC236}">
                        <a16:creationId xmlns:a16="http://schemas.microsoft.com/office/drawing/2014/main" id="{9C27E3B4-A429-45FD-9F29-F35637761A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:a16="http://schemas.microsoft.com/office/drawing/2014/main" id="{359B570E-560E-4CFD-A8B4-B23DC41DE4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>
                    <a:extLst>
                      <a:ext uri="{FF2B5EF4-FFF2-40B4-BE49-F238E27FC236}">
                        <a16:creationId xmlns:a16="http://schemas.microsoft.com/office/drawing/2014/main" id="{EAABC8C1-AC94-47E0-99DB-F5AF007011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>
                    <a:extLst>
                      <a:ext uri="{FF2B5EF4-FFF2-40B4-BE49-F238E27FC236}">
                        <a16:creationId xmlns:a16="http://schemas.microsoft.com/office/drawing/2014/main" id="{4FB79667-C050-40D3-B4B7-D682EDC9A6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:a16="http://schemas.microsoft.com/office/drawing/2014/main" id="{A1CFFB91-646C-4F1B-A066-1E23903320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>
                    <a:extLst>
                      <a:ext uri="{FF2B5EF4-FFF2-40B4-BE49-F238E27FC236}">
                        <a16:creationId xmlns:a16="http://schemas.microsoft.com/office/drawing/2014/main" id="{CDCA1589-72D4-4EFF-8836-404C3BEE2D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>
                    <a:extLst>
                      <a:ext uri="{FF2B5EF4-FFF2-40B4-BE49-F238E27FC236}">
                        <a16:creationId xmlns:a16="http://schemas.microsoft.com/office/drawing/2014/main" id="{0549A8EF-1146-4EA2-855B-85A705F766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>
                    <a:extLst>
                      <a:ext uri="{FF2B5EF4-FFF2-40B4-BE49-F238E27FC236}">
                        <a16:creationId xmlns:a16="http://schemas.microsoft.com/office/drawing/2014/main" id="{2C39B0E3-6B3E-4C15-BEB4-A48BB3C7E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>
                    <a:extLst>
                      <a:ext uri="{FF2B5EF4-FFF2-40B4-BE49-F238E27FC236}">
                        <a16:creationId xmlns:a16="http://schemas.microsoft.com/office/drawing/2014/main" id="{A2079C30-067A-47D0-BDFE-2B80712703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>
                    <a:extLst>
                      <a:ext uri="{FF2B5EF4-FFF2-40B4-BE49-F238E27FC236}">
                        <a16:creationId xmlns:a16="http://schemas.microsoft.com/office/drawing/2014/main" id="{DCE17979-CEC0-4285-AF03-1BD6FEB765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>
                    <a:extLst>
                      <a:ext uri="{FF2B5EF4-FFF2-40B4-BE49-F238E27FC236}">
                        <a16:creationId xmlns:a16="http://schemas.microsoft.com/office/drawing/2014/main" id="{E232A811-B319-4935-9BCF-F13E519B2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>
                    <a:extLst>
                      <a:ext uri="{FF2B5EF4-FFF2-40B4-BE49-F238E27FC236}">
                        <a16:creationId xmlns:a16="http://schemas.microsoft.com/office/drawing/2014/main" id="{C8CEB9B5-966E-4898-B83D-BF42A2FB79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>
                    <a:extLst>
                      <a:ext uri="{FF2B5EF4-FFF2-40B4-BE49-F238E27FC236}">
                        <a16:creationId xmlns:a16="http://schemas.microsoft.com/office/drawing/2014/main" id="{893D9254-0138-4347-A2C0-6947DF949D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>
                    <a:extLst>
                      <a:ext uri="{FF2B5EF4-FFF2-40B4-BE49-F238E27FC236}">
                        <a16:creationId xmlns:a16="http://schemas.microsoft.com/office/drawing/2014/main" id="{A5D3A3C7-904B-44ED-8EF9-D8DB0CB76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>
                    <a:extLst>
                      <a:ext uri="{FF2B5EF4-FFF2-40B4-BE49-F238E27FC236}">
                        <a16:creationId xmlns:a16="http://schemas.microsoft.com/office/drawing/2014/main" id="{25B2F8E3-C4DF-4193-A1CC-4BB032E34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>
                    <a:extLst>
                      <a:ext uri="{FF2B5EF4-FFF2-40B4-BE49-F238E27FC236}">
                        <a16:creationId xmlns:a16="http://schemas.microsoft.com/office/drawing/2014/main" id="{7BE32DCA-07EA-4BF3-B337-4298F58064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>
                    <a:extLst>
                      <a:ext uri="{FF2B5EF4-FFF2-40B4-BE49-F238E27FC236}">
                        <a16:creationId xmlns:a16="http://schemas.microsoft.com/office/drawing/2014/main" id="{237C458D-5DC9-4B4D-9864-25210F73E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>
                    <a:extLst>
                      <a:ext uri="{FF2B5EF4-FFF2-40B4-BE49-F238E27FC236}">
                        <a16:creationId xmlns:a16="http://schemas.microsoft.com/office/drawing/2014/main" id="{EC4A370B-B74E-4101-A97A-F516C985A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>
                    <a:extLst>
                      <a:ext uri="{FF2B5EF4-FFF2-40B4-BE49-F238E27FC236}">
                        <a16:creationId xmlns:a16="http://schemas.microsoft.com/office/drawing/2014/main" id="{A6D578EE-F3D1-4A06-99A2-2A6ED96A8F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>
                    <a:extLst>
                      <a:ext uri="{FF2B5EF4-FFF2-40B4-BE49-F238E27FC236}">
                        <a16:creationId xmlns:a16="http://schemas.microsoft.com/office/drawing/2014/main" id="{73ECC9BF-E284-43AC-AEC2-B4C64AC660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>
                    <a:extLst>
                      <a:ext uri="{FF2B5EF4-FFF2-40B4-BE49-F238E27FC236}">
                        <a16:creationId xmlns:a16="http://schemas.microsoft.com/office/drawing/2014/main" id="{EDF83D03-2D1A-418C-8ECE-CB5657E019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>
                    <a:extLst>
                      <a:ext uri="{FF2B5EF4-FFF2-40B4-BE49-F238E27FC236}">
                        <a16:creationId xmlns:a16="http://schemas.microsoft.com/office/drawing/2014/main" id="{2AD15DAD-B165-4FDC-8CD5-A44E47810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>
                    <a:extLst>
                      <a:ext uri="{FF2B5EF4-FFF2-40B4-BE49-F238E27FC236}">
                        <a16:creationId xmlns:a16="http://schemas.microsoft.com/office/drawing/2014/main" id="{8E224EB4-53C1-40F6-8239-22725FA61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>
                    <a:extLst>
                      <a:ext uri="{FF2B5EF4-FFF2-40B4-BE49-F238E27FC236}">
                        <a16:creationId xmlns:a16="http://schemas.microsoft.com/office/drawing/2014/main" id="{89E67AEE-4D96-4A5A-B805-7D6BD50F1A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>
                    <a:extLst>
                      <a:ext uri="{FF2B5EF4-FFF2-40B4-BE49-F238E27FC236}">
                        <a16:creationId xmlns:a16="http://schemas.microsoft.com/office/drawing/2014/main" id="{2CF572D0-BCDD-4AE5-9D69-3095D834C3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>
                    <a:extLst>
                      <a:ext uri="{FF2B5EF4-FFF2-40B4-BE49-F238E27FC236}">
                        <a16:creationId xmlns:a16="http://schemas.microsoft.com/office/drawing/2014/main" id="{A5CCB5E8-CD93-4B9F-9D43-22F9A8ED8A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>
                    <a:extLst>
                      <a:ext uri="{FF2B5EF4-FFF2-40B4-BE49-F238E27FC236}">
                        <a16:creationId xmlns:a16="http://schemas.microsoft.com/office/drawing/2014/main" id="{30F3EF65-7407-4ECB-9ED6-B60E068DF2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>
                    <a:extLst>
                      <a:ext uri="{FF2B5EF4-FFF2-40B4-BE49-F238E27FC236}">
                        <a16:creationId xmlns:a16="http://schemas.microsoft.com/office/drawing/2014/main" id="{A75311B7-644B-48C0-9310-32EDB1BDB1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>
                    <a:extLst>
                      <a:ext uri="{FF2B5EF4-FFF2-40B4-BE49-F238E27FC236}">
                        <a16:creationId xmlns:a16="http://schemas.microsoft.com/office/drawing/2014/main" id="{79082D52-37CE-4EFA-9479-1B6751F709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>
                    <a:extLst>
                      <a:ext uri="{FF2B5EF4-FFF2-40B4-BE49-F238E27FC236}">
                        <a16:creationId xmlns:a16="http://schemas.microsoft.com/office/drawing/2014/main" id="{FE387EB4-31A3-4B72-93BF-45125F7D8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>
                    <a:extLst>
                      <a:ext uri="{FF2B5EF4-FFF2-40B4-BE49-F238E27FC236}">
                        <a16:creationId xmlns:a16="http://schemas.microsoft.com/office/drawing/2014/main" id="{DF7251F7-C1CA-4854-ABBA-8438DFEE5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>
                    <a:extLst>
                      <a:ext uri="{FF2B5EF4-FFF2-40B4-BE49-F238E27FC236}">
                        <a16:creationId xmlns:a16="http://schemas.microsoft.com/office/drawing/2014/main" id="{BDB747D7-D52F-47F1-8EF0-932D0D706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:a16="http://schemas.microsoft.com/office/drawing/2014/main" id="{540FC3AF-CFC3-44DC-90D1-344F0E00A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:a16="http://schemas.microsoft.com/office/drawing/2014/main" id="{C1F609C2-3001-40BC-BDDA-48C3A1A92F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>
                    <a:extLst>
                      <a:ext uri="{FF2B5EF4-FFF2-40B4-BE49-F238E27FC236}">
                        <a16:creationId xmlns:a16="http://schemas.microsoft.com/office/drawing/2014/main" id="{B90EB120-18E0-4EB3-A13C-54ECDE1A5A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>
                    <a:extLst>
                      <a:ext uri="{FF2B5EF4-FFF2-40B4-BE49-F238E27FC236}">
                        <a16:creationId xmlns:a16="http://schemas.microsoft.com/office/drawing/2014/main" id="{5C9BE156-3A28-4B37-8CFE-10EE4D20A7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>
                    <a:extLst>
                      <a:ext uri="{FF2B5EF4-FFF2-40B4-BE49-F238E27FC236}">
                        <a16:creationId xmlns:a16="http://schemas.microsoft.com/office/drawing/2014/main" id="{A5F58248-BDFF-427D-8247-4D49909A57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>
                    <a:extLst>
                      <a:ext uri="{FF2B5EF4-FFF2-40B4-BE49-F238E27FC236}">
                        <a16:creationId xmlns:a16="http://schemas.microsoft.com/office/drawing/2014/main" id="{17CC9998-51B9-4B75-89B1-8529A2A687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>
                    <a:extLst>
                      <a:ext uri="{FF2B5EF4-FFF2-40B4-BE49-F238E27FC236}">
                        <a16:creationId xmlns:a16="http://schemas.microsoft.com/office/drawing/2014/main" id="{8E529C43-D0C2-4738-854F-36CF34B1F4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>
                    <a:extLst>
                      <a:ext uri="{FF2B5EF4-FFF2-40B4-BE49-F238E27FC236}">
                        <a16:creationId xmlns:a16="http://schemas.microsoft.com/office/drawing/2014/main" id="{EEA33C26-4241-45C3-92DB-C13FFF5474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>
                    <a:extLst>
                      <a:ext uri="{FF2B5EF4-FFF2-40B4-BE49-F238E27FC236}">
                        <a16:creationId xmlns:a16="http://schemas.microsoft.com/office/drawing/2014/main" id="{CCE02F24-7E72-4439-B2F9-928D3FBA40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>
                    <a:extLst>
                      <a:ext uri="{FF2B5EF4-FFF2-40B4-BE49-F238E27FC236}">
                        <a16:creationId xmlns:a16="http://schemas.microsoft.com/office/drawing/2014/main" id="{322DDCA1-F4B8-42BA-973B-96FCF449AC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>
                    <a:extLst>
                      <a:ext uri="{FF2B5EF4-FFF2-40B4-BE49-F238E27FC236}">
                        <a16:creationId xmlns:a16="http://schemas.microsoft.com/office/drawing/2014/main" id="{71BB08D7-242B-43E7-853F-622D262B16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>
                    <a:extLst>
                      <a:ext uri="{FF2B5EF4-FFF2-40B4-BE49-F238E27FC236}">
                        <a16:creationId xmlns:a16="http://schemas.microsoft.com/office/drawing/2014/main" id="{78928B86-84A7-48B1-9DD9-E0A38FCF0B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>
                    <a:extLst>
                      <a:ext uri="{FF2B5EF4-FFF2-40B4-BE49-F238E27FC236}">
                        <a16:creationId xmlns:a16="http://schemas.microsoft.com/office/drawing/2014/main" id="{69D48E6A-51E6-4D17-88BE-21636B8A99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>
                    <a:extLst>
                      <a:ext uri="{FF2B5EF4-FFF2-40B4-BE49-F238E27FC236}">
                        <a16:creationId xmlns:a16="http://schemas.microsoft.com/office/drawing/2014/main" id="{C41CD727-3BE7-4403-9478-87A6DEEE3C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>
                    <a:extLst>
                      <a:ext uri="{FF2B5EF4-FFF2-40B4-BE49-F238E27FC236}">
                        <a16:creationId xmlns:a16="http://schemas.microsoft.com/office/drawing/2014/main" id="{18B5BDC1-3688-472B-8B38-F33E42EFF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>
                    <a:extLst>
                      <a:ext uri="{FF2B5EF4-FFF2-40B4-BE49-F238E27FC236}">
                        <a16:creationId xmlns:a16="http://schemas.microsoft.com/office/drawing/2014/main" id="{B2B938A0-B18E-4E91-97AD-E9E39D5E46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>
                    <a:extLst>
                      <a:ext uri="{FF2B5EF4-FFF2-40B4-BE49-F238E27FC236}">
                        <a16:creationId xmlns:a16="http://schemas.microsoft.com/office/drawing/2014/main" id="{7AC43D09-82A8-4BBE-8106-1361EE3A60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:a16="http://schemas.microsoft.com/office/drawing/2014/main" id="{173C6753-D9C5-4FB5-A4AC-A674D2CC1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:a16="http://schemas.microsoft.com/office/drawing/2014/main" id="{17DF2E3B-EEEC-4671-A9D5-721016593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>
                    <a:extLst>
                      <a:ext uri="{FF2B5EF4-FFF2-40B4-BE49-F238E27FC236}">
                        <a16:creationId xmlns:a16="http://schemas.microsoft.com/office/drawing/2014/main" id="{879F99CA-3B4D-47CA-B41C-971ECE8D50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>
                    <a:extLst>
                      <a:ext uri="{FF2B5EF4-FFF2-40B4-BE49-F238E27FC236}">
                        <a16:creationId xmlns:a16="http://schemas.microsoft.com/office/drawing/2014/main" id="{1AB316EF-8B1A-4BF7-9782-2BA4BA6BAC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>
                    <a:extLst>
                      <a:ext uri="{FF2B5EF4-FFF2-40B4-BE49-F238E27FC236}">
                        <a16:creationId xmlns:a16="http://schemas.microsoft.com/office/drawing/2014/main" id="{F92D0CFD-501A-4F5F-A52E-F3ABEF2506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>
                    <a:extLst>
                      <a:ext uri="{FF2B5EF4-FFF2-40B4-BE49-F238E27FC236}">
                        <a16:creationId xmlns:a16="http://schemas.microsoft.com/office/drawing/2014/main" id="{3E2C058A-925B-404C-9FE2-CF2524FBC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>
                    <a:extLst>
                      <a:ext uri="{FF2B5EF4-FFF2-40B4-BE49-F238E27FC236}">
                        <a16:creationId xmlns:a16="http://schemas.microsoft.com/office/drawing/2014/main" id="{C5FB15E5-C0D9-466D-B408-37910B9482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>
                    <a:extLst>
                      <a:ext uri="{FF2B5EF4-FFF2-40B4-BE49-F238E27FC236}">
                        <a16:creationId xmlns:a16="http://schemas.microsoft.com/office/drawing/2014/main" id="{7D4298B8-9D25-478D-A900-1F0B4AFA49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>
                    <a:extLst>
                      <a:ext uri="{FF2B5EF4-FFF2-40B4-BE49-F238E27FC236}">
                        <a16:creationId xmlns:a16="http://schemas.microsoft.com/office/drawing/2014/main" id="{1C0B6025-957E-4C16-BB1F-F8294781E2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>
                    <a:extLst>
                      <a:ext uri="{FF2B5EF4-FFF2-40B4-BE49-F238E27FC236}">
                        <a16:creationId xmlns:a16="http://schemas.microsoft.com/office/drawing/2014/main" id="{0A280F22-E008-41E4-8AD1-27B1FF7356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>
                    <a:extLst>
                      <a:ext uri="{FF2B5EF4-FFF2-40B4-BE49-F238E27FC236}">
                        <a16:creationId xmlns:a16="http://schemas.microsoft.com/office/drawing/2014/main" id="{E1B3EE9D-60AC-4DF0-A2CA-B36DB3213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>
                    <a:extLst>
                      <a:ext uri="{FF2B5EF4-FFF2-40B4-BE49-F238E27FC236}">
                        <a16:creationId xmlns:a16="http://schemas.microsoft.com/office/drawing/2014/main" id="{F22B68BF-C88B-431C-A1A8-88F1D29918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>
                    <a:extLst>
                      <a:ext uri="{FF2B5EF4-FFF2-40B4-BE49-F238E27FC236}">
                        <a16:creationId xmlns:a16="http://schemas.microsoft.com/office/drawing/2014/main" id="{E68ED791-1429-46F9-B6C6-DA3F7B661A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:a16="http://schemas.microsoft.com/office/drawing/2014/main" id="{8045276A-D52C-4EA0-AC4F-D837568188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:a16="http://schemas.microsoft.com/office/drawing/2014/main" id="{142EFB6A-A171-4F9B-955A-B50757101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:a16="http://schemas.microsoft.com/office/drawing/2014/main" id="{0521EA7B-0F2F-482B-A183-41C5115489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:a16="http://schemas.microsoft.com/office/drawing/2014/main" id="{5D57F0F5-C721-44F9-BC82-14D051295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:a16="http://schemas.microsoft.com/office/drawing/2014/main" id="{A5F01E56-3265-4D85-820E-BFE7916AAC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:a16="http://schemas.microsoft.com/office/drawing/2014/main" id="{ABD687CD-FB55-4FC9-A6A8-DD58A23300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:a16="http://schemas.microsoft.com/office/drawing/2014/main" id="{A4FDDF39-B12F-4F59-9E67-5802EC88F6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>
                    <a:extLst>
                      <a:ext uri="{FF2B5EF4-FFF2-40B4-BE49-F238E27FC236}">
                        <a16:creationId xmlns:a16="http://schemas.microsoft.com/office/drawing/2014/main" id="{1717A7AE-F603-4BFB-977E-355FD6EABE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>
                    <a:extLst>
                      <a:ext uri="{FF2B5EF4-FFF2-40B4-BE49-F238E27FC236}">
                        <a16:creationId xmlns:a16="http://schemas.microsoft.com/office/drawing/2014/main" id="{CA3343A2-A4C0-461B-827B-1FBB24EFD6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>
                    <a:extLst>
                      <a:ext uri="{FF2B5EF4-FFF2-40B4-BE49-F238E27FC236}">
                        <a16:creationId xmlns:a16="http://schemas.microsoft.com/office/drawing/2014/main" id="{1A41437A-BAAB-423C-990F-715D251A8B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:a16="http://schemas.microsoft.com/office/drawing/2014/main" id="{66264E2A-1E90-4B94-BBD9-82D8C8A09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:a16="http://schemas.microsoft.com/office/drawing/2014/main" id="{8217B4E1-1704-4158-A355-AFF065FB50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:a16="http://schemas.microsoft.com/office/drawing/2014/main" id="{BFEBB9C4-21A1-429C-87B3-013AF873B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:a16="http://schemas.microsoft.com/office/drawing/2014/main" id="{BE2E6B40-DCE8-47A0-9565-82AD6640D8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:a16="http://schemas.microsoft.com/office/drawing/2014/main" id="{7585A6E3-6FEC-4B99-BB22-A03FD589B7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>
                    <a:extLst>
                      <a:ext uri="{FF2B5EF4-FFF2-40B4-BE49-F238E27FC236}">
                        <a16:creationId xmlns:a16="http://schemas.microsoft.com/office/drawing/2014/main" id="{C4463FAC-5E3C-4C8F-AFFE-9E63A8683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>
                    <a:extLst>
                      <a:ext uri="{FF2B5EF4-FFF2-40B4-BE49-F238E27FC236}">
                        <a16:creationId xmlns:a16="http://schemas.microsoft.com/office/drawing/2014/main" id="{31115006-7839-4A83-80EC-5C8BFA968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>
                    <a:extLst>
                      <a:ext uri="{FF2B5EF4-FFF2-40B4-BE49-F238E27FC236}">
                        <a16:creationId xmlns:a16="http://schemas.microsoft.com/office/drawing/2014/main" id="{5734E80F-D29F-4FE1-9257-CA217A211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>
                    <a:extLst>
                      <a:ext uri="{FF2B5EF4-FFF2-40B4-BE49-F238E27FC236}">
                        <a16:creationId xmlns:a16="http://schemas.microsoft.com/office/drawing/2014/main" id="{9FED979E-D32F-443C-AA10-3FEA36FF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>
                    <a:extLst>
                      <a:ext uri="{FF2B5EF4-FFF2-40B4-BE49-F238E27FC236}">
                        <a16:creationId xmlns:a16="http://schemas.microsoft.com/office/drawing/2014/main" id="{B01807D3-4AEE-4100-A10E-14BF12518B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>
                    <a:extLst>
                      <a:ext uri="{FF2B5EF4-FFF2-40B4-BE49-F238E27FC236}">
                        <a16:creationId xmlns:a16="http://schemas.microsoft.com/office/drawing/2014/main" id="{0D40AB67-A0F1-45AC-96AF-915B69967B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>
                    <a:extLst>
                      <a:ext uri="{FF2B5EF4-FFF2-40B4-BE49-F238E27FC236}">
                        <a16:creationId xmlns:a16="http://schemas.microsoft.com/office/drawing/2014/main" id="{55729A01-6AED-4A91-AA91-DBD257699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>
                    <a:extLst>
                      <a:ext uri="{FF2B5EF4-FFF2-40B4-BE49-F238E27FC236}">
                        <a16:creationId xmlns:a16="http://schemas.microsoft.com/office/drawing/2014/main" id="{9BB56101-9570-4892-BAF3-1DFD4F4452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:a16="http://schemas.microsoft.com/office/drawing/2014/main" id="{D8C22639-F9AB-433C-96CF-AE6C7F758D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>
                    <a:extLst>
                      <a:ext uri="{FF2B5EF4-FFF2-40B4-BE49-F238E27FC236}">
                        <a16:creationId xmlns:a16="http://schemas.microsoft.com/office/drawing/2014/main" id="{00510480-D689-4B72-A8EB-34A12AD889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>
                    <a:extLst>
                      <a:ext uri="{FF2B5EF4-FFF2-40B4-BE49-F238E27FC236}">
                        <a16:creationId xmlns:a16="http://schemas.microsoft.com/office/drawing/2014/main" id="{DB02031B-5A1E-4DBD-AB6D-542E4E7B77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>
                    <a:extLst>
                      <a:ext uri="{FF2B5EF4-FFF2-40B4-BE49-F238E27FC236}">
                        <a16:creationId xmlns:a16="http://schemas.microsoft.com/office/drawing/2014/main" id="{10A15BC1-8645-4716-855D-DE52862575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>
                    <a:extLst>
                      <a:ext uri="{FF2B5EF4-FFF2-40B4-BE49-F238E27FC236}">
                        <a16:creationId xmlns:a16="http://schemas.microsoft.com/office/drawing/2014/main" id="{C295339C-05BF-4842-82CE-511B21B41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>
                    <a:extLst>
                      <a:ext uri="{FF2B5EF4-FFF2-40B4-BE49-F238E27FC236}">
                        <a16:creationId xmlns:a16="http://schemas.microsoft.com/office/drawing/2014/main" id="{BC669530-99CB-4A3E-885A-701628A466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>
                    <a:extLst>
                      <a:ext uri="{FF2B5EF4-FFF2-40B4-BE49-F238E27FC236}">
                        <a16:creationId xmlns:a16="http://schemas.microsoft.com/office/drawing/2014/main" id="{D69C1086-5075-4C45-95C1-4317311A39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>
                    <a:extLst>
                      <a:ext uri="{FF2B5EF4-FFF2-40B4-BE49-F238E27FC236}">
                        <a16:creationId xmlns:a16="http://schemas.microsoft.com/office/drawing/2014/main" id="{B8D19BA5-CF24-4BD7-99EC-D237E11DF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:a16="http://schemas.microsoft.com/office/drawing/2014/main" id="{9A4E6C7F-E19B-496F-B365-62D09F77EB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:a16="http://schemas.microsoft.com/office/drawing/2014/main" id="{79C0C473-08A8-4FCB-8717-9A6841FABA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:a16="http://schemas.microsoft.com/office/drawing/2014/main" id="{8FB33B6F-4DB1-42A7-BDDE-6E443B9150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:a16="http://schemas.microsoft.com/office/drawing/2014/main" id="{16F03C8A-080E-4E33-BE5E-725AAD4455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:a16="http://schemas.microsoft.com/office/drawing/2014/main" id="{0BBB5BDE-9168-4B4D-B161-B75B566FAE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:a16="http://schemas.microsoft.com/office/drawing/2014/main" id="{F569D68E-DB5C-4255-821D-D550759A79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:a16="http://schemas.microsoft.com/office/drawing/2014/main" id="{6AECE7B5-B280-43DC-894D-5A05116DB1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:a16="http://schemas.microsoft.com/office/drawing/2014/main" id="{4CC6B35A-2813-42D2-A3AF-B82CCC710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:a16="http://schemas.microsoft.com/office/drawing/2014/main" id="{2133979B-05B7-4D31-8E35-A81246DFDE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:a16="http://schemas.microsoft.com/office/drawing/2014/main" id="{6F405C97-931B-4EF6-A228-7AB92806C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:a16="http://schemas.microsoft.com/office/drawing/2014/main" id="{9AE5AE93-334E-4203-915E-E1BBFD8508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:a16="http://schemas.microsoft.com/office/drawing/2014/main" id="{C0FDD6DD-1812-4793-B482-0B6AF2742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:a16="http://schemas.microsoft.com/office/drawing/2014/main" id="{22CFC689-810D-45FA-87DF-4916750DD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:a16="http://schemas.microsoft.com/office/drawing/2014/main" id="{BD1857FC-6178-4965-BE29-83CB5F6259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:a16="http://schemas.microsoft.com/office/drawing/2014/main" id="{362EDC2C-90EA-453E-87DC-36F0A96F14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:a16="http://schemas.microsoft.com/office/drawing/2014/main" id="{76CB7C08-EF2C-41DD-80CC-7B4CEBEEA5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:a16="http://schemas.microsoft.com/office/drawing/2014/main" id="{944EF7C5-1A28-47DC-8139-F7401EB20D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:a16="http://schemas.microsoft.com/office/drawing/2014/main" id="{BD6E1E8B-EAB7-4C2B-B6CF-01B56A6E9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:a16="http://schemas.microsoft.com/office/drawing/2014/main" id="{DFB167B3-6314-442C-9EFD-3B0C154D14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:a16="http://schemas.microsoft.com/office/drawing/2014/main" id="{B90A38E2-BCE4-4DEC-BECD-A7EEDF5B37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:a16="http://schemas.microsoft.com/office/drawing/2014/main" id="{0FE64713-DCDA-4481-8F4F-AF5AF8A8F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:a16="http://schemas.microsoft.com/office/drawing/2014/main" id="{091D2B33-30EF-4BBF-9A6B-948B1FDDF2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:a16="http://schemas.microsoft.com/office/drawing/2014/main" id="{8DFC24CB-B5C0-4FDA-9882-EB52DC16B7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:a16="http://schemas.microsoft.com/office/drawing/2014/main" id="{4DAA0B29-5EC2-4736-AC5D-3AC74B9B4D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:a16="http://schemas.microsoft.com/office/drawing/2014/main" id="{A3C6817A-1DDD-4976-A778-193D418908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:a16="http://schemas.microsoft.com/office/drawing/2014/main" id="{9B41CAEB-B6FE-4348-A2CA-A0901EDA99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:a16="http://schemas.microsoft.com/office/drawing/2014/main" id="{E49D6674-FB5A-4A35-800C-BCAF2BA17A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>
                    <a:extLst>
                      <a:ext uri="{FF2B5EF4-FFF2-40B4-BE49-F238E27FC236}">
                        <a16:creationId xmlns:a16="http://schemas.microsoft.com/office/drawing/2014/main" id="{93010E2E-D73B-403D-85D3-E6AFD6BE05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>
                    <a:extLst>
                      <a:ext uri="{FF2B5EF4-FFF2-40B4-BE49-F238E27FC236}">
                        <a16:creationId xmlns:a16="http://schemas.microsoft.com/office/drawing/2014/main" id="{36962E83-98A5-4EE6-944F-19A2543BB7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>
                    <a:extLst>
                      <a:ext uri="{FF2B5EF4-FFF2-40B4-BE49-F238E27FC236}">
                        <a16:creationId xmlns:a16="http://schemas.microsoft.com/office/drawing/2014/main" id="{42CF8C7F-02EB-42E1-91AA-522CCA2BC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>
                    <a:extLst>
                      <a:ext uri="{FF2B5EF4-FFF2-40B4-BE49-F238E27FC236}">
                        <a16:creationId xmlns:a16="http://schemas.microsoft.com/office/drawing/2014/main" id="{BD247434-3478-46A9-B305-8F7BBC011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>
                    <a:extLst>
                      <a:ext uri="{FF2B5EF4-FFF2-40B4-BE49-F238E27FC236}">
                        <a16:creationId xmlns:a16="http://schemas.microsoft.com/office/drawing/2014/main" id="{D62DEEE1-51EE-482B-9C7D-CBB64C4BE2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>
                    <a:extLst>
                      <a:ext uri="{FF2B5EF4-FFF2-40B4-BE49-F238E27FC236}">
                        <a16:creationId xmlns:a16="http://schemas.microsoft.com/office/drawing/2014/main" id="{9752F800-B31E-442E-BCDF-F3F60F944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>
                    <a:extLst>
                      <a:ext uri="{FF2B5EF4-FFF2-40B4-BE49-F238E27FC236}">
                        <a16:creationId xmlns:a16="http://schemas.microsoft.com/office/drawing/2014/main" id="{27871EE0-6C25-483C-B211-AB8D214D6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>
                    <a:extLst>
                      <a:ext uri="{FF2B5EF4-FFF2-40B4-BE49-F238E27FC236}">
                        <a16:creationId xmlns:a16="http://schemas.microsoft.com/office/drawing/2014/main" id="{B224E843-9B10-4668-9D3C-8B9216FB1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>
                    <a:extLst>
                      <a:ext uri="{FF2B5EF4-FFF2-40B4-BE49-F238E27FC236}">
                        <a16:creationId xmlns:a16="http://schemas.microsoft.com/office/drawing/2014/main" id="{3486C339-7BAD-4C46-895C-13BBD487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>
                    <a:extLst>
                      <a:ext uri="{FF2B5EF4-FFF2-40B4-BE49-F238E27FC236}">
                        <a16:creationId xmlns:a16="http://schemas.microsoft.com/office/drawing/2014/main" id="{327B4C75-AC17-46E8-8F27-22C9BF42CC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>
                    <a:extLst>
                      <a:ext uri="{FF2B5EF4-FFF2-40B4-BE49-F238E27FC236}">
                        <a16:creationId xmlns:a16="http://schemas.microsoft.com/office/drawing/2014/main" id="{58649227-8B0E-4E87-9E38-4F6F2D366C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>
                    <a:extLst>
                      <a:ext uri="{FF2B5EF4-FFF2-40B4-BE49-F238E27FC236}">
                        <a16:creationId xmlns:a16="http://schemas.microsoft.com/office/drawing/2014/main" id="{D358A93D-3ABE-4465-8822-569790272B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>
                    <a:extLst>
                      <a:ext uri="{FF2B5EF4-FFF2-40B4-BE49-F238E27FC236}">
                        <a16:creationId xmlns:a16="http://schemas.microsoft.com/office/drawing/2014/main" id="{A3210309-41CF-40C7-9D63-CF41C21AF2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>
                    <a:extLst>
                      <a:ext uri="{FF2B5EF4-FFF2-40B4-BE49-F238E27FC236}">
                        <a16:creationId xmlns:a16="http://schemas.microsoft.com/office/drawing/2014/main" id="{C88957CB-268C-42D9-815B-BAEF95600E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>
                    <a:extLst>
                      <a:ext uri="{FF2B5EF4-FFF2-40B4-BE49-F238E27FC236}">
                        <a16:creationId xmlns:a16="http://schemas.microsoft.com/office/drawing/2014/main" id="{6D92A73A-0224-4A4E-8703-BE01D5A02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>
                    <a:extLst>
                      <a:ext uri="{FF2B5EF4-FFF2-40B4-BE49-F238E27FC236}">
                        <a16:creationId xmlns:a16="http://schemas.microsoft.com/office/drawing/2014/main" id="{E83D90AC-41D7-418F-B1BD-5B1C56B21C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>
                    <a:extLst>
                      <a:ext uri="{FF2B5EF4-FFF2-40B4-BE49-F238E27FC236}">
                        <a16:creationId xmlns:a16="http://schemas.microsoft.com/office/drawing/2014/main" id="{7B4473CF-8924-4CD5-B76F-DA2DED48F6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>
                    <a:extLst>
                      <a:ext uri="{FF2B5EF4-FFF2-40B4-BE49-F238E27FC236}">
                        <a16:creationId xmlns:a16="http://schemas.microsoft.com/office/drawing/2014/main" id="{961166FB-5457-4B06-8CD0-58C8A1B14C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>
                    <a:extLst>
                      <a:ext uri="{FF2B5EF4-FFF2-40B4-BE49-F238E27FC236}">
                        <a16:creationId xmlns:a16="http://schemas.microsoft.com/office/drawing/2014/main" id="{E025F0AA-C211-4565-B037-FF7CCE8BC1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>
                    <a:extLst>
                      <a:ext uri="{FF2B5EF4-FFF2-40B4-BE49-F238E27FC236}">
                        <a16:creationId xmlns:a16="http://schemas.microsoft.com/office/drawing/2014/main" id="{C9C6D154-14C2-4129-8B71-37E1F92230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>
                    <a:extLst>
                      <a:ext uri="{FF2B5EF4-FFF2-40B4-BE49-F238E27FC236}">
                        <a16:creationId xmlns:a16="http://schemas.microsoft.com/office/drawing/2014/main" id="{65A85DB5-1D70-4848-A386-2E87EAE75C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>
                    <a:extLst>
                      <a:ext uri="{FF2B5EF4-FFF2-40B4-BE49-F238E27FC236}">
                        <a16:creationId xmlns:a16="http://schemas.microsoft.com/office/drawing/2014/main" id="{97725446-944B-4C32-A5C9-AB87480D2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>
                    <a:extLst>
                      <a:ext uri="{FF2B5EF4-FFF2-40B4-BE49-F238E27FC236}">
                        <a16:creationId xmlns:a16="http://schemas.microsoft.com/office/drawing/2014/main" id="{BA217DDE-7A4A-4B98-A77C-F4344677A0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>
                    <a:extLst>
                      <a:ext uri="{FF2B5EF4-FFF2-40B4-BE49-F238E27FC236}">
                        <a16:creationId xmlns:a16="http://schemas.microsoft.com/office/drawing/2014/main" id="{79D9141B-FB27-4A65-ABA7-9332A518F6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>
                    <a:extLst>
                      <a:ext uri="{FF2B5EF4-FFF2-40B4-BE49-F238E27FC236}">
                        <a16:creationId xmlns:a16="http://schemas.microsoft.com/office/drawing/2014/main" id="{A9174D6C-E04D-4408-B6D5-F2720E8843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>
                    <a:extLst>
                      <a:ext uri="{FF2B5EF4-FFF2-40B4-BE49-F238E27FC236}">
                        <a16:creationId xmlns:a16="http://schemas.microsoft.com/office/drawing/2014/main" id="{76350213-3BEC-430D-8D33-C7FDAC1642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>
                    <a:extLst>
                      <a:ext uri="{FF2B5EF4-FFF2-40B4-BE49-F238E27FC236}">
                        <a16:creationId xmlns:a16="http://schemas.microsoft.com/office/drawing/2014/main" id="{7A6B758A-F9E3-410E-BF9E-6C8ED08B06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>
                    <a:extLst>
                      <a:ext uri="{FF2B5EF4-FFF2-40B4-BE49-F238E27FC236}">
                        <a16:creationId xmlns:a16="http://schemas.microsoft.com/office/drawing/2014/main" id="{63D56EC3-0894-45D2-B98C-3CB6D87AAD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>
                    <a:extLst>
                      <a:ext uri="{FF2B5EF4-FFF2-40B4-BE49-F238E27FC236}">
                        <a16:creationId xmlns:a16="http://schemas.microsoft.com/office/drawing/2014/main" id="{34E3654E-79FB-4C07-B2CF-E883F62CE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>
                    <a:extLst>
                      <a:ext uri="{FF2B5EF4-FFF2-40B4-BE49-F238E27FC236}">
                        <a16:creationId xmlns:a16="http://schemas.microsoft.com/office/drawing/2014/main" id="{3F5BC828-B4D1-4DE9-9FC7-88FBA9AA78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:a16="http://schemas.microsoft.com/office/drawing/2014/main" id="{BDA28E88-1C10-4FCC-9297-852942F689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:a16="http://schemas.microsoft.com/office/drawing/2014/main" id="{B62C2D12-E14E-4E0B-AFE5-D1F352166F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:a16="http://schemas.microsoft.com/office/drawing/2014/main" id="{938A50B2-10AB-46CF-8268-A973F15DF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:a16="http://schemas.microsoft.com/office/drawing/2014/main" id="{1CF896DA-4CB6-4E2F-9D14-A431C60FE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:a16="http://schemas.microsoft.com/office/drawing/2014/main" id="{1985EFEC-BDC6-4858-878E-47751C5C83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:a16="http://schemas.microsoft.com/office/drawing/2014/main" id="{3ED97C97-AF97-4897-BA02-F86F6569C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:a16="http://schemas.microsoft.com/office/drawing/2014/main" id="{652F8514-A804-4D9E-A3E3-E63AFBF21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:a16="http://schemas.microsoft.com/office/drawing/2014/main" id="{45CD334D-B9F8-4FC2-8D0B-BED1FD1D09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:a16="http://schemas.microsoft.com/office/drawing/2014/main" id="{086760DA-140E-4784-B79A-0AA3AFD5E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:a16="http://schemas.microsoft.com/office/drawing/2014/main" id="{EA826467-AF99-4EA1-AF74-48D6C38DD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>
                    <a:extLst>
                      <a:ext uri="{FF2B5EF4-FFF2-40B4-BE49-F238E27FC236}">
                        <a16:creationId xmlns:a16="http://schemas.microsoft.com/office/drawing/2014/main" id="{51BA8E7A-CCC8-4E32-A6E9-677A5901A4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:a16="http://schemas.microsoft.com/office/drawing/2014/main" id="{E7F96EEE-F828-48CF-82E3-466841F10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>
                    <a:extLst>
                      <a:ext uri="{FF2B5EF4-FFF2-40B4-BE49-F238E27FC236}">
                        <a16:creationId xmlns:a16="http://schemas.microsoft.com/office/drawing/2014/main" id="{5862BB57-8190-4809-AF75-4E46A9F58C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>
                    <a:extLst>
                      <a:ext uri="{FF2B5EF4-FFF2-40B4-BE49-F238E27FC236}">
                        <a16:creationId xmlns:a16="http://schemas.microsoft.com/office/drawing/2014/main" id="{AE6D4E46-F415-42BE-ABF7-D22727B9DD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>
                    <a:extLst>
                      <a:ext uri="{FF2B5EF4-FFF2-40B4-BE49-F238E27FC236}">
                        <a16:creationId xmlns:a16="http://schemas.microsoft.com/office/drawing/2014/main" id="{9440366C-B640-43E0-9474-67B28F28F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>
                    <a:extLst>
                      <a:ext uri="{FF2B5EF4-FFF2-40B4-BE49-F238E27FC236}">
                        <a16:creationId xmlns:a16="http://schemas.microsoft.com/office/drawing/2014/main" id="{E51BC1F1-740A-41E3-B796-96C6A9FF9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>
                    <a:extLst>
                      <a:ext uri="{FF2B5EF4-FFF2-40B4-BE49-F238E27FC236}">
                        <a16:creationId xmlns:a16="http://schemas.microsoft.com/office/drawing/2014/main" id="{5AB951D7-9459-417D-8ACC-6FBFBDC8A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>
                    <a:extLst>
                      <a:ext uri="{FF2B5EF4-FFF2-40B4-BE49-F238E27FC236}">
                        <a16:creationId xmlns:a16="http://schemas.microsoft.com/office/drawing/2014/main" id="{4E803E49-22E0-450C-9166-B5A29A5B26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>
                    <a:extLst>
                      <a:ext uri="{FF2B5EF4-FFF2-40B4-BE49-F238E27FC236}">
                        <a16:creationId xmlns:a16="http://schemas.microsoft.com/office/drawing/2014/main" id="{38C66613-2479-46F5-978D-C29100A6F3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>
                    <a:extLst>
                      <a:ext uri="{FF2B5EF4-FFF2-40B4-BE49-F238E27FC236}">
                        <a16:creationId xmlns:a16="http://schemas.microsoft.com/office/drawing/2014/main" id="{2D4CAAAF-44AF-4E9A-9373-D973B525C1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>
                    <a:extLst>
                      <a:ext uri="{FF2B5EF4-FFF2-40B4-BE49-F238E27FC236}">
                        <a16:creationId xmlns:a16="http://schemas.microsoft.com/office/drawing/2014/main" id="{4CD419F5-8ECB-4401-A81C-BB343D9BF2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>
                    <a:extLst>
                      <a:ext uri="{FF2B5EF4-FFF2-40B4-BE49-F238E27FC236}">
                        <a16:creationId xmlns:a16="http://schemas.microsoft.com/office/drawing/2014/main" id="{8AEC545F-17E9-4698-8A9C-B575067DF2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>
                    <a:extLst>
                      <a:ext uri="{FF2B5EF4-FFF2-40B4-BE49-F238E27FC236}">
                        <a16:creationId xmlns:a16="http://schemas.microsoft.com/office/drawing/2014/main" id="{DCC285AE-0A99-4DE5-AD2E-D8C216B93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>
                    <a:extLst>
                      <a:ext uri="{FF2B5EF4-FFF2-40B4-BE49-F238E27FC236}">
                        <a16:creationId xmlns:a16="http://schemas.microsoft.com/office/drawing/2014/main" id="{A04CB353-0D4F-4B93-B3E8-AA397CC866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>
                    <a:extLst>
                      <a:ext uri="{FF2B5EF4-FFF2-40B4-BE49-F238E27FC236}">
                        <a16:creationId xmlns:a16="http://schemas.microsoft.com/office/drawing/2014/main" id="{949C8B28-120A-4DD7-9C02-7391FFBF71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>
                    <a:extLst>
                      <a:ext uri="{FF2B5EF4-FFF2-40B4-BE49-F238E27FC236}">
                        <a16:creationId xmlns:a16="http://schemas.microsoft.com/office/drawing/2014/main" id="{2034AB0A-364A-4092-8EFB-1CCAE5B7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>
                    <a:extLst>
                      <a:ext uri="{FF2B5EF4-FFF2-40B4-BE49-F238E27FC236}">
                        <a16:creationId xmlns:a16="http://schemas.microsoft.com/office/drawing/2014/main" id="{7C0BCE77-BD49-47B2-AE52-D7DAE4416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>
                    <a:extLst>
                      <a:ext uri="{FF2B5EF4-FFF2-40B4-BE49-F238E27FC236}">
                        <a16:creationId xmlns:a16="http://schemas.microsoft.com/office/drawing/2014/main" id="{2E03EED2-7E0A-4C52-8FD1-929008A263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>
                    <a:extLst>
                      <a:ext uri="{FF2B5EF4-FFF2-40B4-BE49-F238E27FC236}">
                        <a16:creationId xmlns:a16="http://schemas.microsoft.com/office/drawing/2014/main" id="{25360896-564E-48EF-8A10-471DE86AB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>
                    <a:extLst>
                      <a:ext uri="{FF2B5EF4-FFF2-40B4-BE49-F238E27FC236}">
                        <a16:creationId xmlns:a16="http://schemas.microsoft.com/office/drawing/2014/main" id="{5A0677F1-BA31-45DF-A0BA-68D002477C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>
                    <a:extLst>
                      <a:ext uri="{FF2B5EF4-FFF2-40B4-BE49-F238E27FC236}">
                        <a16:creationId xmlns:a16="http://schemas.microsoft.com/office/drawing/2014/main" id="{C4245A04-6A94-49EA-BBDB-4612E54321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>
                    <a:extLst>
                      <a:ext uri="{FF2B5EF4-FFF2-40B4-BE49-F238E27FC236}">
                        <a16:creationId xmlns:a16="http://schemas.microsoft.com/office/drawing/2014/main" id="{A2BE5457-A28F-4CFE-A85C-9774C1CFD9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>
                    <a:extLst>
                      <a:ext uri="{FF2B5EF4-FFF2-40B4-BE49-F238E27FC236}">
                        <a16:creationId xmlns:a16="http://schemas.microsoft.com/office/drawing/2014/main" id="{8AB18760-4627-4838-A16F-E6055F012A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>
                    <a:extLst>
                      <a:ext uri="{FF2B5EF4-FFF2-40B4-BE49-F238E27FC236}">
                        <a16:creationId xmlns:a16="http://schemas.microsoft.com/office/drawing/2014/main" id="{3A884BF7-55BA-46E6-85D6-A13E7A828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>
                    <a:extLst>
                      <a:ext uri="{FF2B5EF4-FFF2-40B4-BE49-F238E27FC236}">
                        <a16:creationId xmlns:a16="http://schemas.microsoft.com/office/drawing/2014/main" id="{0ADD7F17-46D6-43D1-8A0D-5C50A0B09F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>
                    <a:extLst>
                      <a:ext uri="{FF2B5EF4-FFF2-40B4-BE49-F238E27FC236}">
                        <a16:creationId xmlns:a16="http://schemas.microsoft.com/office/drawing/2014/main" id="{C42B2783-6CE7-434F-9AD6-5AAF538A8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>
                    <a:extLst>
                      <a:ext uri="{FF2B5EF4-FFF2-40B4-BE49-F238E27FC236}">
                        <a16:creationId xmlns:a16="http://schemas.microsoft.com/office/drawing/2014/main" id="{47E4B167-9A23-49E9-BBAF-2A57497DBF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>
                    <a:extLst>
                      <a:ext uri="{FF2B5EF4-FFF2-40B4-BE49-F238E27FC236}">
                        <a16:creationId xmlns:a16="http://schemas.microsoft.com/office/drawing/2014/main" id="{59752E20-C7D9-490F-A4F1-34248A9FF2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>
                    <a:extLst>
                      <a:ext uri="{FF2B5EF4-FFF2-40B4-BE49-F238E27FC236}">
                        <a16:creationId xmlns:a16="http://schemas.microsoft.com/office/drawing/2014/main" id="{8CBB4DE9-3703-4930-8B31-2C0E889790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>
                    <a:extLst>
                      <a:ext uri="{FF2B5EF4-FFF2-40B4-BE49-F238E27FC236}">
                        <a16:creationId xmlns:a16="http://schemas.microsoft.com/office/drawing/2014/main" id="{B7F94129-7EFA-49DA-883E-784FC022E5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>
                    <a:extLst>
                      <a:ext uri="{FF2B5EF4-FFF2-40B4-BE49-F238E27FC236}">
                        <a16:creationId xmlns:a16="http://schemas.microsoft.com/office/drawing/2014/main" id="{0F106162-0DA7-4872-9133-6C57F80EFC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>
                    <a:extLst>
                      <a:ext uri="{FF2B5EF4-FFF2-40B4-BE49-F238E27FC236}">
                        <a16:creationId xmlns:a16="http://schemas.microsoft.com/office/drawing/2014/main" id="{3DB59D44-FF2D-4172-B8D0-36E97F1F1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>
                    <a:extLst>
                      <a:ext uri="{FF2B5EF4-FFF2-40B4-BE49-F238E27FC236}">
                        <a16:creationId xmlns:a16="http://schemas.microsoft.com/office/drawing/2014/main" id="{5B3CA328-1833-4B0F-B3FE-D89120D18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>
                    <a:extLst>
                      <a:ext uri="{FF2B5EF4-FFF2-40B4-BE49-F238E27FC236}">
                        <a16:creationId xmlns:a16="http://schemas.microsoft.com/office/drawing/2014/main" id="{9108D5DE-A1A1-4763-B7D9-ACEBB3581C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:a16="http://schemas.microsoft.com/office/drawing/2014/main" id="{D9CCB7CA-A32C-46FF-9595-A7349E5F68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>
                    <a:extLst>
                      <a:ext uri="{FF2B5EF4-FFF2-40B4-BE49-F238E27FC236}">
                        <a16:creationId xmlns:a16="http://schemas.microsoft.com/office/drawing/2014/main" id="{C2CC330E-A9BF-4389-974E-2A4F424BA4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>
                    <a:extLst>
                      <a:ext uri="{FF2B5EF4-FFF2-40B4-BE49-F238E27FC236}">
                        <a16:creationId xmlns:a16="http://schemas.microsoft.com/office/drawing/2014/main" id="{04611DAD-3697-43F6-99A4-00ECC205E0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:a16="http://schemas.microsoft.com/office/drawing/2014/main" id="{A97DB635-76FA-4E29-9DCA-7D74F244F6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>
                    <a:extLst>
                      <a:ext uri="{FF2B5EF4-FFF2-40B4-BE49-F238E27FC236}">
                        <a16:creationId xmlns:a16="http://schemas.microsoft.com/office/drawing/2014/main" id="{93C0BECD-429A-4927-8DDA-BBFB4B0DB0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>
                    <a:extLst>
                      <a:ext uri="{FF2B5EF4-FFF2-40B4-BE49-F238E27FC236}">
                        <a16:creationId xmlns:a16="http://schemas.microsoft.com/office/drawing/2014/main" id="{0CB51158-CE68-451C-9EBC-830CF9B46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>
                    <a:extLst>
                      <a:ext uri="{FF2B5EF4-FFF2-40B4-BE49-F238E27FC236}">
                        <a16:creationId xmlns:a16="http://schemas.microsoft.com/office/drawing/2014/main" id="{DB9E8293-3715-4F32-A315-E34FA076C3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>
                    <a:extLst>
                      <a:ext uri="{FF2B5EF4-FFF2-40B4-BE49-F238E27FC236}">
                        <a16:creationId xmlns:a16="http://schemas.microsoft.com/office/drawing/2014/main" id="{F72213F3-1BD3-494C-A737-377FCE62B4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:a16="http://schemas.microsoft.com/office/drawing/2014/main" id="{59F0B76A-6D26-4C57-B73D-CD27C0186B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>
                    <a:extLst>
                      <a:ext uri="{FF2B5EF4-FFF2-40B4-BE49-F238E27FC236}">
                        <a16:creationId xmlns:a16="http://schemas.microsoft.com/office/drawing/2014/main" id="{83EDEBFC-4FCD-46A5-AD64-011945FF0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>
                    <a:extLst>
                      <a:ext uri="{FF2B5EF4-FFF2-40B4-BE49-F238E27FC236}">
                        <a16:creationId xmlns:a16="http://schemas.microsoft.com/office/drawing/2014/main" id="{FF2CD938-3620-480A-A10C-9F245BE6D0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:a16="http://schemas.microsoft.com/office/drawing/2014/main" id="{73F826C3-747B-46E8-94A8-9EC5AAE60F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>
                    <a:extLst>
                      <a:ext uri="{FF2B5EF4-FFF2-40B4-BE49-F238E27FC236}">
                        <a16:creationId xmlns:a16="http://schemas.microsoft.com/office/drawing/2014/main" id="{476CAA44-5774-47D3-89BD-3DE83EC0A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>
                    <a:extLst>
                      <a:ext uri="{FF2B5EF4-FFF2-40B4-BE49-F238E27FC236}">
                        <a16:creationId xmlns:a16="http://schemas.microsoft.com/office/drawing/2014/main" id="{B0C7AA0B-1324-4AEC-BC44-A9FDE5E3F1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>
                    <a:extLst>
                      <a:ext uri="{FF2B5EF4-FFF2-40B4-BE49-F238E27FC236}">
                        <a16:creationId xmlns:a16="http://schemas.microsoft.com/office/drawing/2014/main" id="{534C6713-F1CA-41F9-8841-E320E4DF59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:a16="http://schemas.microsoft.com/office/drawing/2014/main" id="{8D647302-8393-4DDE-9655-2956BCDF65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>
                    <a:extLst>
                      <a:ext uri="{FF2B5EF4-FFF2-40B4-BE49-F238E27FC236}">
                        <a16:creationId xmlns:a16="http://schemas.microsoft.com/office/drawing/2014/main" id="{E0D18103-52A1-4648-B757-89225F796F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>
                    <a:extLst>
                      <a:ext uri="{FF2B5EF4-FFF2-40B4-BE49-F238E27FC236}">
                        <a16:creationId xmlns:a16="http://schemas.microsoft.com/office/drawing/2014/main" id="{855C6A44-699E-4D00-BADA-4D3E42DE0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:a16="http://schemas.microsoft.com/office/drawing/2014/main" id="{B2F18592-3F55-4192-A822-48F9621131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>
                    <a:extLst>
                      <a:ext uri="{FF2B5EF4-FFF2-40B4-BE49-F238E27FC236}">
                        <a16:creationId xmlns:a16="http://schemas.microsoft.com/office/drawing/2014/main" id="{363DD614-CEB9-45D7-820D-6DF6A957AC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>
                    <a:extLst>
                      <a:ext uri="{FF2B5EF4-FFF2-40B4-BE49-F238E27FC236}">
                        <a16:creationId xmlns:a16="http://schemas.microsoft.com/office/drawing/2014/main" id="{2FEAA60F-24E0-4666-AF3E-72EFC80C1B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>
                    <a:extLst>
                      <a:ext uri="{FF2B5EF4-FFF2-40B4-BE49-F238E27FC236}">
                        <a16:creationId xmlns:a16="http://schemas.microsoft.com/office/drawing/2014/main" id="{5F2EEA1B-7C2B-4214-A69F-9027D32C8A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>
                    <a:extLst>
                      <a:ext uri="{FF2B5EF4-FFF2-40B4-BE49-F238E27FC236}">
                        <a16:creationId xmlns:a16="http://schemas.microsoft.com/office/drawing/2014/main" id="{C05BC8DB-9564-440A-829C-F0A726D931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>
                    <a:extLst>
                      <a:ext uri="{FF2B5EF4-FFF2-40B4-BE49-F238E27FC236}">
                        <a16:creationId xmlns:a16="http://schemas.microsoft.com/office/drawing/2014/main" id="{0C7706CA-8179-46F8-B2BE-38878CB928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>
                    <a:extLst>
                      <a:ext uri="{FF2B5EF4-FFF2-40B4-BE49-F238E27FC236}">
                        <a16:creationId xmlns:a16="http://schemas.microsoft.com/office/drawing/2014/main" id="{708EF8A1-8B33-41CC-9EF2-42856E1B65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>
                    <a:extLst>
                      <a:ext uri="{FF2B5EF4-FFF2-40B4-BE49-F238E27FC236}">
                        <a16:creationId xmlns:a16="http://schemas.microsoft.com/office/drawing/2014/main" id="{1063897A-3E7B-4F30-B521-117FC048FB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>
                    <a:extLst>
                      <a:ext uri="{FF2B5EF4-FFF2-40B4-BE49-F238E27FC236}">
                        <a16:creationId xmlns:a16="http://schemas.microsoft.com/office/drawing/2014/main" id="{BCC3E55D-8E29-4BE1-8F36-44FD5D5197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>
                    <a:extLst>
                      <a:ext uri="{FF2B5EF4-FFF2-40B4-BE49-F238E27FC236}">
                        <a16:creationId xmlns:a16="http://schemas.microsoft.com/office/drawing/2014/main" id="{96904BF2-4F56-477F-BF6A-AF2EA2A1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>
                    <a:extLst>
                      <a:ext uri="{FF2B5EF4-FFF2-40B4-BE49-F238E27FC236}">
                        <a16:creationId xmlns:a16="http://schemas.microsoft.com/office/drawing/2014/main" id="{3D7AF32F-4151-478D-9E24-DE230C0BDA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>
                    <a:extLst>
                      <a:ext uri="{FF2B5EF4-FFF2-40B4-BE49-F238E27FC236}">
                        <a16:creationId xmlns:a16="http://schemas.microsoft.com/office/drawing/2014/main" id="{90CF67F0-F6DE-47D7-B2A6-639694BE69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>
                    <a:extLst>
                      <a:ext uri="{FF2B5EF4-FFF2-40B4-BE49-F238E27FC236}">
                        <a16:creationId xmlns:a16="http://schemas.microsoft.com/office/drawing/2014/main" id="{90E4310A-6DB2-4842-A14A-069C68032F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>
                    <a:extLst>
                      <a:ext uri="{FF2B5EF4-FFF2-40B4-BE49-F238E27FC236}">
                        <a16:creationId xmlns:a16="http://schemas.microsoft.com/office/drawing/2014/main" id="{D52D6518-0B92-40EF-B450-6CA4516FCE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>
                    <a:extLst>
                      <a:ext uri="{FF2B5EF4-FFF2-40B4-BE49-F238E27FC236}">
                        <a16:creationId xmlns:a16="http://schemas.microsoft.com/office/drawing/2014/main" id="{C75ED31F-3979-4520-A118-AB967973EF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>
                    <a:extLst>
                      <a:ext uri="{FF2B5EF4-FFF2-40B4-BE49-F238E27FC236}">
                        <a16:creationId xmlns:a16="http://schemas.microsoft.com/office/drawing/2014/main" id="{9C6D06B4-3EFB-422C-98A9-0FAB8AF06E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>
                    <a:extLst>
                      <a:ext uri="{FF2B5EF4-FFF2-40B4-BE49-F238E27FC236}">
                        <a16:creationId xmlns:a16="http://schemas.microsoft.com/office/drawing/2014/main" id="{BAFF1494-D8C0-4FDF-9754-04BDD0F7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>
                    <a:extLst>
                      <a:ext uri="{FF2B5EF4-FFF2-40B4-BE49-F238E27FC236}">
                        <a16:creationId xmlns:a16="http://schemas.microsoft.com/office/drawing/2014/main" id="{96E79ED3-5F3E-4875-960D-A523CC8C5F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>
                    <a:extLst>
                      <a:ext uri="{FF2B5EF4-FFF2-40B4-BE49-F238E27FC236}">
                        <a16:creationId xmlns:a16="http://schemas.microsoft.com/office/drawing/2014/main" id="{54F6DF2B-A41E-4878-8712-CCEF4F5E77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>
                    <a:extLst>
                      <a:ext uri="{FF2B5EF4-FFF2-40B4-BE49-F238E27FC236}">
                        <a16:creationId xmlns:a16="http://schemas.microsoft.com/office/drawing/2014/main" id="{B608F1FA-7B57-4D67-B7A3-DC8C0E36DE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>
                    <a:extLst>
                      <a:ext uri="{FF2B5EF4-FFF2-40B4-BE49-F238E27FC236}">
                        <a16:creationId xmlns:a16="http://schemas.microsoft.com/office/drawing/2014/main" id="{F0ABC095-885F-49AC-B2EA-07ADA9E0AB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>
                    <a:extLst>
                      <a:ext uri="{FF2B5EF4-FFF2-40B4-BE49-F238E27FC236}">
                        <a16:creationId xmlns:a16="http://schemas.microsoft.com/office/drawing/2014/main" id="{33F8E052-7D5F-47AA-BCC3-8A939029C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>
                    <a:extLst>
                      <a:ext uri="{FF2B5EF4-FFF2-40B4-BE49-F238E27FC236}">
                        <a16:creationId xmlns:a16="http://schemas.microsoft.com/office/drawing/2014/main" id="{8F4BCF0D-3434-4843-BBEA-7D878EEFB6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>
                    <a:extLst>
                      <a:ext uri="{FF2B5EF4-FFF2-40B4-BE49-F238E27FC236}">
                        <a16:creationId xmlns:a16="http://schemas.microsoft.com/office/drawing/2014/main" id="{B1379353-A305-4BA2-91EB-02E619DB73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>
                    <a:extLst>
                      <a:ext uri="{FF2B5EF4-FFF2-40B4-BE49-F238E27FC236}">
                        <a16:creationId xmlns:a16="http://schemas.microsoft.com/office/drawing/2014/main" id="{C68E540E-317B-4E15-81C4-6CBAF3F76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>
                    <a:extLst>
                      <a:ext uri="{FF2B5EF4-FFF2-40B4-BE49-F238E27FC236}">
                        <a16:creationId xmlns:a16="http://schemas.microsoft.com/office/drawing/2014/main" id="{0787DA2F-37B3-43B1-B058-A5FD3F5DAD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>
                    <a:extLst>
                      <a:ext uri="{FF2B5EF4-FFF2-40B4-BE49-F238E27FC236}">
                        <a16:creationId xmlns:a16="http://schemas.microsoft.com/office/drawing/2014/main" id="{7AE27507-1451-4546-8E93-E25FA61A6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>
                    <a:extLst>
                      <a:ext uri="{FF2B5EF4-FFF2-40B4-BE49-F238E27FC236}">
                        <a16:creationId xmlns:a16="http://schemas.microsoft.com/office/drawing/2014/main" id="{864FE0FB-51BB-4055-8164-68D85C9DD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>
                    <a:extLst>
                      <a:ext uri="{FF2B5EF4-FFF2-40B4-BE49-F238E27FC236}">
                        <a16:creationId xmlns:a16="http://schemas.microsoft.com/office/drawing/2014/main" id="{C391507D-90EF-443B-BF55-25EEA301EA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>
                    <a:extLst>
                      <a:ext uri="{FF2B5EF4-FFF2-40B4-BE49-F238E27FC236}">
                        <a16:creationId xmlns:a16="http://schemas.microsoft.com/office/drawing/2014/main" id="{89815C6E-2C11-4284-ACFF-E7C55B45A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>
                    <a:extLst>
                      <a:ext uri="{FF2B5EF4-FFF2-40B4-BE49-F238E27FC236}">
                        <a16:creationId xmlns:a16="http://schemas.microsoft.com/office/drawing/2014/main" id="{A0CB0422-1213-48D2-9AB3-44D90953F0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>
                    <a:extLst>
                      <a:ext uri="{FF2B5EF4-FFF2-40B4-BE49-F238E27FC236}">
                        <a16:creationId xmlns:a16="http://schemas.microsoft.com/office/drawing/2014/main" id="{942C423C-3B0C-427F-806F-780C1A29F0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>
                    <a:extLst>
                      <a:ext uri="{FF2B5EF4-FFF2-40B4-BE49-F238E27FC236}">
                        <a16:creationId xmlns:a16="http://schemas.microsoft.com/office/drawing/2014/main" id="{91B8EBEB-5C33-4CCC-B6D3-E96658E0B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>
                    <a:extLst>
                      <a:ext uri="{FF2B5EF4-FFF2-40B4-BE49-F238E27FC236}">
                        <a16:creationId xmlns:a16="http://schemas.microsoft.com/office/drawing/2014/main" id="{AA2B118D-CB46-40EC-8395-D8F23C06C4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>
                    <a:extLst>
                      <a:ext uri="{FF2B5EF4-FFF2-40B4-BE49-F238E27FC236}">
                        <a16:creationId xmlns:a16="http://schemas.microsoft.com/office/drawing/2014/main" id="{F1AC90DE-D31F-4619-A63C-71525378E5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>
                    <a:extLst>
                      <a:ext uri="{FF2B5EF4-FFF2-40B4-BE49-F238E27FC236}">
                        <a16:creationId xmlns:a16="http://schemas.microsoft.com/office/drawing/2014/main" id="{2AF8EF66-1F48-4DA6-9045-449C19CE4E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>
                    <a:extLst>
                      <a:ext uri="{FF2B5EF4-FFF2-40B4-BE49-F238E27FC236}">
                        <a16:creationId xmlns:a16="http://schemas.microsoft.com/office/drawing/2014/main" id="{79809A1C-2C42-43CE-9BA2-AF27768D7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>
                    <a:extLst>
                      <a:ext uri="{FF2B5EF4-FFF2-40B4-BE49-F238E27FC236}">
                        <a16:creationId xmlns:a16="http://schemas.microsoft.com/office/drawing/2014/main" id="{B86D7243-EB0F-4316-921D-3D93053C0B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>
                    <a:extLst>
                      <a:ext uri="{FF2B5EF4-FFF2-40B4-BE49-F238E27FC236}">
                        <a16:creationId xmlns:a16="http://schemas.microsoft.com/office/drawing/2014/main" id="{61CE8FA4-8B9E-4E41-8BC3-029F659E2E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>
                    <a:extLst>
                      <a:ext uri="{FF2B5EF4-FFF2-40B4-BE49-F238E27FC236}">
                        <a16:creationId xmlns:a16="http://schemas.microsoft.com/office/drawing/2014/main" id="{48149DA2-80D8-4733-9214-7B236B6672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>
                    <a:extLst>
                      <a:ext uri="{FF2B5EF4-FFF2-40B4-BE49-F238E27FC236}">
                        <a16:creationId xmlns:a16="http://schemas.microsoft.com/office/drawing/2014/main" id="{D329A77C-4BC0-49F9-8024-593A10FBF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>
                    <a:extLst>
                      <a:ext uri="{FF2B5EF4-FFF2-40B4-BE49-F238E27FC236}">
                        <a16:creationId xmlns:a16="http://schemas.microsoft.com/office/drawing/2014/main" id="{82B35295-7B5C-4B01-82DE-4AB0D4807F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>
                    <a:extLst>
                      <a:ext uri="{FF2B5EF4-FFF2-40B4-BE49-F238E27FC236}">
                        <a16:creationId xmlns:a16="http://schemas.microsoft.com/office/drawing/2014/main" id="{4C67623F-8A28-4A56-A632-4E00E974A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>
                    <a:extLst>
                      <a:ext uri="{FF2B5EF4-FFF2-40B4-BE49-F238E27FC236}">
                        <a16:creationId xmlns:a16="http://schemas.microsoft.com/office/drawing/2014/main" id="{80822125-5888-4983-8890-CDE436358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:a16="http://schemas.microsoft.com/office/drawing/2014/main" id="{3EFCAD0D-4E06-4B80-A6C8-44196EDEBE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>
                    <a:extLst>
                      <a:ext uri="{FF2B5EF4-FFF2-40B4-BE49-F238E27FC236}">
                        <a16:creationId xmlns:a16="http://schemas.microsoft.com/office/drawing/2014/main" id="{E0474A40-3AFC-4489-9F14-952946E85A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>
                    <a:extLst>
                      <a:ext uri="{FF2B5EF4-FFF2-40B4-BE49-F238E27FC236}">
                        <a16:creationId xmlns:a16="http://schemas.microsoft.com/office/drawing/2014/main" id="{9D49BFAB-DFCB-4DBE-9BCC-F9E9A53E4E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>
                    <a:extLst>
                      <a:ext uri="{FF2B5EF4-FFF2-40B4-BE49-F238E27FC236}">
                        <a16:creationId xmlns:a16="http://schemas.microsoft.com/office/drawing/2014/main" id="{CAB11A82-101E-495D-8B99-9A26817351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>
                    <a:extLst>
                      <a:ext uri="{FF2B5EF4-FFF2-40B4-BE49-F238E27FC236}">
                        <a16:creationId xmlns:a16="http://schemas.microsoft.com/office/drawing/2014/main" id="{115786B2-67BD-42E9-AC2A-4F57F4B6E8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>
                    <a:extLst>
                      <a:ext uri="{FF2B5EF4-FFF2-40B4-BE49-F238E27FC236}">
                        <a16:creationId xmlns:a16="http://schemas.microsoft.com/office/drawing/2014/main" id="{C959927D-540F-4737-A55B-905F00FDE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>
                    <a:extLst>
                      <a:ext uri="{FF2B5EF4-FFF2-40B4-BE49-F238E27FC236}">
                        <a16:creationId xmlns:a16="http://schemas.microsoft.com/office/drawing/2014/main" id="{5F6C4909-FA59-430F-9CF1-9C528CEAE0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>
                    <a:extLst>
                      <a:ext uri="{FF2B5EF4-FFF2-40B4-BE49-F238E27FC236}">
                        <a16:creationId xmlns:a16="http://schemas.microsoft.com/office/drawing/2014/main" id="{5E2BD975-6C18-4E16-B827-4714797E76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>
                    <a:extLst>
                      <a:ext uri="{FF2B5EF4-FFF2-40B4-BE49-F238E27FC236}">
                        <a16:creationId xmlns:a16="http://schemas.microsoft.com/office/drawing/2014/main" id="{3A5BFD63-864C-4D4B-8BA5-5B722299E7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>
                    <a:extLst>
                      <a:ext uri="{FF2B5EF4-FFF2-40B4-BE49-F238E27FC236}">
                        <a16:creationId xmlns:a16="http://schemas.microsoft.com/office/drawing/2014/main" id="{F34BA6DA-3275-46B3-967E-38EEC550DF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>
                    <a:extLst>
                      <a:ext uri="{FF2B5EF4-FFF2-40B4-BE49-F238E27FC236}">
                        <a16:creationId xmlns:a16="http://schemas.microsoft.com/office/drawing/2014/main" id="{AC37CB79-1422-4ADF-A286-629E72CFB4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>
                    <a:extLst>
                      <a:ext uri="{FF2B5EF4-FFF2-40B4-BE49-F238E27FC236}">
                        <a16:creationId xmlns:a16="http://schemas.microsoft.com/office/drawing/2014/main" id="{FBFFE01F-82C2-4C81-8A7A-3550B9C4AD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>
                    <a:extLst>
                      <a:ext uri="{FF2B5EF4-FFF2-40B4-BE49-F238E27FC236}">
                        <a16:creationId xmlns:a16="http://schemas.microsoft.com/office/drawing/2014/main" id="{C9983492-5753-4663-B626-E4F9B53ED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>
                    <a:extLst>
                      <a:ext uri="{FF2B5EF4-FFF2-40B4-BE49-F238E27FC236}">
                        <a16:creationId xmlns:a16="http://schemas.microsoft.com/office/drawing/2014/main" id="{1D8573CE-BEED-47B8-9252-E82FC1ABB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>
                    <a:extLst>
                      <a:ext uri="{FF2B5EF4-FFF2-40B4-BE49-F238E27FC236}">
                        <a16:creationId xmlns:a16="http://schemas.microsoft.com/office/drawing/2014/main" id="{B0F4C213-CD03-4AE0-82D2-B1E36EB57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>
                    <a:extLst>
                      <a:ext uri="{FF2B5EF4-FFF2-40B4-BE49-F238E27FC236}">
                        <a16:creationId xmlns:a16="http://schemas.microsoft.com/office/drawing/2014/main" id="{5E2AE3D6-5555-477F-8137-019945FD2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>
                    <a:extLst>
                      <a:ext uri="{FF2B5EF4-FFF2-40B4-BE49-F238E27FC236}">
                        <a16:creationId xmlns:a16="http://schemas.microsoft.com/office/drawing/2014/main" id="{FA1FAC3D-F0A2-4F54-9D9A-CAF6425F78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>
                    <a:extLst>
                      <a:ext uri="{FF2B5EF4-FFF2-40B4-BE49-F238E27FC236}">
                        <a16:creationId xmlns:a16="http://schemas.microsoft.com/office/drawing/2014/main" id="{99F02243-603F-4694-82BD-0C84FA0C67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>
                    <a:extLst>
                      <a:ext uri="{FF2B5EF4-FFF2-40B4-BE49-F238E27FC236}">
                        <a16:creationId xmlns:a16="http://schemas.microsoft.com/office/drawing/2014/main" id="{35D26FFE-F190-4573-96D4-77192C23D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>
                    <a:extLst>
                      <a:ext uri="{FF2B5EF4-FFF2-40B4-BE49-F238E27FC236}">
                        <a16:creationId xmlns:a16="http://schemas.microsoft.com/office/drawing/2014/main" id="{9DCE4FF5-BCE7-45DE-B9D5-A0FE41B21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>
                    <a:extLst>
                      <a:ext uri="{FF2B5EF4-FFF2-40B4-BE49-F238E27FC236}">
                        <a16:creationId xmlns:a16="http://schemas.microsoft.com/office/drawing/2014/main" id="{80148CDB-F3C9-4A32-AFA1-BEB9CC7A2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>
                    <a:extLst>
                      <a:ext uri="{FF2B5EF4-FFF2-40B4-BE49-F238E27FC236}">
                        <a16:creationId xmlns:a16="http://schemas.microsoft.com/office/drawing/2014/main" id="{B002D504-5D29-4029-BDD6-82C0CF22D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>
                    <a:extLst>
                      <a:ext uri="{FF2B5EF4-FFF2-40B4-BE49-F238E27FC236}">
                        <a16:creationId xmlns:a16="http://schemas.microsoft.com/office/drawing/2014/main" id="{6A62556E-4A81-4A4B-A475-0974B8803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>
                    <a:extLst>
                      <a:ext uri="{FF2B5EF4-FFF2-40B4-BE49-F238E27FC236}">
                        <a16:creationId xmlns:a16="http://schemas.microsoft.com/office/drawing/2014/main" id="{C9C7BF5C-DB23-4D7E-9720-429C221B23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>
                    <a:extLst>
                      <a:ext uri="{FF2B5EF4-FFF2-40B4-BE49-F238E27FC236}">
                        <a16:creationId xmlns:a16="http://schemas.microsoft.com/office/drawing/2014/main" id="{B358A0DC-5FC1-416A-BDF5-FB6D8B9E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>
                    <a:extLst>
                      <a:ext uri="{FF2B5EF4-FFF2-40B4-BE49-F238E27FC236}">
                        <a16:creationId xmlns:a16="http://schemas.microsoft.com/office/drawing/2014/main" id="{81F5D007-5B1F-40E5-BBE1-F1AD3CECC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>
                    <a:extLst>
                      <a:ext uri="{FF2B5EF4-FFF2-40B4-BE49-F238E27FC236}">
                        <a16:creationId xmlns:a16="http://schemas.microsoft.com/office/drawing/2014/main" id="{FD99447B-6D4C-43FC-8A60-10BE346BD9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>
                    <a:extLst>
                      <a:ext uri="{FF2B5EF4-FFF2-40B4-BE49-F238E27FC236}">
                        <a16:creationId xmlns:a16="http://schemas.microsoft.com/office/drawing/2014/main" id="{E97BC358-DDA3-404E-8127-3E25D5E334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>
                    <a:extLst>
                      <a:ext uri="{FF2B5EF4-FFF2-40B4-BE49-F238E27FC236}">
                        <a16:creationId xmlns:a16="http://schemas.microsoft.com/office/drawing/2014/main" id="{6A031F59-8406-40EB-AA1C-6D247D300B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>
                    <a:extLst>
                      <a:ext uri="{FF2B5EF4-FFF2-40B4-BE49-F238E27FC236}">
                        <a16:creationId xmlns:a16="http://schemas.microsoft.com/office/drawing/2014/main" id="{AD19DE72-5660-4243-AFA2-15DA9C043C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>
                    <a:extLst>
                      <a:ext uri="{FF2B5EF4-FFF2-40B4-BE49-F238E27FC236}">
                        <a16:creationId xmlns:a16="http://schemas.microsoft.com/office/drawing/2014/main" id="{939F6C2A-3497-48A0-997E-038C9ADFBE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>
                    <a:extLst>
                      <a:ext uri="{FF2B5EF4-FFF2-40B4-BE49-F238E27FC236}">
                        <a16:creationId xmlns:a16="http://schemas.microsoft.com/office/drawing/2014/main" id="{0E2D5E9A-5461-4F26-BCC6-95BAE661D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>
                    <a:extLst>
                      <a:ext uri="{FF2B5EF4-FFF2-40B4-BE49-F238E27FC236}">
                        <a16:creationId xmlns:a16="http://schemas.microsoft.com/office/drawing/2014/main" id="{047D1CC5-20F2-4EC9-8E88-16FB1A4C00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>
                    <a:extLst>
                      <a:ext uri="{FF2B5EF4-FFF2-40B4-BE49-F238E27FC236}">
                        <a16:creationId xmlns:a16="http://schemas.microsoft.com/office/drawing/2014/main" id="{7685A0E3-B367-478F-8832-A8828D95F1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>
                    <a:extLst>
                      <a:ext uri="{FF2B5EF4-FFF2-40B4-BE49-F238E27FC236}">
                        <a16:creationId xmlns:a16="http://schemas.microsoft.com/office/drawing/2014/main" id="{3385A6E2-C9F7-47D1-833D-325A62A4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:a16="http://schemas.microsoft.com/office/drawing/2014/main" id="{572FE947-E202-468B-8E2B-F461452852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>
                    <a:extLst>
                      <a:ext uri="{FF2B5EF4-FFF2-40B4-BE49-F238E27FC236}">
                        <a16:creationId xmlns:a16="http://schemas.microsoft.com/office/drawing/2014/main" id="{E1F6B815-7C91-4F25-9756-37ECA1818E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:a16="http://schemas.microsoft.com/office/drawing/2014/main" id="{C2FD6071-F685-4CD4-A41F-B190019452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>
                    <a:extLst>
                      <a:ext uri="{FF2B5EF4-FFF2-40B4-BE49-F238E27FC236}">
                        <a16:creationId xmlns:a16="http://schemas.microsoft.com/office/drawing/2014/main" id="{8728FFA0-A721-42F6-AA31-543EDEEAC9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>
                    <a:extLst>
                      <a:ext uri="{FF2B5EF4-FFF2-40B4-BE49-F238E27FC236}">
                        <a16:creationId xmlns:a16="http://schemas.microsoft.com/office/drawing/2014/main" id="{761CD63B-98EB-4785-ACC0-EEA6AA159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>
                    <a:extLst>
                      <a:ext uri="{FF2B5EF4-FFF2-40B4-BE49-F238E27FC236}">
                        <a16:creationId xmlns:a16="http://schemas.microsoft.com/office/drawing/2014/main" id="{20E44175-A83E-4231-81B4-86DE3A3552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>
                    <a:extLst>
                      <a:ext uri="{FF2B5EF4-FFF2-40B4-BE49-F238E27FC236}">
                        <a16:creationId xmlns:a16="http://schemas.microsoft.com/office/drawing/2014/main" id="{28350C6D-6AA6-48A7-87AC-208E61FE6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>
                    <a:extLst>
                      <a:ext uri="{FF2B5EF4-FFF2-40B4-BE49-F238E27FC236}">
                        <a16:creationId xmlns:a16="http://schemas.microsoft.com/office/drawing/2014/main" id="{2270332B-92AD-4C28-B6A4-D682B594D6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>
                    <a:extLst>
                      <a:ext uri="{FF2B5EF4-FFF2-40B4-BE49-F238E27FC236}">
                        <a16:creationId xmlns:a16="http://schemas.microsoft.com/office/drawing/2014/main" id="{81F7F4A7-E237-4787-96F3-069BDD22E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>
                    <a:extLst>
                      <a:ext uri="{FF2B5EF4-FFF2-40B4-BE49-F238E27FC236}">
                        <a16:creationId xmlns:a16="http://schemas.microsoft.com/office/drawing/2014/main" id="{5DC79D7B-D883-4C46-89B7-63BEEF289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>
                    <a:extLst>
                      <a:ext uri="{FF2B5EF4-FFF2-40B4-BE49-F238E27FC236}">
                        <a16:creationId xmlns:a16="http://schemas.microsoft.com/office/drawing/2014/main" id="{E47DCC6E-5026-4122-B917-780DF5F509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>
                    <a:extLst>
                      <a:ext uri="{FF2B5EF4-FFF2-40B4-BE49-F238E27FC236}">
                        <a16:creationId xmlns:a16="http://schemas.microsoft.com/office/drawing/2014/main" id="{F0E03064-4CE3-4DFF-8E6F-8BA6C5E41E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>
                    <a:extLst>
                      <a:ext uri="{FF2B5EF4-FFF2-40B4-BE49-F238E27FC236}">
                        <a16:creationId xmlns:a16="http://schemas.microsoft.com/office/drawing/2014/main" id="{A396B770-68C7-4635-80ED-FA06ADB1F2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:a16="http://schemas.microsoft.com/office/drawing/2014/main" id="{0113D3D0-5814-4C31-8C4A-82CE0FA96A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>
                    <a:extLst>
                      <a:ext uri="{FF2B5EF4-FFF2-40B4-BE49-F238E27FC236}">
                        <a16:creationId xmlns:a16="http://schemas.microsoft.com/office/drawing/2014/main" id="{050BF87A-6C75-444A-AB45-2B5DBA6C56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:a16="http://schemas.microsoft.com/office/drawing/2014/main" id="{C1BCA8E7-E725-46C0-8D8C-B75EAFFB1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>
                    <a:extLst>
                      <a:ext uri="{FF2B5EF4-FFF2-40B4-BE49-F238E27FC236}">
                        <a16:creationId xmlns:a16="http://schemas.microsoft.com/office/drawing/2014/main" id="{47489952-80C1-4742-A7D9-DA21E9DE1C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>
                    <a:extLst>
                      <a:ext uri="{FF2B5EF4-FFF2-40B4-BE49-F238E27FC236}">
                        <a16:creationId xmlns:a16="http://schemas.microsoft.com/office/drawing/2014/main" id="{A702913C-EE3E-492E-98C6-7FC33742B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>
                    <a:extLst>
                      <a:ext uri="{FF2B5EF4-FFF2-40B4-BE49-F238E27FC236}">
                        <a16:creationId xmlns:a16="http://schemas.microsoft.com/office/drawing/2014/main" id="{60A6E782-4EAE-480F-BA8C-A212E092B6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>
                    <a:extLst>
                      <a:ext uri="{FF2B5EF4-FFF2-40B4-BE49-F238E27FC236}">
                        <a16:creationId xmlns:a16="http://schemas.microsoft.com/office/drawing/2014/main" id="{85DE4A1A-DFEC-4284-A967-ADA6ADF22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>
                    <a:extLst>
                      <a:ext uri="{FF2B5EF4-FFF2-40B4-BE49-F238E27FC236}">
                        <a16:creationId xmlns:a16="http://schemas.microsoft.com/office/drawing/2014/main" id="{047ED94E-A571-42C0-95B0-B4814B7DF6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>
                    <a:extLst>
                      <a:ext uri="{FF2B5EF4-FFF2-40B4-BE49-F238E27FC236}">
                        <a16:creationId xmlns:a16="http://schemas.microsoft.com/office/drawing/2014/main" id="{CF3D9EB2-2446-47FB-9B82-C1297F77D6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>
                    <a:extLst>
                      <a:ext uri="{FF2B5EF4-FFF2-40B4-BE49-F238E27FC236}">
                        <a16:creationId xmlns:a16="http://schemas.microsoft.com/office/drawing/2014/main" id="{CCD3266F-8B7A-4EB4-9485-5420E240A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>
                    <a:extLst>
                      <a:ext uri="{FF2B5EF4-FFF2-40B4-BE49-F238E27FC236}">
                        <a16:creationId xmlns:a16="http://schemas.microsoft.com/office/drawing/2014/main" id="{6CD0B779-531A-483B-AC13-9AFD69192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>
                    <a:extLst>
                      <a:ext uri="{FF2B5EF4-FFF2-40B4-BE49-F238E27FC236}">
                        <a16:creationId xmlns:a16="http://schemas.microsoft.com/office/drawing/2014/main" id="{FCEFCCC8-2BD0-48F7-8553-121E8A59B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>
                    <a:extLst>
                      <a:ext uri="{FF2B5EF4-FFF2-40B4-BE49-F238E27FC236}">
                        <a16:creationId xmlns:a16="http://schemas.microsoft.com/office/drawing/2014/main" id="{3EC0BD3E-DDD8-4BE2-8B9A-167D00F6A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>
                    <a:extLst>
                      <a:ext uri="{FF2B5EF4-FFF2-40B4-BE49-F238E27FC236}">
                        <a16:creationId xmlns:a16="http://schemas.microsoft.com/office/drawing/2014/main" id="{539DCC68-24F8-4D3F-B625-60C1E001A3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:a16="http://schemas.microsoft.com/office/drawing/2014/main" id="{B07A2BC3-C63E-4B18-8903-29B17BF402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>
                    <a:extLst>
                      <a:ext uri="{FF2B5EF4-FFF2-40B4-BE49-F238E27FC236}">
                        <a16:creationId xmlns:a16="http://schemas.microsoft.com/office/drawing/2014/main" id="{06B9D2EA-8712-412A-86A7-2EC1A98838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:a16="http://schemas.microsoft.com/office/drawing/2014/main" id="{5A07E4AB-D036-4549-9515-28D73A72EA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>
                    <a:extLst>
                      <a:ext uri="{FF2B5EF4-FFF2-40B4-BE49-F238E27FC236}">
                        <a16:creationId xmlns:a16="http://schemas.microsoft.com/office/drawing/2014/main" id="{92A99D40-2071-49A3-8216-821D455540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>
                    <a:extLst>
                      <a:ext uri="{FF2B5EF4-FFF2-40B4-BE49-F238E27FC236}">
                        <a16:creationId xmlns:a16="http://schemas.microsoft.com/office/drawing/2014/main" id="{B73007A0-75E9-4988-BF63-45B102EA25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>
                    <a:extLst>
                      <a:ext uri="{FF2B5EF4-FFF2-40B4-BE49-F238E27FC236}">
                        <a16:creationId xmlns:a16="http://schemas.microsoft.com/office/drawing/2014/main" id="{FE4863CC-6ED6-422B-BD8F-E8F79889D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>
                    <a:extLst>
                      <a:ext uri="{FF2B5EF4-FFF2-40B4-BE49-F238E27FC236}">
                        <a16:creationId xmlns:a16="http://schemas.microsoft.com/office/drawing/2014/main" id="{F15FF634-2D30-47F6-AD7D-D0133F151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:a16="http://schemas.microsoft.com/office/drawing/2014/main" id="{DE86B0D7-F8C7-4FC5-8407-BB819B8768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:a16="http://schemas.microsoft.com/office/drawing/2014/main" id="{5D50F74F-D154-4E41-9C05-019FADC38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>
                    <a:extLst>
                      <a:ext uri="{FF2B5EF4-FFF2-40B4-BE49-F238E27FC236}">
                        <a16:creationId xmlns:a16="http://schemas.microsoft.com/office/drawing/2014/main" id="{2A84905E-879F-4996-8C22-2DBEEEBAB3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>
                    <a:extLst>
                      <a:ext uri="{FF2B5EF4-FFF2-40B4-BE49-F238E27FC236}">
                        <a16:creationId xmlns:a16="http://schemas.microsoft.com/office/drawing/2014/main" id="{78E4C2ED-AD5A-4F4E-9303-061B55A9A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>
                    <a:extLst>
                      <a:ext uri="{FF2B5EF4-FFF2-40B4-BE49-F238E27FC236}">
                        <a16:creationId xmlns:a16="http://schemas.microsoft.com/office/drawing/2014/main" id="{589B2894-6670-4EBA-AE28-17675A95E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>
                    <a:extLst>
                      <a:ext uri="{FF2B5EF4-FFF2-40B4-BE49-F238E27FC236}">
                        <a16:creationId xmlns:a16="http://schemas.microsoft.com/office/drawing/2014/main" id="{9A8EEDE0-CAB8-4EE6-AE5C-6D9559B12A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>
                    <a:extLst>
                      <a:ext uri="{FF2B5EF4-FFF2-40B4-BE49-F238E27FC236}">
                        <a16:creationId xmlns:a16="http://schemas.microsoft.com/office/drawing/2014/main" id="{AEB0757C-E93D-4820-BD4E-51F6ECA93E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>
                    <a:extLst>
                      <a:ext uri="{FF2B5EF4-FFF2-40B4-BE49-F238E27FC236}">
                        <a16:creationId xmlns:a16="http://schemas.microsoft.com/office/drawing/2014/main" id="{4D6738D6-BAAC-40F5-AFF0-40A94B5A8B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>
                    <a:extLst>
                      <a:ext uri="{FF2B5EF4-FFF2-40B4-BE49-F238E27FC236}">
                        <a16:creationId xmlns:a16="http://schemas.microsoft.com/office/drawing/2014/main" id="{72E1C5C8-F679-4423-A115-87542BEED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>
                    <a:extLst>
                      <a:ext uri="{FF2B5EF4-FFF2-40B4-BE49-F238E27FC236}">
                        <a16:creationId xmlns:a16="http://schemas.microsoft.com/office/drawing/2014/main" id="{C4A7BA97-1EE3-41C7-AFD8-19A758E378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>
                    <a:extLst>
                      <a:ext uri="{FF2B5EF4-FFF2-40B4-BE49-F238E27FC236}">
                        <a16:creationId xmlns:a16="http://schemas.microsoft.com/office/drawing/2014/main" id="{37A8D697-1748-4A3E-ABAC-383AD11B9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>
                    <a:extLst>
                      <a:ext uri="{FF2B5EF4-FFF2-40B4-BE49-F238E27FC236}">
                        <a16:creationId xmlns:a16="http://schemas.microsoft.com/office/drawing/2014/main" id="{BC1CD2C2-B8CE-4A4A-BA71-4AFBA025E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>
                    <a:extLst>
                      <a:ext uri="{FF2B5EF4-FFF2-40B4-BE49-F238E27FC236}">
                        <a16:creationId xmlns:a16="http://schemas.microsoft.com/office/drawing/2014/main" id="{23339FE4-D0EB-4680-9B72-2B940AD4AE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>
                    <a:extLst>
                      <a:ext uri="{FF2B5EF4-FFF2-40B4-BE49-F238E27FC236}">
                        <a16:creationId xmlns:a16="http://schemas.microsoft.com/office/drawing/2014/main" id="{5ECC6F49-6799-4833-8291-455CBAC3D4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>
                    <a:extLst>
                      <a:ext uri="{FF2B5EF4-FFF2-40B4-BE49-F238E27FC236}">
                        <a16:creationId xmlns:a16="http://schemas.microsoft.com/office/drawing/2014/main" id="{915A9926-38A5-43BB-9002-57E5D36DC0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>
                    <a:extLst>
                      <a:ext uri="{FF2B5EF4-FFF2-40B4-BE49-F238E27FC236}">
                        <a16:creationId xmlns:a16="http://schemas.microsoft.com/office/drawing/2014/main" id="{0FC80650-4CB4-47EB-B36C-6F01D01E1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>
                    <a:extLst>
                      <a:ext uri="{FF2B5EF4-FFF2-40B4-BE49-F238E27FC236}">
                        <a16:creationId xmlns:a16="http://schemas.microsoft.com/office/drawing/2014/main" id="{9E1475E1-BE3B-482D-8899-14AE4E6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>
                    <a:extLst>
                      <a:ext uri="{FF2B5EF4-FFF2-40B4-BE49-F238E27FC236}">
                        <a16:creationId xmlns:a16="http://schemas.microsoft.com/office/drawing/2014/main" id="{E0448192-5D34-41D8-A870-275EACB32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>
                    <a:extLst>
                      <a:ext uri="{FF2B5EF4-FFF2-40B4-BE49-F238E27FC236}">
                        <a16:creationId xmlns:a16="http://schemas.microsoft.com/office/drawing/2014/main" id="{C29D457F-6E0A-4CF6-B274-4960F27BB4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>
                    <a:extLst>
                      <a:ext uri="{FF2B5EF4-FFF2-40B4-BE49-F238E27FC236}">
                        <a16:creationId xmlns:a16="http://schemas.microsoft.com/office/drawing/2014/main" id="{E58141FA-61F8-4B0B-A5E0-665C9B924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>
                    <a:extLst>
                      <a:ext uri="{FF2B5EF4-FFF2-40B4-BE49-F238E27FC236}">
                        <a16:creationId xmlns:a16="http://schemas.microsoft.com/office/drawing/2014/main" id="{9BF05E06-1406-4D1A-BAA3-B0B82A3CC5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>
                    <a:extLst>
                      <a:ext uri="{FF2B5EF4-FFF2-40B4-BE49-F238E27FC236}">
                        <a16:creationId xmlns:a16="http://schemas.microsoft.com/office/drawing/2014/main" id="{377CFD1F-7215-4DA8-92BC-3A70E71F3E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>
                    <a:extLst>
                      <a:ext uri="{FF2B5EF4-FFF2-40B4-BE49-F238E27FC236}">
                        <a16:creationId xmlns:a16="http://schemas.microsoft.com/office/drawing/2014/main" id="{A2455763-743C-4D12-A52B-68A7AA4987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:a16="http://schemas.microsoft.com/office/drawing/2014/main" id="{2452179E-4D94-42F4-B920-EDFDA259DD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>
                    <a:extLst>
                      <a:ext uri="{FF2B5EF4-FFF2-40B4-BE49-F238E27FC236}">
                        <a16:creationId xmlns:a16="http://schemas.microsoft.com/office/drawing/2014/main" id="{65C63E07-C2B0-4AEA-8AE3-D2A87AD065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:a16="http://schemas.microsoft.com/office/drawing/2014/main" id="{0392E237-425D-4AE7-9E82-B9AFE3418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>
                    <a:extLst>
                      <a:ext uri="{FF2B5EF4-FFF2-40B4-BE49-F238E27FC236}">
                        <a16:creationId xmlns:a16="http://schemas.microsoft.com/office/drawing/2014/main" id="{FC02DD51-ED97-412F-9992-4B1839329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>
                    <a:extLst>
                      <a:ext uri="{FF2B5EF4-FFF2-40B4-BE49-F238E27FC236}">
                        <a16:creationId xmlns:a16="http://schemas.microsoft.com/office/drawing/2014/main" id="{C845313E-F65E-4114-8F8D-5AFA266866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>
                    <a:extLst>
                      <a:ext uri="{FF2B5EF4-FFF2-40B4-BE49-F238E27FC236}">
                        <a16:creationId xmlns:a16="http://schemas.microsoft.com/office/drawing/2014/main" id="{6E4112D6-465C-4E86-AA82-270C6C9EF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:a16="http://schemas.microsoft.com/office/drawing/2014/main" id="{B2AE4E1E-C4F0-4ACE-830E-1857AD96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>
                    <a:extLst>
                      <a:ext uri="{FF2B5EF4-FFF2-40B4-BE49-F238E27FC236}">
                        <a16:creationId xmlns:a16="http://schemas.microsoft.com/office/drawing/2014/main" id="{B6A6E51F-29AE-4E89-AEE2-7B229298C3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:a16="http://schemas.microsoft.com/office/drawing/2014/main" id="{C7B1FC4B-12A8-43D6-AF3A-F173BFBA98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>
                    <a:extLst>
                      <a:ext uri="{FF2B5EF4-FFF2-40B4-BE49-F238E27FC236}">
                        <a16:creationId xmlns:a16="http://schemas.microsoft.com/office/drawing/2014/main" id="{0630EA8D-DB80-4436-91AE-805994CF0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>
                    <a:extLst>
                      <a:ext uri="{FF2B5EF4-FFF2-40B4-BE49-F238E27FC236}">
                        <a16:creationId xmlns:a16="http://schemas.microsoft.com/office/drawing/2014/main" id="{AC31584A-6DDE-4871-9B59-00FC98506A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>
                    <a:extLst>
                      <a:ext uri="{FF2B5EF4-FFF2-40B4-BE49-F238E27FC236}">
                        <a16:creationId xmlns:a16="http://schemas.microsoft.com/office/drawing/2014/main" id="{CCA701A5-3F65-4B2E-8A73-1E27C073FA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:a16="http://schemas.microsoft.com/office/drawing/2014/main" id="{7D75AC06-AA2B-4E89-845D-29B3B60736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>
                    <a:extLst>
                      <a:ext uri="{FF2B5EF4-FFF2-40B4-BE49-F238E27FC236}">
                        <a16:creationId xmlns:a16="http://schemas.microsoft.com/office/drawing/2014/main" id="{9C4B00AD-5455-4308-BF57-FA881BF6DA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>
                    <a:extLst>
                      <a:ext uri="{FF2B5EF4-FFF2-40B4-BE49-F238E27FC236}">
                        <a16:creationId xmlns:a16="http://schemas.microsoft.com/office/drawing/2014/main" id="{8579FA7D-3514-43F1-A6F0-69529304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:a16="http://schemas.microsoft.com/office/drawing/2014/main" id="{B7CC229E-1E2E-44E5-A0B7-72333F626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>
                    <a:extLst>
                      <a:ext uri="{FF2B5EF4-FFF2-40B4-BE49-F238E27FC236}">
                        <a16:creationId xmlns:a16="http://schemas.microsoft.com/office/drawing/2014/main" id="{8831EEFB-7517-4BD7-91E6-E0D3365AD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>
                    <a:extLst>
                      <a:ext uri="{FF2B5EF4-FFF2-40B4-BE49-F238E27FC236}">
                        <a16:creationId xmlns:a16="http://schemas.microsoft.com/office/drawing/2014/main" id="{74ACF515-62D0-4122-A843-5796EE0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>
                    <a:extLst>
                      <a:ext uri="{FF2B5EF4-FFF2-40B4-BE49-F238E27FC236}">
                        <a16:creationId xmlns:a16="http://schemas.microsoft.com/office/drawing/2014/main" id="{E980BA09-119C-462A-8DD4-85531E8C6B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>
                    <a:extLst>
                      <a:ext uri="{FF2B5EF4-FFF2-40B4-BE49-F238E27FC236}">
                        <a16:creationId xmlns:a16="http://schemas.microsoft.com/office/drawing/2014/main" id="{80363B02-0561-4E41-9D2F-FDDBC2384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:a16="http://schemas.microsoft.com/office/drawing/2014/main" id="{FD3430CD-95EC-42A8-AD6B-2B915EA38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:a16="http://schemas.microsoft.com/office/drawing/2014/main" id="{7FCC7041-B7C5-429A-9771-6AAD52A0B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:a16="http://schemas.microsoft.com/office/drawing/2014/main" id="{469DFABD-0981-4F38-9EC4-B607A6855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:a16="http://schemas.microsoft.com/office/drawing/2014/main" id="{4387E2AB-65A3-41BA-A943-1AE1976D32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:a16="http://schemas.microsoft.com/office/drawing/2014/main" id="{8DCBC64B-6CD7-4169-9521-5EB96F5D0F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:a16="http://schemas.microsoft.com/office/drawing/2014/main" id="{248648B7-979E-443C-B09C-CDBA72B5A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:a16="http://schemas.microsoft.com/office/drawing/2014/main" id="{574254C4-8A3D-43E7-9556-02A0DC35A8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:a16="http://schemas.microsoft.com/office/drawing/2014/main" id="{FBF8CAE4-80BB-4457-952D-1DDAEB9ACD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:a16="http://schemas.microsoft.com/office/drawing/2014/main" id="{6D5BFCF1-91B2-4A24-8F9F-D6ADFD3469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:a16="http://schemas.microsoft.com/office/drawing/2014/main" id="{FBA7F07B-B5A1-469C-A0CF-3A9995100B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:a16="http://schemas.microsoft.com/office/drawing/2014/main" id="{3AFB64AF-E5E9-4184-965B-81701B5BB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>
                    <a:extLst>
                      <a:ext uri="{FF2B5EF4-FFF2-40B4-BE49-F238E27FC236}">
                        <a16:creationId xmlns:a16="http://schemas.microsoft.com/office/drawing/2014/main" id="{5518B7DE-7DBF-4235-89CF-85EE0CDA9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>
                    <a:extLst>
                      <a:ext uri="{FF2B5EF4-FFF2-40B4-BE49-F238E27FC236}">
                        <a16:creationId xmlns:a16="http://schemas.microsoft.com/office/drawing/2014/main" id="{39E399ED-615F-4ACA-AA06-AE573409D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>
                    <a:extLst>
                      <a:ext uri="{FF2B5EF4-FFF2-40B4-BE49-F238E27FC236}">
                        <a16:creationId xmlns:a16="http://schemas.microsoft.com/office/drawing/2014/main" id="{05B6EC54-011B-449B-8A10-FF856A76E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>
                    <a:extLst>
                      <a:ext uri="{FF2B5EF4-FFF2-40B4-BE49-F238E27FC236}">
                        <a16:creationId xmlns:a16="http://schemas.microsoft.com/office/drawing/2014/main" id="{A00B965A-5812-4A22-A6A2-E896E094D0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>
                    <a:extLst>
                      <a:ext uri="{FF2B5EF4-FFF2-40B4-BE49-F238E27FC236}">
                        <a16:creationId xmlns:a16="http://schemas.microsoft.com/office/drawing/2014/main" id="{DF7899CD-6690-4EEF-84CD-60C7F8CFB7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>
                    <a:extLst>
                      <a:ext uri="{FF2B5EF4-FFF2-40B4-BE49-F238E27FC236}">
                        <a16:creationId xmlns:a16="http://schemas.microsoft.com/office/drawing/2014/main" id="{2D218BFA-2AF1-4B42-9133-196C251CED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:a16="http://schemas.microsoft.com/office/drawing/2014/main" id="{83C3EEFA-98EC-479A-B9A6-4302AC1F78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:a16="http://schemas.microsoft.com/office/drawing/2014/main" id="{A1AD528A-6229-4261-9CCD-E848DBC1BA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:a16="http://schemas.microsoft.com/office/drawing/2014/main" id="{C176CE08-18B1-4B65-B179-51052CC132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:a16="http://schemas.microsoft.com/office/drawing/2014/main" id="{F432C635-B4A8-4F05-B962-E2C88110CA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:a16="http://schemas.microsoft.com/office/drawing/2014/main" id="{24EADE2F-4AAB-46C5-8DD6-D636131989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:a16="http://schemas.microsoft.com/office/drawing/2014/main" id="{585AF267-591F-47E5-88E0-2196C2F57A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:a16="http://schemas.microsoft.com/office/drawing/2014/main" id="{406D5C94-016C-43EC-8D2E-C6CE02973E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:a16="http://schemas.microsoft.com/office/drawing/2014/main" id="{1BAC8E4B-56F8-4511-95BF-CD6A5FA40B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:a16="http://schemas.microsoft.com/office/drawing/2014/main" id="{0A78CF07-DAEF-4F34-B2E4-79522293E5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:a16="http://schemas.microsoft.com/office/drawing/2014/main" id="{039F022A-10A2-46CB-9F8F-AF077B4371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>
                    <a:extLst>
                      <a:ext uri="{FF2B5EF4-FFF2-40B4-BE49-F238E27FC236}">
                        <a16:creationId xmlns:a16="http://schemas.microsoft.com/office/drawing/2014/main" id="{C5CEA9BD-E82E-4A17-8622-1163BD2BBD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>
                    <a:extLst>
                      <a:ext uri="{FF2B5EF4-FFF2-40B4-BE49-F238E27FC236}">
                        <a16:creationId xmlns:a16="http://schemas.microsoft.com/office/drawing/2014/main" id="{EFEE2B85-BDF2-4210-938A-7D46FA2FA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>
                    <a:extLst>
                      <a:ext uri="{FF2B5EF4-FFF2-40B4-BE49-F238E27FC236}">
                        <a16:creationId xmlns:a16="http://schemas.microsoft.com/office/drawing/2014/main" id="{CE25EDC3-5AE4-403C-AFE8-63414C5FB3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>
                    <a:extLst>
                      <a:ext uri="{FF2B5EF4-FFF2-40B4-BE49-F238E27FC236}">
                        <a16:creationId xmlns:a16="http://schemas.microsoft.com/office/drawing/2014/main" id="{7AB58CE1-4FF1-4C6F-8225-0F74264CCA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>
                    <a:extLst>
                      <a:ext uri="{FF2B5EF4-FFF2-40B4-BE49-F238E27FC236}">
                        <a16:creationId xmlns:a16="http://schemas.microsoft.com/office/drawing/2014/main" id="{611DCDA8-2875-45C1-96DB-8686C859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>
                    <a:extLst>
                      <a:ext uri="{FF2B5EF4-FFF2-40B4-BE49-F238E27FC236}">
                        <a16:creationId xmlns:a16="http://schemas.microsoft.com/office/drawing/2014/main" id="{506E7287-7563-4E5E-BA96-087A5551EC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>
                    <a:extLst>
                      <a:ext uri="{FF2B5EF4-FFF2-40B4-BE49-F238E27FC236}">
                        <a16:creationId xmlns:a16="http://schemas.microsoft.com/office/drawing/2014/main" id="{4E989BB1-09E8-4164-B6A3-4A9EAE555F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:a16="http://schemas.microsoft.com/office/drawing/2014/main" id="{142BD128-6EA8-4B10-9BEF-1BFB880DCE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:a16="http://schemas.microsoft.com/office/drawing/2014/main" id="{1DE228B8-0DE0-477B-BF05-A5C0100BF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:a16="http://schemas.microsoft.com/office/drawing/2014/main" id="{B16EE1DB-26EC-40C3-9DF2-5452C29A15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:a16="http://schemas.microsoft.com/office/drawing/2014/main" id="{2CC58838-316D-4B6B-B970-B1654CDFB7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:a16="http://schemas.microsoft.com/office/drawing/2014/main" id="{6C84FA3F-0C32-47ED-9BB3-134B49A4E6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:a16="http://schemas.microsoft.com/office/drawing/2014/main" id="{1B8FCBED-74B4-40BA-8E9B-834A9B2668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:a16="http://schemas.microsoft.com/office/drawing/2014/main" id="{46DF062F-B9D8-49C5-B0CE-6DC295FBF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:a16="http://schemas.microsoft.com/office/drawing/2014/main" id="{0DE4F894-EC5E-446D-9327-78C5BF8DD6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:a16="http://schemas.microsoft.com/office/drawing/2014/main" id="{19EC46F2-E2A2-4160-9DD3-DDE534986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>
                    <a:extLst>
                      <a:ext uri="{FF2B5EF4-FFF2-40B4-BE49-F238E27FC236}">
                        <a16:creationId xmlns:a16="http://schemas.microsoft.com/office/drawing/2014/main" id="{9635C712-A83D-4746-B2B3-B5E041FF1F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>
                    <a:extLst>
                      <a:ext uri="{FF2B5EF4-FFF2-40B4-BE49-F238E27FC236}">
                        <a16:creationId xmlns:a16="http://schemas.microsoft.com/office/drawing/2014/main" id="{364CFA7D-64C3-474D-B2BD-8C2A11981B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:a16="http://schemas.microsoft.com/office/drawing/2014/main" id="{0FFE7BAA-4E8D-4FB7-A6D0-4BF4FE95FA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:a16="http://schemas.microsoft.com/office/drawing/2014/main" id="{E0C8C857-86EE-4713-A948-B8E96C4F9D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:a16="http://schemas.microsoft.com/office/drawing/2014/main" id="{74C6A1EB-AE48-4BF1-B1FA-38F3D13528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:a16="http://schemas.microsoft.com/office/drawing/2014/main" id="{8DECC717-FF60-4006-8918-6F841F5BFA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:a16="http://schemas.microsoft.com/office/drawing/2014/main" id="{A5747A59-70FB-44F6-A085-9FADCA58A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:a16="http://schemas.microsoft.com/office/drawing/2014/main" id="{4778F0DE-2B68-4359-A28E-22755F8D7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:a16="http://schemas.microsoft.com/office/drawing/2014/main" id="{DF93D21B-EE57-41E2-B8EC-34C6B338FF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:a16="http://schemas.microsoft.com/office/drawing/2014/main" id="{F34C459E-1BCE-4049-B9EB-2979B35F14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:a16="http://schemas.microsoft.com/office/drawing/2014/main" id="{05F29DDD-D00E-4EE4-A653-D98DB209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:a16="http://schemas.microsoft.com/office/drawing/2014/main" id="{992C3EDE-E640-460B-B211-E550D1404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:a16="http://schemas.microsoft.com/office/drawing/2014/main" id="{BE7C10BE-384A-401D-814B-6EBA124A8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:a16="http://schemas.microsoft.com/office/drawing/2014/main" id="{E2B11FA9-4BCF-41E6-9485-0C7B99FF2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:a16="http://schemas.microsoft.com/office/drawing/2014/main" id="{DCB9B268-2F23-4D12-ABD9-57E1A1B6D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>
                    <a:extLst>
                      <a:ext uri="{FF2B5EF4-FFF2-40B4-BE49-F238E27FC236}">
                        <a16:creationId xmlns:a16="http://schemas.microsoft.com/office/drawing/2014/main" id="{2025D979-B5BC-4597-91DD-DE51B9C62B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>
                    <a:extLst>
                      <a:ext uri="{FF2B5EF4-FFF2-40B4-BE49-F238E27FC236}">
                        <a16:creationId xmlns:a16="http://schemas.microsoft.com/office/drawing/2014/main" id="{EE660151-62A4-40D8-BB21-2AB5F47CA9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:a16="http://schemas.microsoft.com/office/drawing/2014/main" id="{88ADB109-3BC3-48D7-A56C-F019E6ADE5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:a16="http://schemas.microsoft.com/office/drawing/2014/main" id="{A20C9C6B-2AE3-4016-8CE5-BC411A5A82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:a16="http://schemas.microsoft.com/office/drawing/2014/main" id="{55133B58-DB08-4AA7-828A-3A0A6B3CE3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>
                    <a:extLst>
                      <a:ext uri="{FF2B5EF4-FFF2-40B4-BE49-F238E27FC236}">
                        <a16:creationId xmlns:a16="http://schemas.microsoft.com/office/drawing/2014/main" id="{6DA9B5EE-C09C-4C0D-A843-DE9DFBD099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>
                    <a:extLst>
                      <a:ext uri="{FF2B5EF4-FFF2-40B4-BE49-F238E27FC236}">
                        <a16:creationId xmlns:a16="http://schemas.microsoft.com/office/drawing/2014/main" id="{534B795A-9EFD-4D89-9D43-5DE469A559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>
                    <a:extLst>
                      <a:ext uri="{FF2B5EF4-FFF2-40B4-BE49-F238E27FC236}">
                        <a16:creationId xmlns:a16="http://schemas.microsoft.com/office/drawing/2014/main" id="{3AC40251-F4AD-4A57-B71A-63644D6F7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>
                    <a:extLst>
                      <a:ext uri="{FF2B5EF4-FFF2-40B4-BE49-F238E27FC236}">
                        <a16:creationId xmlns:a16="http://schemas.microsoft.com/office/drawing/2014/main" id="{E1F113B4-BA53-4951-A28E-06C0E87233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>
                    <a:extLst>
                      <a:ext uri="{FF2B5EF4-FFF2-40B4-BE49-F238E27FC236}">
                        <a16:creationId xmlns:a16="http://schemas.microsoft.com/office/drawing/2014/main" id="{3790CE57-9ACF-4A63-B95A-F73E9D1D4D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>
                    <a:extLst>
                      <a:ext uri="{FF2B5EF4-FFF2-40B4-BE49-F238E27FC236}">
                        <a16:creationId xmlns:a16="http://schemas.microsoft.com/office/drawing/2014/main" id="{0708A91B-E332-4954-B518-2F04C020D4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>
                    <a:extLst>
                      <a:ext uri="{FF2B5EF4-FFF2-40B4-BE49-F238E27FC236}">
                        <a16:creationId xmlns:a16="http://schemas.microsoft.com/office/drawing/2014/main" id="{AB668EC9-67EE-44D9-9DAC-3A9B15A72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>
                    <a:extLst>
                      <a:ext uri="{FF2B5EF4-FFF2-40B4-BE49-F238E27FC236}">
                        <a16:creationId xmlns:a16="http://schemas.microsoft.com/office/drawing/2014/main" id="{E8A7A376-000F-46C5-B7EA-0DCAB17C37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>
                    <a:extLst>
                      <a:ext uri="{FF2B5EF4-FFF2-40B4-BE49-F238E27FC236}">
                        <a16:creationId xmlns:a16="http://schemas.microsoft.com/office/drawing/2014/main" id="{0C990082-F67B-4BC4-9B69-3CD10432E0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>
                    <a:extLst>
                      <a:ext uri="{FF2B5EF4-FFF2-40B4-BE49-F238E27FC236}">
                        <a16:creationId xmlns:a16="http://schemas.microsoft.com/office/drawing/2014/main" id="{A7CAFE5F-5160-4836-B7DA-3394145876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>
                    <a:extLst>
                      <a:ext uri="{FF2B5EF4-FFF2-40B4-BE49-F238E27FC236}">
                        <a16:creationId xmlns:a16="http://schemas.microsoft.com/office/drawing/2014/main" id="{6616DB77-9AC2-42E9-A968-DFCB5E52A4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>
                    <a:extLst>
                      <a:ext uri="{FF2B5EF4-FFF2-40B4-BE49-F238E27FC236}">
                        <a16:creationId xmlns:a16="http://schemas.microsoft.com/office/drawing/2014/main" id="{9F774CD2-A23E-4EED-B1E8-CBBE76AA71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>
                    <a:extLst>
                      <a:ext uri="{FF2B5EF4-FFF2-40B4-BE49-F238E27FC236}">
                        <a16:creationId xmlns:a16="http://schemas.microsoft.com/office/drawing/2014/main" id="{ED8A838B-68C9-4E74-8A80-1D9AC5AE1C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>
                    <a:extLst>
                      <a:ext uri="{FF2B5EF4-FFF2-40B4-BE49-F238E27FC236}">
                        <a16:creationId xmlns:a16="http://schemas.microsoft.com/office/drawing/2014/main" id="{DD913057-BAE1-4C76-A858-970B20DFE3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>
                    <a:extLst>
                      <a:ext uri="{FF2B5EF4-FFF2-40B4-BE49-F238E27FC236}">
                        <a16:creationId xmlns:a16="http://schemas.microsoft.com/office/drawing/2014/main" id="{390DE407-7074-4945-8A21-91AB1952EE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:a16="http://schemas.microsoft.com/office/drawing/2014/main" id="{7E46CEFB-29FE-4E6C-BAA9-99819458DC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:a16="http://schemas.microsoft.com/office/drawing/2014/main" id="{42EAF265-054E-47F7-833D-CF22F53E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:a16="http://schemas.microsoft.com/office/drawing/2014/main" id="{F1B05DF3-9CDC-43CE-9E63-C505EA167D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:a16="http://schemas.microsoft.com/office/drawing/2014/main" id="{2AFDCB61-116B-4DC5-B96A-BE9427B47F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:a16="http://schemas.microsoft.com/office/drawing/2014/main" id="{000B3EE2-259E-43CE-BCCC-880955B4E7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:a16="http://schemas.microsoft.com/office/drawing/2014/main" id="{7CA37A9B-8C96-46DB-A44D-7C722701FE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>
                    <a:extLst>
                      <a:ext uri="{FF2B5EF4-FFF2-40B4-BE49-F238E27FC236}">
                        <a16:creationId xmlns:a16="http://schemas.microsoft.com/office/drawing/2014/main" id="{DA52D2ED-0CEA-418A-9862-27C1F09D78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>
                    <a:extLst>
                      <a:ext uri="{FF2B5EF4-FFF2-40B4-BE49-F238E27FC236}">
                        <a16:creationId xmlns:a16="http://schemas.microsoft.com/office/drawing/2014/main" id="{A14E05E6-0C15-411E-8839-B4D93B15D5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>
                    <a:extLst>
                      <a:ext uri="{FF2B5EF4-FFF2-40B4-BE49-F238E27FC236}">
                        <a16:creationId xmlns:a16="http://schemas.microsoft.com/office/drawing/2014/main" id="{B005C4EE-A7DD-4E53-9AC7-E76FF24F2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>
                    <a:extLst>
                      <a:ext uri="{FF2B5EF4-FFF2-40B4-BE49-F238E27FC236}">
                        <a16:creationId xmlns:a16="http://schemas.microsoft.com/office/drawing/2014/main" id="{4CFD367A-35DC-4B8D-BDEC-64A2598502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>
                    <a:extLst>
                      <a:ext uri="{FF2B5EF4-FFF2-40B4-BE49-F238E27FC236}">
                        <a16:creationId xmlns:a16="http://schemas.microsoft.com/office/drawing/2014/main" id="{AD5E0409-986C-43A7-BDC0-55D4C8EA6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>
                    <a:extLst>
                      <a:ext uri="{FF2B5EF4-FFF2-40B4-BE49-F238E27FC236}">
                        <a16:creationId xmlns:a16="http://schemas.microsoft.com/office/drawing/2014/main" id="{1B7651B2-1CEE-4D29-8BD6-9CAA825DC4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>
                    <a:extLst>
                      <a:ext uri="{FF2B5EF4-FFF2-40B4-BE49-F238E27FC236}">
                        <a16:creationId xmlns:a16="http://schemas.microsoft.com/office/drawing/2014/main" id="{CA4A9D34-BB3B-4374-B715-2BCDF930F3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:a16="http://schemas.microsoft.com/office/drawing/2014/main" id="{D8877761-8D8C-432F-A2A8-DD6D575DB5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:a16="http://schemas.microsoft.com/office/drawing/2014/main" id="{8381502C-5296-43A5-9E2C-53FEAD1EF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:a16="http://schemas.microsoft.com/office/drawing/2014/main" id="{5D125B88-04D2-457B-8124-C08B4C8AE5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:a16="http://schemas.microsoft.com/office/drawing/2014/main" id="{005C9FD6-C9C3-4565-8962-AB3112110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:a16="http://schemas.microsoft.com/office/drawing/2014/main" id="{CA603937-1456-4DE4-B81E-831E1513E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:a16="http://schemas.microsoft.com/office/drawing/2014/main" id="{3D0EB0D1-3B33-4961-AD5B-C9175CAEAE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:a16="http://schemas.microsoft.com/office/drawing/2014/main" id="{0AF0D7ED-038B-4CB1-8F14-F4CFFE0BA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>
                    <a:extLst>
                      <a:ext uri="{FF2B5EF4-FFF2-40B4-BE49-F238E27FC236}">
                        <a16:creationId xmlns:a16="http://schemas.microsoft.com/office/drawing/2014/main" id="{07A59B3E-115F-4CF7-8F27-8349C201B1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>
                    <a:extLst>
                      <a:ext uri="{FF2B5EF4-FFF2-40B4-BE49-F238E27FC236}">
                        <a16:creationId xmlns:a16="http://schemas.microsoft.com/office/drawing/2014/main" id="{9440E0DD-CB20-4B79-95C7-94C023D9ED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>
                    <a:extLst>
                      <a:ext uri="{FF2B5EF4-FFF2-40B4-BE49-F238E27FC236}">
                        <a16:creationId xmlns:a16="http://schemas.microsoft.com/office/drawing/2014/main" id="{99FBC4B5-2B51-44CE-A664-66661DE96D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>
                    <a:extLst>
                      <a:ext uri="{FF2B5EF4-FFF2-40B4-BE49-F238E27FC236}">
                        <a16:creationId xmlns:a16="http://schemas.microsoft.com/office/drawing/2014/main" id="{4FF0F1E4-750E-4D31-88C0-2424495E85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>
                    <a:extLst>
                      <a:ext uri="{FF2B5EF4-FFF2-40B4-BE49-F238E27FC236}">
                        <a16:creationId xmlns:a16="http://schemas.microsoft.com/office/drawing/2014/main" id="{1158417D-CED7-44F6-A601-411DF479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>
                    <a:extLst>
                      <a:ext uri="{FF2B5EF4-FFF2-40B4-BE49-F238E27FC236}">
                        <a16:creationId xmlns:a16="http://schemas.microsoft.com/office/drawing/2014/main" id="{6A994AE6-8823-4CE9-AA70-96748B7149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>
                    <a:extLst>
                      <a:ext uri="{FF2B5EF4-FFF2-40B4-BE49-F238E27FC236}">
                        <a16:creationId xmlns:a16="http://schemas.microsoft.com/office/drawing/2014/main" id="{F7F97F27-CBF4-49DE-A72B-E0F1D9999B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>
                    <a:extLst>
                      <a:ext uri="{FF2B5EF4-FFF2-40B4-BE49-F238E27FC236}">
                        <a16:creationId xmlns:a16="http://schemas.microsoft.com/office/drawing/2014/main" id="{B4B724B1-31D4-41C3-99C5-E29369C48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>
                    <a:extLst>
                      <a:ext uri="{FF2B5EF4-FFF2-40B4-BE49-F238E27FC236}">
                        <a16:creationId xmlns:a16="http://schemas.microsoft.com/office/drawing/2014/main" id="{61972E63-D917-4878-84EF-CC51A37144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>
                    <a:extLst>
                      <a:ext uri="{FF2B5EF4-FFF2-40B4-BE49-F238E27FC236}">
                        <a16:creationId xmlns:a16="http://schemas.microsoft.com/office/drawing/2014/main" id="{F7A0C60A-DB15-40D7-A00D-A829584633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>
                    <a:extLst>
                      <a:ext uri="{FF2B5EF4-FFF2-40B4-BE49-F238E27FC236}">
                        <a16:creationId xmlns:a16="http://schemas.microsoft.com/office/drawing/2014/main" id="{872997F9-D97D-4A52-9BC8-8FF625CDFC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>
                    <a:extLst>
                      <a:ext uri="{FF2B5EF4-FFF2-40B4-BE49-F238E27FC236}">
                        <a16:creationId xmlns:a16="http://schemas.microsoft.com/office/drawing/2014/main" id="{8D10AC86-579E-42BD-9151-DACA7F7635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>
                    <a:extLst>
                      <a:ext uri="{FF2B5EF4-FFF2-40B4-BE49-F238E27FC236}">
                        <a16:creationId xmlns:a16="http://schemas.microsoft.com/office/drawing/2014/main" id="{64AB781C-410C-4954-BB1C-957E50243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>
                    <a:extLst>
                      <a:ext uri="{FF2B5EF4-FFF2-40B4-BE49-F238E27FC236}">
                        <a16:creationId xmlns:a16="http://schemas.microsoft.com/office/drawing/2014/main" id="{1AAB628C-6E89-4464-B65D-FB5CC24F7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>
                    <a:extLst>
                      <a:ext uri="{FF2B5EF4-FFF2-40B4-BE49-F238E27FC236}">
                        <a16:creationId xmlns:a16="http://schemas.microsoft.com/office/drawing/2014/main" id="{17B1E4EE-FCCC-4CE4-ABEE-FCAFA8B0CE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>
                    <a:extLst>
                      <a:ext uri="{FF2B5EF4-FFF2-40B4-BE49-F238E27FC236}">
                        <a16:creationId xmlns:a16="http://schemas.microsoft.com/office/drawing/2014/main" id="{5C0B5605-ABCC-4EEB-8EE4-9F70137E9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>
                    <a:extLst>
                      <a:ext uri="{FF2B5EF4-FFF2-40B4-BE49-F238E27FC236}">
                        <a16:creationId xmlns:a16="http://schemas.microsoft.com/office/drawing/2014/main" id="{4208A3F2-2CFD-49A4-81FA-E33E89F35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>
                    <a:extLst>
                      <a:ext uri="{FF2B5EF4-FFF2-40B4-BE49-F238E27FC236}">
                        <a16:creationId xmlns:a16="http://schemas.microsoft.com/office/drawing/2014/main" id="{95563CFA-538C-4CA4-9CBA-323FFE8335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:a16="http://schemas.microsoft.com/office/drawing/2014/main" id="{6AA18F8D-BA15-4A3E-AC24-719BD122F6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:a16="http://schemas.microsoft.com/office/drawing/2014/main" id="{B6483209-CA1C-4258-9A2B-CE85835480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:a16="http://schemas.microsoft.com/office/drawing/2014/main" id="{5ABDE91B-1361-4D76-9C2D-C78D8A817D0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:a16="http://schemas.microsoft.com/office/drawing/2014/main" id="{DE61DF8B-3857-4467-8402-7227054F99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:a16="http://schemas.microsoft.com/office/drawing/2014/main" id="{D4D168E4-334A-4F6E-B34C-FB61B3CE61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:a16="http://schemas.microsoft.com/office/drawing/2014/main" id="{F78A5882-BA67-4FB5-8264-B349C566A3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>
                    <a:extLst>
                      <a:ext uri="{FF2B5EF4-FFF2-40B4-BE49-F238E27FC236}">
                        <a16:creationId xmlns:a16="http://schemas.microsoft.com/office/drawing/2014/main" id="{D70CBD4F-098E-4388-B3C2-1A5AFA0DC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>
                    <a:extLst>
                      <a:ext uri="{FF2B5EF4-FFF2-40B4-BE49-F238E27FC236}">
                        <a16:creationId xmlns:a16="http://schemas.microsoft.com/office/drawing/2014/main" id="{CC05C14C-3AE8-48DF-A235-9F5D545642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>
                    <a:extLst>
                      <a:ext uri="{FF2B5EF4-FFF2-40B4-BE49-F238E27FC236}">
                        <a16:creationId xmlns:a16="http://schemas.microsoft.com/office/drawing/2014/main" id="{41A9A2DB-9837-4661-98DF-D33FFCD2E9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>
                    <a:extLst>
                      <a:ext uri="{FF2B5EF4-FFF2-40B4-BE49-F238E27FC236}">
                        <a16:creationId xmlns:a16="http://schemas.microsoft.com/office/drawing/2014/main" id="{DE52EACD-1972-42E5-ACD3-36B71530C0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>
                    <a:extLst>
                      <a:ext uri="{FF2B5EF4-FFF2-40B4-BE49-F238E27FC236}">
                        <a16:creationId xmlns:a16="http://schemas.microsoft.com/office/drawing/2014/main" id="{56D6CFE4-D647-4D2C-A939-0409CC4243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>
                    <a:extLst>
                      <a:ext uri="{FF2B5EF4-FFF2-40B4-BE49-F238E27FC236}">
                        <a16:creationId xmlns:a16="http://schemas.microsoft.com/office/drawing/2014/main" id="{6740715D-AD7C-41A0-9E7B-781F60EF10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>
                    <a:extLst>
                      <a:ext uri="{FF2B5EF4-FFF2-40B4-BE49-F238E27FC236}">
                        <a16:creationId xmlns:a16="http://schemas.microsoft.com/office/drawing/2014/main" id="{ADD3DBEC-213F-4A9E-846C-AE0186CC99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>
                    <a:extLst>
                      <a:ext uri="{FF2B5EF4-FFF2-40B4-BE49-F238E27FC236}">
                        <a16:creationId xmlns:a16="http://schemas.microsoft.com/office/drawing/2014/main" id="{66BE6679-0306-4FFD-8950-4B05B6D28C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>
                    <a:extLst>
                      <a:ext uri="{FF2B5EF4-FFF2-40B4-BE49-F238E27FC236}">
                        <a16:creationId xmlns:a16="http://schemas.microsoft.com/office/drawing/2014/main" id="{11F6FEC0-C443-414A-BCFB-425033AA3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>
                    <a:extLst>
                      <a:ext uri="{FF2B5EF4-FFF2-40B4-BE49-F238E27FC236}">
                        <a16:creationId xmlns:a16="http://schemas.microsoft.com/office/drawing/2014/main" id="{7A75316B-73F6-41DD-B08C-726CBCC6E9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>
                    <a:extLst>
                      <a:ext uri="{FF2B5EF4-FFF2-40B4-BE49-F238E27FC236}">
                        <a16:creationId xmlns:a16="http://schemas.microsoft.com/office/drawing/2014/main" id="{BADDB635-6301-444A-90C4-1C1FFF92F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>
                    <a:extLst>
                      <a:ext uri="{FF2B5EF4-FFF2-40B4-BE49-F238E27FC236}">
                        <a16:creationId xmlns:a16="http://schemas.microsoft.com/office/drawing/2014/main" id="{8D1B6EB5-6D07-464C-B777-FB6D78439B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>
                    <a:extLst>
                      <a:ext uri="{FF2B5EF4-FFF2-40B4-BE49-F238E27FC236}">
                        <a16:creationId xmlns:a16="http://schemas.microsoft.com/office/drawing/2014/main" id="{FB8C4A84-5087-452E-96BB-14C52B713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>
                    <a:extLst>
                      <a:ext uri="{FF2B5EF4-FFF2-40B4-BE49-F238E27FC236}">
                        <a16:creationId xmlns:a16="http://schemas.microsoft.com/office/drawing/2014/main" id="{9CCEBCD7-2BE1-40A9-BF36-6F71CDDBEF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>
                    <a:extLst>
                      <a:ext uri="{FF2B5EF4-FFF2-40B4-BE49-F238E27FC236}">
                        <a16:creationId xmlns:a16="http://schemas.microsoft.com/office/drawing/2014/main" id="{01AA0EB9-6605-4B80-A056-5CAC74004F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>
                    <a:extLst>
                      <a:ext uri="{FF2B5EF4-FFF2-40B4-BE49-F238E27FC236}">
                        <a16:creationId xmlns:a16="http://schemas.microsoft.com/office/drawing/2014/main" id="{E0063621-50E7-4087-9532-5F388DF292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>
                    <a:extLst>
                      <a:ext uri="{FF2B5EF4-FFF2-40B4-BE49-F238E27FC236}">
                        <a16:creationId xmlns:a16="http://schemas.microsoft.com/office/drawing/2014/main" id="{359A72B6-AFCE-48B3-8B7D-AD7C4F635E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>
                    <a:extLst>
                      <a:ext uri="{FF2B5EF4-FFF2-40B4-BE49-F238E27FC236}">
                        <a16:creationId xmlns:a16="http://schemas.microsoft.com/office/drawing/2014/main" id="{16A84A36-3540-49B7-A79A-E97B7D98DC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>
                    <a:extLst>
                      <a:ext uri="{FF2B5EF4-FFF2-40B4-BE49-F238E27FC236}">
                        <a16:creationId xmlns:a16="http://schemas.microsoft.com/office/drawing/2014/main" id="{E977F1E0-51EF-4BDB-B972-7B4F8E87A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>
                    <a:extLst>
                      <a:ext uri="{FF2B5EF4-FFF2-40B4-BE49-F238E27FC236}">
                        <a16:creationId xmlns:a16="http://schemas.microsoft.com/office/drawing/2014/main" id="{5B85B2C2-1802-4C8F-B44D-633DAEBED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>
                    <a:extLst>
                      <a:ext uri="{FF2B5EF4-FFF2-40B4-BE49-F238E27FC236}">
                        <a16:creationId xmlns:a16="http://schemas.microsoft.com/office/drawing/2014/main" id="{4CB1F5A2-CFAF-49BF-B3B5-0547296D4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>
                    <a:extLst>
                      <a:ext uri="{FF2B5EF4-FFF2-40B4-BE49-F238E27FC236}">
                        <a16:creationId xmlns:a16="http://schemas.microsoft.com/office/drawing/2014/main" id="{48EFFE69-3405-4DC3-8FBC-AC12D8F297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>
                    <a:extLst>
                      <a:ext uri="{FF2B5EF4-FFF2-40B4-BE49-F238E27FC236}">
                        <a16:creationId xmlns:a16="http://schemas.microsoft.com/office/drawing/2014/main" id="{C96D663B-EC91-4737-9047-0D6E7971A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:a16="http://schemas.microsoft.com/office/drawing/2014/main" id="{89EEF887-F511-405A-A3E3-6AC25776B4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>
                    <a:extLst>
                      <a:ext uri="{FF2B5EF4-FFF2-40B4-BE49-F238E27FC236}">
                        <a16:creationId xmlns:a16="http://schemas.microsoft.com/office/drawing/2014/main" id="{42083894-84E7-4006-8DA3-463CC648A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>
                    <a:extLst>
                      <a:ext uri="{FF2B5EF4-FFF2-40B4-BE49-F238E27FC236}">
                        <a16:creationId xmlns:a16="http://schemas.microsoft.com/office/drawing/2014/main" id="{63DD50FC-97F7-425D-ADE2-9554B2C02F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>
                    <a:extLst>
                      <a:ext uri="{FF2B5EF4-FFF2-40B4-BE49-F238E27FC236}">
                        <a16:creationId xmlns:a16="http://schemas.microsoft.com/office/drawing/2014/main" id="{C908CDF1-E266-48F0-84E1-293E927FCB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:a16="http://schemas.microsoft.com/office/drawing/2014/main" id="{8FC23B5A-EB56-40DE-9E36-4FF2EF7485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>
                    <a:extLst>
                      <a:ext uri="{FF2B5EF4-FFF2-40B4-BE49-F238E27FC236}">
                        <a16:creationId xmlns:a16="http://schemas.microsoft.com/office/drawing/2014/main" id="{8192B4FE-2276-4520-96A0-F8C3C9C2EE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>
                    <a:extLst>
                      <a:ext uri="{FF2B5EF4-FFF2-40B4-BE49-F238E27FC236}">
                        <a16:creationId xmlns:a16="http://schemas.microsoft.com/office/drawing/2014/main" id="{5FF0CA01-749D-4149-96F7-FE3F9E1423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>
                    <a:extLst>
                      <a:ext uri="{FF2B5EF4-FFF2-40B4-BE49-F238E27FC236}">
                        <a16:creationId xmlns:a16="http://schemas.microsoft.com/office/drawing/2014/main" id="{0B5AA898-69D9-4034-A8F7-762F26A6D3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>
                    <a:extLst>
                      <a:ext uri="{FF2B5EF4-FFF2-40B4-BE49-F238E27FC236}">
                        <a16:creationId xmlns:a16="http://schemas.microsoft.com/office/drawing/2014/main" id="{84075DD0-9C7B-4F36-8F6F-1C76E17068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>
                    <a:extLst>
                      <a:ext uri="{FF2B5EF4-FFF2-40B4-BE49-F238E27FC236}">
                        <a16:creationId xmlns:a16="http://schemas.microsoft.com/office/drawing/2014/main" id="{829364EC-7A12-4A1D-BC25-030FF08001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>
                    <a:extLst>
                      <a:ext uri="{FF2B5EF4-FFF2-40B4-BE49-F238E27FC236}">
                        <a16:creationId xmlns:a16="http://schemas.microsoft.com/office/drawing/2014/main" id="{8C685609-D8E3-48A5-89A5-E9B56D022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>
                    <a:extLst>
                      <a:ext uri="{FF2B5EF4-FFF2-40B4-BE49-F238E27FC236}">
                        <a16:creationId xmlns:a16="http://schemas.microsoft.com/office/drawing/2014/main" id="{DD129CB8-038D-4B7F-ACC9-2A02673141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>
                    <a:extLst>
                      <a:ext uri="{FF2B5EF4-FFF2-40B4-BE49-F238E27FC236}">
                        <a16:creationId xmlns:a16="http://schemas.microsoft.com/office/drawing/2014/main" id="{343AF501-8674-4B16-BEFC-DB2BC7D8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>
                    <a:extLst>
                      <a:ext uri="{FF2B5EF4-FFF2-40B4-BE49-F238E27FC236}">
                        <a16:creationId xmlns:a16="http://schemas.microsoft.com/office/drawing/2014/main" id="{0FD0B8A7-51FA-4E7D-BFBC-7043811A3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>
                    <a:extLst>
                      <a:ext uri="{FF2B5EF4-FFF2-40B4-BE49-F238E27FC236}">
                        <a16:creationId xmlns:a16="http://schemas.microsoft.com/office/drawing/2014/main" id="{A7BBBC8F-8B17-4610-960F-235DAE60C9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>
                    <a:extLst>
                      <a:ext uri="{FF2B5EF4-FFF2-40B4-BE49-F238E27FC236}">
                        <a16:creationId xmlns:a16="http://schemas.microsoft.com/office/drawing/2014/main" id="{3CC9EFB7-D494-4118-BA40-BBF4B4869D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>
                    <a:extLst>
                      <a:ext uri="{FF2B5EF4-FFF2-40B4-BE49-F238E27FC236}">
                        <a16:creationId xmlns:a16="http://schemas.microsoft.com/office/drawing/2014/main" id="{3E6B6F47-07B7-4DC4-B9D2-109E9E51DF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>
                    <a:extLst>
                      <a:ext uri="{FF2B5EF4-FFF2-40B4-BE49-F238E27FC236}">
                        <a16:creationId xmlns:a16="http://schemas.microsoft.com/office/drawing/2014/main" id="{A18A8EBD-E850-47FC-914B-7B11ADE6E5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>
                    <a:extLst>
                      <a:ext uri="{FF2B5EF4-FFF2-40B4-BE49-F238E27FC236}">
                        <a16:creationId xmlns:a16="http://schemas.microsoft.com/office/drawing/2014/main" id="{E409086A-9741-46A0-AEE4-2194DEA1C2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:a16="http://schemas.microsoft.com/office/drawing/2014/main" id="{7E4D5757-775A-4C7F-8A06-8EFE5FE29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:a16="http://schemas.microsoft.com/office/drawing/2014/main" id="{3F132C06-B486-44CE-B4CA-E1329314C8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:a16="http://schemas.microsoft.com/office/drawing/2014/main" id="{778ED832-3C16-445E-A490-AF71822B09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>
                    <a:extLst>
                      <a:ext uri="{FF2B5EF4-FFF2-40B4-BE49-F238E27FC236}">
                        <a16:creationId xmlns:a16="http://schemas.microsoft.com/office/drawing/2014/main" id="{C31985EE-E1B2-4DDC-915D-29D9D7BBDD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:a16="http://schemas.microsoft.com/office/drawing/2014/main" id="{8984D89E-244D-4487-88B7-E42721F3DA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:a16="http://schemas.microsoft.com/office/drawing/2014/main" id="{2A7441F8-7DBA-43E7-A204-E905243DC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:a16="http://schemas.microsoft.com/office/drawing/2014/main" id="{0A6C539D-7E0E-4D2B-A23F-015ECBF571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>
                    <a:extLst>
                      <a:ext uri="{FF2B5EF4-FFF2-40B4-BE49-F238E27FC236}">
                        <a16:creationId xmlns:a16="http://schemas.microsoft.com/office/drawing/2014/main" id="{68061EC2-04B8-495A-8480-1F66D8794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:a16="http://schemas.microsoft.com/office/drawing/2014/main" id="{950D7F34-B021-473E-AA5A-F87F396301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:a16="http://schemas.microsoft.com/office/drawing/2014/main" id="{4AD1C6A9-0F6B-4A9B-B6A9-29B760108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:a16="http://schemas.microsoft.com/office/drawing/2014/main" id="{A0594B1C-2385-4050-8429-ED9978FAC7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>
                    <a:extLst>
                      <a:ext uri="{FF2B5EF4-FFF2-40B4-BE49-F238E27FC236}">
                        <a16:creationId xmlns:a16="http://schemas.microsoft.com/office/drawing/2014/main" id="{D43E4B0C-B54F-4594-95FF-9CB41526CF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>
                    <a:extLst>
                      <a:ext uri="{FF2B5EF4-FFF2-40B4-BE49-F238E27FC236}">
                        <a16:creationId xmlns:a16="http://schemas.microsoft.com/office/drawing/2014/main" id="{3E51812F-C3E5-49E3-971C-0FC9CF6278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>
                    <a:extLst>
                      <a:ext uri="{FF2B5EF4-FFF2-40B4-BE49-F238E27FC236}">
                        <a16:creationId xmlns:a16="http://schemas.microsoft.com/office/drawing/2014/main" id="{40E28E39-8F98-4F21-88CB-B63431AC05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>
                    <a:extLst>
                      <a:ext uri="{FF2B5EF4-FFF2-40B4-BE49-F238E27FC236}">
                        <a16:creationId xmlns:a16="http://schemas.microsoft.com/office/drawing/2014/main" id="{19ACCCAF-A308-45F6-B9D5-58FC317257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:a16="http://schemas.microsoft.com/office/drawing/2014/main" id="{B7F3BED9-D446-4CD4-BFA4-7949B50E0B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:a16="http://schemas.microsoft.com/office/drawing/2014/main" id="{E75C0328-0361-4238-B911-081817687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:a16="http://schemas.microsoft.com/office/drawing/2014/main" id="{152C0A46-1665-4001-98CB-22F862C2FE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>
                    <a:extLst>
                      <a:ext uri="{FF2B5EF4-FFF2-40B4-BE49-F238E27FC236}">
                        <a16:creationId xmlns:a16="http://schemas.microsoft.com/office/drawing/2014/main" id="{EB7D2775-C757-42BD-A3AA-511B8E61B7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:a16="http://schemas.microsoft.com/office/drawing/2014/main" id="{9CE35B6B-082A-4916-8866-D57A769F0C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:a16="http://schemas.microsoft.com/office/drawing/2014/main" id="{A8E1890D-7B24-4B6C-AD8D-52D61F99BE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:a16="http://schemas.microsoft.com/office/drawing/2014/main" id="{1E53836E-9F96-4D69-849C-C4FF08F8E5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>
                    <a:extLst>
                      <a:ext uri="{FF2B5EF4-FFF2-40B4-BE49-F238E27FC236}">
                        <a16:creationId xmlns:a16="http://schemas.microsoft.com/office/drawing/2014/main" id="{8998B0F6-F755-4047-8B6F-6B036C069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:a16="http://schemas.microsoft.com/office/drawing/2014/main" id="{58A36017-7E24-487C-92D5-AD12404670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:a16="http://schemas.microsoft.com/office/drawing/2014/main" id="{B9F1520A-AEDE-46F6-9863-08027E1CAE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:a16="http://schemas.microsoft.com/office/drawing/2014/main" id="{10EAC6BD-7081-4CE6-B75B-DC4977ECC5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>
                    <a:extLst>
                      <a:ext uri="{FF2B5EF4-FFF2-40B4-BE49-F238E27FC236}">
                        <a16:creationId xmlns:a16="http://schemas.microsoft.com/office/drawing/2014/main" id="{3E06FFB8-454F-436D-9BC5-03ABE75BB6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>
                    <a:extLst>
                      <a:ext uri="{FF2B5EF4-FFF2-40B4-BE49-F238E27FC236}">
                        <a16:creationId xmlns:a16="http://schemas.microsoft.com/office/drawing/2014/main" id="{A3FE6726-D9EF-4FE5-BC20-12E67F3C78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>
                    <a:extLst>
                      <a:ext uri="{FF2B5EF4-FFF2-40B4-BE49-F238E27FC236}">
                        <a16:creationId xmlns:a16="http://schemas.microsoft.com/office/drawing/2014/main" id="{4B5A1C11-4A81-4368-A425-6058719B9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>
                    <a:extLst>
                      <a:ext uri="{FF2B5EF4-FFF2-40B4-BE49-F238E27FC236}">
                        <a16:creationId xmlns:a16="http://schemas.microsoft.com/office/drawing/2014/main" id="{39762FB5-05EC-4038-977B-D8286F0D31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:a16="http://schemas.microsoft.com/office/drawing/2014/main" id="{06A33693-331B-4504-B1FA-5F4F8B7154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>
                    <a:extLst>
                      <a:ext uri="{FF2B5EF4-FFF2-40B4-BE49-F238E27FC236}">
                        <a16:creationId xmlns:a16="http://schemas.microsoft.com/office/drawing/2014/main" id="{17453F60-CB4B-4A1B-B574-78162ECA5A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:a16="http://schemas.microsoft.com/office/drawing/2014/main" id="{866217D6-54EF-4AC5-AAC5-78B9F9F10B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>
                    <a:extLst>
                      <a:ext uri="{FF2B5EF4-FFF2-40B4-BE49-F238E27FC236}">
                        <a16:creationId xmlns:a16="http://schemas.microsoft.com/office/drawing/2014/main" id="{B895A3DF-6F72-4A72-9934-6C03DE4313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>
                    <a:extLst>
                      <a:ext uri="{FF2B5EF4-FFF2-40B4-BE49-F238E27FC236}">
                        <a16:creationId xmlns:a16="http://schemas.microsoft.com/office/drawing/2014/main" id="{C404A036-3855-4C04-A8CA-74C5FAE92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>
                    <a:extLst>
                      <a:ext uri="{FF2B5EF4-FFF2-40B4-BE49-F238E27FC236}">
                        <a16:creationId xmlns:a16="http://schemas.microsoft.com/office/drawing/2014/main" id="{67CDB7C2-D728-41C2-B0BF-9A4FB3F03B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>
                    <a:extLst>
                      <a:ext uri="{FF2B5EF4-FFF2-40B4-BE49-F238E27FC236}">
                        <a16:creationId xmlns:a16="http://schemas.microsoft.com/office/drawing/2014/main" id="{417BC225-3A89-410F-AB3B-3987E8576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>
                    <a:extLst>
                      <a:ext uri="{FF2B5EF4-FFF2-40B4-BE49-F238E27FC236}">
                        <a16:creationId xmlns:a16="http://schemas.microsoft.com/office/drawing/2014/main" id="{ECC5551F-57A4-4B79-BEC7-12AC437289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>
                    <a:extLst>
                      <a:ext uri="{FF2B5EF4-FFF2-40B4-BE49-F238E27FC236}">
                        <a16:creationId xmlns:a16="http://schemas.microsoft.com/office/drawing/2014/main" id="{B85EBD80-B6E9-4049-8326-59975A6BCC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>
                    <a:extLst>
                      <a:ext uri="{FF2B5EF4-FFF2-40B4-BE49-F238E27FC236}">
                        <a16:creationId xmlns:a16="http://schemas.microsoft.com/office/drawing/2014/main" id="{BCBE5DA6-10F9-4AAB-8BFB-AE973BE016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>
                    <a:extLst>
                      <a:ext uri="{FF2B5EF4-FFF2-40B4-BE49-F238E27FC236}">
                        <a16:creationId xmlns:a16="http://schemas.microsoft.com/office/drawing/2014/main" id="{9BA1680E-AFBE-4B38-A4E0-90527CF326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>
                    <a:extLst>
                      <a:ext uri="{FF2B5EF4-FFF2-40B4-BE49-F238E27FC236}">
                        <a16:creationId xmlns:a16="http://schemas.microsoft.com/office/drawing/2014/main" id="{F4785876-3639-43C5-8CBC-FCA62D4694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>
                    <a:extLst>
                      <a:ext uri="{FF2B5EF4-FFF2-40B4-BE49-F238E27FC236}">
                        <a16:creationId xmlns:a16="http://schemas.microsoft.com/office/drawing/2014/main" id="{08DCAB0B-CD27-4CFD-A883-9BDF3DD738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>
                    <a:extLst>
                      <a:ext uri="{FF2B5EF4-FFF2-40B4-BE49-F238E27FC236}">
                        <a16:creationId xmlns:a16="http://schemas.microsoft.com/office/drawing/2014/main" id="{6817B1B5-8B7A-44AD-A208-DC10C67C7F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:a16="http://schemas.microsoft.com/office/drawing/2014/main" id="{F9A12818-F4F1-4F97-92F9-B2850620C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:a16="http://schemas.microsoft.com/office/drawing/2014/main" id="{43881728-FD1D-4E6B-BFFD-EE4052B1D7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:a16="http://schemas.microsoft.com/office/drawing/2014/main" id="{FAAB9772-0A9F-459B-A6F8-489C7F5F0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:a16="http://schemas.microsoft.com/office/drawing/2014/main" id="{8AFBED33-CEF8-4C97-9E76-38A814B10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:a16="http://schemas.microsoft.com/office/drawing/2014/main" id="{D678EF07-45E3-46C3-B87E-F04CFF262C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:a16="http://schemas.microsoft.com/office/drawing/2014/main" id="{3949EEC9-802A-4AB5-A9E1-718997468A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:a16="http://schemas.microsoft.com/office/drawing/2014/main" id="{AEA3D1BE-5706-4D9B-B8ED-CD7D5608FF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:a16="http://schemas.microsoft.com/office/drawing/2014/main" id="{E74BECDB-0447-46EE-820B-9838AE9B69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>
                    <a:extLst>
                      <a:ext uri="{FF2B5EF4-FFF2-40B4-BE49-F238E27FC236}">
                        <a16:creationId xmlns:a16="http://schemas.microsoft.com/office/drawing/2014/main" id="{BD70D1A0-72D6-4D89-86D2-2F99BC3491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>
                    <a:extLst>
                      <a:ext uri="{FF2B5EF4-FFF2-40B4-BE49-F238E27FC236}">
                        <a16:creationId xmlns:a16="http://schemas.microsoft.com/office/drawing/2014/main" id="{3E637A1D-A940-4C5C-956D-6BE2663E1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>
                    <a:extLst>
                      <a:ext uri="{FF2B5EF4-FFF2-40B4-BE49-F238E27FC236}">
                        <a16:creationId xmlns:a16="http://schemas.microsoft.com/office/drawing/2014/main" id="{85B973A8-0691-4E55-B7C1-4AF06DF2EF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>
                    <a:extLst>
                      <a:ext uri="{FF2B5EF4-FFF2-40B4-BE49-F238E27FC236}">
                        <a16:creationId xmlns:a16="http://schemas.microsoft.com/office/drawing/2014/main" id="{0509802A-1F4A-42CE-A7EC-30E7BC9BB0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>
                    <a:extLst>
                      <a:ext uri="{FF2B5EF4-FFF2-40B4-BE49-F238E27FC236}">
                        <a16:creationId xmlns:a16="http://schemas.microsoft.com/office/drawing/2014/main" id="{9846D017-5F2C-4FBB-AD7F-C8516BE2CB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>
                    <a:extLst>
                      <a:ext uri="{FF2B5EF4-FFF2-40B4-BE49-F238E27FC236}">
                        <a16:creationId xmlns:a16="http://schemas.microsoft.com/office/drawing/2014/main" id="{F290A6EF-D751-4CB5-8C13-CB126A5C3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>
                    <a:extLst>
                      <a:ext uri="{FF2B5EF4-FFF2-40B4-BE49-F238E27FC236}">
                        <a16:creationId xmlns:a16="http://schemas.microsoft.com/office/drawing/2014/main" id="{DB526320-DBFB-4903-BD95-269488A03E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:a16="http://schemas.microsoft.com/office/drawing/2014/main" id="{1E0E8E27-9694-44F4-BDAC-15BEDB39F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:a16="http://schemas.microsoft.com/office/drawing/2014/main" id="{A50DE7F9-4B3F-4621-8E9F-1E4736BA54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:a16="http://schemas.microsoft.com/office/drawing/2014/main" id="{6D363894-024B-4234-A968-B7521A4DF7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>
                    <a:extLst>
                      <a:ext uri="{FF2B5EF4-FFF2-40B4-BE49-F238E27FC236}">
                        <a16:creationId xmlns:a16="http://schemas.microsoft.com/office/drawing/2014/main" id="{4FBB5299-2A99-4ED3-AFC6-1A15E87377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>
                    <a:extLst>
                      <a:ext uri="{FF2B5EF4-FFF2-40B4-BE49-F238E27FC236}">
                        <a16:creationId xmlns:a16="http://schemas.microsoft.com/office/drawing/2014/main" id="{E49FEE8C-5D4C-4AC4-90DD-138E46FB4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>
                    <a:extLst>
                      <a:ext uri="{FF2B5EF4-FFF2-40B4-BE49-F238E27FC236}">
                        <a16:creationId xmlns:a16="http://schemas.microsoft.com/office/drawing/2014/main" id="{BC406546-C4E5-446E-9F22-43EEB547C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>
                    <a:extLst>
                      <a:ext uri="{FF2B5EF4-FFF2-40B4-BE49-F238E27FC236}">
                        <a16:creationId xmlns:a16="http://schemas.microsoft.com/office/drawing/2014/main" id="{DC733DED-00F5-4980-8A88-D90F0E0C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>
                    <a:extLst>
                      <a:ext uri="{FF2B5EF4-FFF2-40B4-BE49-F238E27FC236}">
                        <a16:creationId xmlns:a16="http://schemas.microsoft.com/office/drawing/2014/main" id="{D0B9F331-6756-4DF5-B194-E08F75F82A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>
                    <a:extLst>
                      <a:ext uri="{FF2B5EF4-FFF2-40B4-BE49-F238E27FC236}">
                        <a16:creationId xmlns:a16="http://schemas.microsoft.com/office/drawing/2014/main" id="{7B3AC61A-B6F3-422D-B70F-14D88E8CF5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>
                    <a:extLst>
                      <a:ext uri="{FF2B5EF4-FFF2-40B4-BE49-F238E27FC236}">
                        <a16:creationId xmlns:a16="http://schemas.microsoft.com/office/drawing/2014/main" id="{EB4C787C-1C3A-4BDF-AD42-02B5BE9620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>
                    <a:extLst>
                      <a:ext uri="{FF2B5EF4-FFF2-40B4-BE49-F238E27FC236}">
                        <a16:creationId xmlns:a16="http://schemas.microsoft.com/office/drawing/2014/main" id="{20D56104-147D-4D61-B8E5-197D9F4B7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>
                    <a:extLst>
                      <a:ext uri="{FF2B5EF4-FFF2-40B4-BE49-F238E27FC236}">
                        <a16:creationId xmlns:a16="http://schemas.microsoft.com/office/drawing/2014/main" id="{2A5F8A16-4A13-4387-BA6E-7BE8DB975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>
                    <a:extLst>
                      <a:ext uri="{FF2B5EF4-FFF2-40B4-BE49-F238E27FC236}">
                        <a16:creationId xmlns:a16="http://schemas.microsoft.com/office/drawing/2014/main" id="{782C007B-AED1-4CD3-BA34-EE7C036A76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>
                    <a:extLst>
                      <a:ext uri="{FF2B5EF4-FFF2-40B4-BE49-F238E27FC236}">
                        <a16:creationId xmlns:a16="http://schemas.microsoft.com/office/drawing/2014/main" id="{097219AE-C5C2-4BEC-A4D5-10D5F23848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>
                    <a:extLst>
                      <a:ext uri="{FF2B5EF4-FFF2-40B4-BE49-F238E27FC236}">
                        <a16:creationId xmlns:a16="http://schemas.microsoft.com/office/drawing/2014/main" id="{E485C74C-0927-49A7-95D7-D24EC256BE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>
                    <a:extLst>
                      <a:ext uri="{FF2B5EF4-FFF2-40B4-BE49-F238E27FC236}">
                        <a16:creationId xmlns:a16="http://schemas.microsoft.com/office/drawing/2014/main" id="{0F831D2B-533D-4913-8BB8-1F78EC16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>
                    <a:extLst>
                      <a:ext uri="{FF2B5EF4-FFF2-40B4-BE49-F238E27FC236}">
                        <a16:creationId xmlns:a16="http://schemas.microsoft.com/office/drawing/2014/main" id="{A63F19A6-A1C1-46FC-BE9B-A87583A1AD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>
                    <a:extLst>
                      <a:ext uri="{FF2B5EF4-FFF2-40B4-BE49-F238E27FC236}">
                        <a16:creationId xmlns:a16="http://schemas.microsoft.com/office/drawing/2014/main" id="{44C095D7-A17A-456D-AE2F-748AA7CCE5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>
                    <a:extLst>
                      <a:ext uri="{FF2B5EF4-FFF2-40B4-BE49-F238E27FC236}">
                        <a16:creationId xmlns:a16="http://schemas.microsoft.com/office/drawing/2014/main" id="{17DFD55E-B709-4906-A414-00BF66DF07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>
                    <a:extLst>
                      <a:ext uri="{FF2B5EF4-FFF2-40B4-BE49-F238E27FC236}">
                        <a16:creationId xmlns:a16="http://schemas.microsoft.com/office/drawing/2014/main" id="{E0495502-5476-4B42-A884-12B68623D5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>
                    <a:extLst>
                      <a:ext uri="{FF2B5EF4-FFF2-40B4-BE49-F238E27FC236}">
                        <a16:creationId xmlns:a16="http://schemas.microsoft.com/office/drawing/2014/main" id="{89E969B4-AEFA-49A8-A3F4-8F7AEE0E91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>
                    <a:extLst>
                      <a:ext uri="{FF2B5EF4-FFF2-40B4-BE49-F238E27FC236}">
                        <a16:creationId xmlns:a16="http://schemas.microsoft.com/office/drawing/2014/main" id="{94AFA253-7FCD-49C4-B0F3-D843D56F13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>
                    <a:extLst>
                      <a:ext uri="{FF2B5EF4-FFF2-40B4-BE49-F238E27FC236}">
                        <a16:creationId xmlns:a16="http://schemas.microsoft.com/office/drawing/2014/main" id="{ADA52924-62F3-4261-BCF1-4044ED11DD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>
                    <a:extLst>
                      <a:ext uri="{FF2B5EF4-FFF2-40B4-BE49-F238E27FC236}">
                        <a16:creationId xmlns:a16="http://schemas.microsoft.com/office/drawing/2014/main" id="{94B66FDE-F660-477F-96B3-36C89A7FD6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>
                    <a:extLst>
                      <a:ext uri="{FF2B5EF4-FFF2-40B4-BE49-F238E27FC236}">
                        <a16:creationId xmlns:a16="http://schemas.microsoft.com/office/drawing/2014/main" id="{BA9F766F-E6A5-463D-8437-A882449DFD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>
                    <a:extLst>
                      <a:ext uri="{FF2B5EF4-FFF2-40B4-BE49-F238E27FC236}">
                        <a16:creationId xmlns:a16="http://schemas.microsoft.com/office/drawing/2014/main" id="{86DD92AC-4B77-43C2-824C-1CBE71EE27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>
                    <a:extLst>
                      <a:ext uri="{FF2B5EF4-FFF2-40B4-BE49-F238E27FC236}">
                        <a16:creationId xmlns:a16="http://schemas.microsoft.com/office/drawing/2014/main" id="{16D9F4D4-8ECD-4FA4-B341-E2F7316C5D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>
                    <a:extLst>
                      <a:ext uri="{FF2B5EF4-FFF2-40B4-BE49-F238E27FC236}">
                        <a16:creationId xmlns:a16="http://schemas.microsoft.com/office/drawing/2014/main" id="{A68945B2-C19D-4EB0-9D7B-3B9A09C021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>
                    <a:extLst>
                      <a:ext uri="{FF2B5EF4-FFF2-40B4-BE49-F238E27FC236}">
                        <a16:creationId xmlns:a16="http://schemas.microsoft.com/office/drawing/2014/main" id="{BCC4F69F-1200-4FF1-A28C-121D11F906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>
                    <a:extLst>
                      <a:ext uri="{FF2B5EF4-FFF2-40B4-BE49-F238E27FC236}">
                        <a16:creationId xmlns:a16="http://schemas.microsoft.com/office/drawing/2014/main" id="{7280DA25-889B-4A90-854D-3739AEB729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>
                    <a:extLst>
                      <a:ext uri="{FF2B5EF4-FFF2-40B4-BE49-F238E27FC236}">
                        <a16:creationId xmlns:a16="http://schemas.microsoft.com/office/drawing/2014/main" id="{503CBCC2-3901-4492-AE4E-453F344893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>
                    <a:extLst>
                      <a:ext uri="{FF2B5EF4-FFF2-40B4-BE49-F238E27FC236}">
                        <a16:creationId xmlns:a16="http://schemas.microsoft.com/office/drawing/2014/main" id="{58EED485-34A8-4084-A6EF-8FEB4D074D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>
                    <a:extLst>
                      <a:ext uri="{FF2B5EF4-FFF2-40B4-BE49-F238E27FC236}">
                        <a16:creationId xmlns:a16="http://schemas.microsoft.com/office/drawing/2014/main" id="{134604BD-7DCF-4034-9143-C9FB96E916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>
                    <a:extLst>
                      <a:ext uri="{FF2B5EF4-FFF2-40B4-BE49-F238E27FC236}">
                        <a16:creationId xmlns:a16="http://schemas.microsoft.com/office/drawing/2014/main" id="{468D2A22-3D78-4F30-A97F-75D57491A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>
                    <a:extLst>
                      <a:ext uri="{FF2B5EF4-FFF2-40B4-BE49-F238E27FC236}">
                        <a16:creationId xmlns:a16="http://schemas.microsoft.com/office/drawing/2014/main" id="{CF1A05D5-1030-4E57-AC65-3250EFC29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>
                    <a:extLst>
                      <a:ext uri="{FF2B5EF4-FFF2-40B4-BE49-F238E27FC236}">
                        <a16:creationId xmlns:a16="http://schemas.microsoft.com/office/drawing/2014/main" id="{20C9C56C-7A71-4FF0-B42F-3EB494E50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>
                    <a:extLst>
                      <a:ext uri="{FF2B5EF4-FFF2-40B4-BE49-F238E27FC236}">
                        <a16:creationId xmlns:a16="http://schemas.microsoft.com/office/drawing/2014/main" id="{68EFA84F-875F-4F81-9BD1-1D93310500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>
                    <a:extLst>
                      <a:ext uri="{FF2B5EF4-FFF2-40B4-BE49-F238E27FC236}">
                        <a16:creationId xmlns:a16="http://schemas.microsoft.com/office/drawing/2014/main" id="{B8C29591-457B-4174-B9E3-B7D46ED4A2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>
                    <a:extLst>
                      <a:ext uri="{FF2B5EF4-FFF2-40B4-BE49-F238E27FC236}">
                        <a16:creationId xmlns:a16="http://schemas.microsoft.com/office/drawing/2014/main" id="{B24E4B0B-1842-4BDC-B694-FCB8A99048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>
                    <a:extLst>
                      <a:ext uri="{FF2B5EF4-FFF2-40B4-BE49-F238E27FC236}">
                        <a16:creationId xmlns:a16="http://schemas.microsoft.com/office/drawing/2014/main" id="{9E9C3467-42C7-4E45-AA92-073E45E7E5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>
                    <a:extLst>
                      <a:ext uri="{FF2B5EF4-FFF2-40B4-BE49-F238E27FC236}">
                        <a16:creationId xmlns:a16="http://schemas.microsoft.com/office/drawing/2014/main" id="{C44A3A24-307D-45E1-B140-6F3B5F40F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>
                    <a:extLst>
                      <a:ext uri="{FF2B5EF4-FFF2-40B4-BE49-F238E27FC236}">
                        <a16:creationId xmlns:a16="http://schemas.microsoft.com/office/drawing/2014/main" id="{B2966100-D8A1-451D-8857-1FC8C8E141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>
                    <a:extLst>
                      <a:ext uri="{FF2B5EF4-FFF2-40B4-BE49-F238E27FC236}">
                        <a16:creationId xmlns:a16="http://schemas.microsoft.com/office/drawing/2014/main" id="{32E6BC34-80B9-450A-A62D-FF6B54CEE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>
                    <a:extLst>
                      <a:ext uri="{FF2B5EF4-FFF2-40B4-BE49-F238E27FC236}">
                        <a16:creationId xmlns:a16="http://schemas.microsoft.com/office/drawing/2014/main" id="{84569450-D798-412D-BE0F-7AAF7B4C2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>
                    <a:extLst>
                      <a:ext uri="{FF2B5EF4-FFF2-40B4-BE49-F238E27FC236}">
                        <a16:creationId xmlns:a16="http://schemas.microsoft.com/office/drawing/2014/main" id="{A0187908-99F8-4D15-8E62-004CA08D40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:a16="http://schemas.microsoft.com/office/drawing/2014/main" id="{B9D36DAA-E230-404C-9BBD-37FDBE414F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:a16="http://schemas.microsoft.com/office/drawing/2014/main" id="{CB59D0DA-1559-4FDA-B0CB-00370531EB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:a16="http://schemas.microsoft.com/office/drawing/2014/main" id="{D721FD81-0432-423E-8C31-30F9CEE5C3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:a16="http://schemas.microsoft.com/office/drawing/2014/main" id="{07E22AFE-C638-4982-B431-614B5DB424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>
                    <a:extLst>
                      <a:ext uri="{FF2B5EF4-FFF2-40B4-BE49-F238E27FC236}">
                        <a16:creationId xmlns:a16="http://schemas.microsoft.com/office/drawing/2014/main" id="{C84D0326-3858-4020-8224-1BBEABF6C3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>
                    <a:extLst>
                      <a:ext uri="{FF2B5EF4-FFF2-40B4-BE49-F238E27FC236}">
                        <a16:creationId xmlns:a16="http://schemas.microsoft.com/office/drawing/2014/main" id="{A32898DF-689A-499F-8A30-4D54CE9684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>
                    <a:extLst>
                      <a:ext uri="{FF2B5EF4-FFF2-40B4-BE49-F238E27FC236}">
                        <a16:creationId xmlns:a16="http://schemas.microsoft.com/office/drawing/2014/main" id="{B1191E86-4714-4BB7-BCA3-A70CC0E95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>
                    <a:extLst>
                      <a:ext uri="{FF2B5EF4-FFF2-40B4-BE49-F238E27FC236}">
                        <a16:creationId xmlns:a16="http://schemas.microsoft.com/office/drawing/2014/main" id="{E6A13E02-A1ED-4DF9-8F47-D1A5F9BFD7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>
                    <a:extLst>
                      <a:ext uri="{FF2B5EF4-FFF2-40B4-BE49-F238E27FC236}">
                        <a16:creationId xmlns:a16="http://schemas.microsoft.com/office/drawing/2014/main" id="{D4C81D38-2E65-4023-B796-9D42D3A854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>
                    <a:extLst>
                      <a:ext uri="{FF2B5EF4-FFF2-40B4-BE49-F238E27FC236}">
                        <a16:creationId xmlns:a16="http://schemas.microsoft.com/office/drawing/2014/main" id="{79A81D0A-CC6E-4EB1-A07F-C7394F5A9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:a16="http://schemas.microsoft.com/office/drawing/2014/main" id="{B067606E-33BD-40F5-87CE-69BFA001E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:a16="http://schemas.microsoft.com/office/drawing/2014/main" id="{68F338CA-5BCE-49F9-A537-8603B3D57C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:a16="http://schemas.microsoft.com/office/drawing/2014/main" id="{00E2C252-35B0-4369-8AF8-AFF69FFD4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:a16="http://schemas.microsoft.com/office/drawing/2014/main" id="{0E60DB60-4C7F-472F-8618-AE6AFE45D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:a16="http://schemas.microsoft.com/office/drawing/2014/main" id="{3DDC6EFB-3A3D-4792-B278-BC51855F24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:a16="http://schemas.microsoft.com/office/drawing/2014/main" id="{93C87C54-D8D9-497C-9FB2-5460C29F5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:a16="http://schemas.microsoft.com/office/drawing/2014/main" id="{8FFDB65A-7476-4726-8136-EB79CAF4B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:a16="http://schemas.microsoft.com/office/drawing/2014/main" id="{D0860423-1B2C-40C4-9D4A-AA00D17E7E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:a16="http://schemas.microsoft.com/office/drawing/2014/main" id="{956F4927-C910-41ED-9A80-8F2B1FD4C3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:a16="http://schemas.microsoft.com/office/drawing/2014/main" id="{47945E20-04DB-4781-8B53-456C48043D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:a16="http://schemas.microsoft.com/office/drawing/2014/main" id="{661D0F66-AF81-41A6-BB00-5E4C033597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:a16="http://schemas.microsoft.com/office/drawing/2014/main" id="{19EE376F-EC02-4930-BB05-8CCF62F55A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:a16="http://schemas.microsoft.com/office/drawing/2014/main" id="{834CC687-B17A-4275-8097-4C5561F82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>
                    <a:extLst>
                      <a:ext uri="{FF2B5EF4-FFF2-40B4-BE49-F238E27FC236}">
                        <a16:creationId xmlns:a16="http://schemas.microsoft.com/office/drawing/2014/main" id="{C856D42C-379D-4A87-9DD8-AB3DCEA37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>
                    <a:extLst>
                      <a:ext uri="{FF2B5EF4-FFF2-40B4-BE49-F238E27FC236}">
                        <a16:creationId xmlns:a16="http://schemas.microsoft.com/office/drawing/2014/main" id="{DA600987-1CA5-465A-8B26-D97B8FD722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:a16="http://schemas.microsoft.com/office/drawing/2014/main" id="{F6D5A403-DCC2-4C9F-8EA2-BFA333423D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:a16="http://schemas.microsoft.com/office/drawing/2014/main" id="{8DAFC3AF-70F3-4148-9799-7A560FA94C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:a16="http://schemas.microsoft.com/office/drawing/2014/main" id="{3B9045E1-B831-4C90-AD96-C6E39241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:a16="http://schemas.microsoft.com/office/drawing/2014/main" id="{7CD8BC4C-087F-4712-821F-6C3B09119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:a16="http://schemas.microsoft.com/office/drawing/2014/main" id="{4A09CF8E-891D-4FF5-8E91-F87C1407C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:a16="http://schemas.microsoft.com/office/drawing/2014/main" id="{EF251F4D-49D5-4BB1-AC5F-B881537EDA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:a16="http://schemas.microsoft.com/office/drawing/2014/main" id="{7DBC0E38-A711-406E-BB2A-9D11A44247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:a16="http://schemas.microsoft.com/office/drawing/2014/main" id="{80CA68D1-D5BA-430C-BD3B-A43577973C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:a16="http://schemas.microsoft.com/office/drawing/2014/main" id="{56DFA465-047B-400E-94F8-EEAE79141B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:a16="http://schemas.microsoft.com/office/drawing/2014/main" id="{FB643308-5330-445F-807E-471CFCF905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:a16="http://schemas.microsoft.com/office/drawing/2014/main" id="{965E16E4-E7BE-41CA-8D81-281F52E50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:a16="http://schemas.microsoft.com/office/drawing/2014/main" id="{D8520B3D-AA49-49F2-AF84-D952E0B2A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:a16="http://schemas.microsoft.com/office/drawing/2014/main" id="{E5816040-D980-42AB-9814-76228F029E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:a16="http://schemas.microsoft.com/office/drawing/2014/main" id="{FA6D5978-E2F3-4A80-B5EA-615583E7E5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:a16="http://schemas.microsoft.com/office/drawing/2014/main" id="{7B42977C-C6F7-4632-88D0-BC2ABBB4F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:a16="http://schemas.microsoft.com/office/drawing/2014/main" id="{B6E9622D-0FE9-40E8-AFE3-E02703ECB6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:a16="http://schemas.microsoft.com/office/drawing/2014/main" id="{ACE47CCE-2809-4C52-A630-BD04ECD628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:a16="http://schemas.microsoft.com/office/drawing/2014/main" id="{C20D1804-10C7-4243-869D-22719B46C8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:a16="http://schemas.microsoft.com/office/drawing/2014/main" id="{87725AB4-86D7-41E6-BDAE-2F87B8455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:a16="http://schemas.microsoft.com/office/drawing/2014/main" id="{8E30C60F-D8C2-4969-8F38-78445612A0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:a16="http://schemas.microsoft.com/office/drawing/2014/main" id="{1E34EB7C-5696-49CD-932F-886B411EA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:a16="http://schemas.microsoft.com/office/drawing/2014/main" id="{42180591-72C5-4D17-8C34-23AAC1CEBB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:a16="http://schemas.microsoft.com/office/drawing/2014/main" id="{9325A68F-A2FE-4B6D-8926-E4A497E80B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:a16="http://schemas.microsoft.com/office/drawing/2014/main" id="{35CD0560-0AA4-4931-9B68-D12AE26C76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:a16="http://schemas.microsoft.com/office/drawing/2014/main" id="{BA91BF35-D17F-46EF-B8ED-1D5B1D681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:a16="http://schemas.microsoft.com/office/drawing/2014/main" id="{41F2B733-5EEB-4E17-BCFD-EEBFE75F10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:a16="http://schemas.microsoft.com/office/drawing/2014/main" id="{0A126FF0-1811-40F7-AA3B-0C2586E0AB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:a16="http://schemas.microsoft.com/office/drawing/2014/main" id="{68081CB3-C77B-4321-8788-5B5CD03F8F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:a16="http://schemas.microsoft.com/office/drawing/2014/main" id="{3C7B3FDD-E3DC-4309-841B-52E2247B42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:a16="http://schemas.microsoft.com/office/drawing/2014/main" id="{0B56EE1A-4761-4429-B42E-923A86F279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:a16="http://schemas.microsoft.com/office/drawing/2014/main" id="{8E22C5E7-768A-4736-A5D1-CE8D8E15D6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:a16="http://schemas.microsoft.com/office/drawing/2014/main" id="{94820D56-9AD7-498D-B71C-9F53D19E22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:a16="http://schemas.microsoft.com/office/drawing/2014/main" id="{4C6816C6-8BD8-4DF4-9E74-F74DFF9CE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:a16="http://schemas.microsoft.com/office/drawing/2014/main" id="{E7BE1E5D-54F2-4A60-9F70-5E9588C05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:a16="http://schemas.microsoft.com/office/drawing/2014/main" id="{3A5020A1-EBA9-4CD2-BB37-572236E41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:a16="http://schemas.microsoft.com/office/drawing/2014/main" id="{1F107664-CA7D-4980-AA37-80726BC98E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:a16="http://schemas.microsoft.com/office/drawing/2014/main" id="{CED73AC9-78C1-49A6-8D8C-1E99FED23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:a16="http://schemas.microsoft.com/office/drawing/2014/main" id="{8EB79F5C-78A7-493E-BB94-48AD56B84C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:a16="http://schemas.microsoft.com/office/drawing/2014/main" id="{0C771397-D8D6-4BC2-BD9D-1F1A4929BB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>
                    <a:extLst>
                      <a:ext uri="{FF2B5EF4-FFF2-40B4-BE49-F238E27FC236}">
                        <a16:creationId xmlns:a16="http://schemas.microsoft.com/office/drawing/2014/main" id="{F6FDC4B9-0D11-48EB-8C74-C479B18368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>
                    <a:extLst>
                      <a:ext uri="{FF2B5EF4-FFF2-40B4-BE49-F238E27FC236}">
                        <a16:creationId xmlns:a16="http://schemas.microsoft.com/office/drawing/2014/main" id="{92155CB4-4CC7-46AD-A9A0-81AC04DBFE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>
                    <a:extLst>
                      <a:ext uri="{FF2B5EF4-FFF2-40B4-BE49-F238E27FC236}">
                        <a16:creationId xmlns:a16="http://schemas.microsoft.com/office/drawing/2014/main" id="{DF8A8338-D087-4355-9DB0-D3D348F84A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>
                    <a:extLst>
                      <a:ext uri="{FF2B5EF4-FFF2-40B4-BE49-F238E27FC236}">
                        <a16:creationId xmlns:a16="http://schemas.microsoft.com/office/drawing/2014/main" id="{9EAA21FB-3B6D-4632-829C-A140B2F55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>
                    <a:extLst>
                      <a:ext uri="{FF2B5EF4-FFF2-40B4-BE49-F238E27FC236}">
                        <a16:creationId xmlns:a16="http://schemas.microsoft.com/office/drawing/2014/main" id="{1FCC2B56-8BF4-4D15-A225-86E6A521C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:a16="http://schemas.microsoft.com/office/drawing/2014/main" id="{0FDDD0C5-C160-4BB9-88E5-92B0C06D5A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:a16="http://schemas.microsoft.com/office/drawing/2014/main" id="{C8E389F7-06FA-4E1B-81D6-33C331D5A3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:a16="http://schemas.microsoft.com/office/drawing/2014/main" id="{C0D87155-27A1-4713-8173-85A5B9BC52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:a16="http://schemas.microsoft.com/office/drawing/2014/main" id="{8D03A03B-CA3A-4DC0-BA7C-E5E212E0E5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:a16="http://schemas.microsoft.com/office/drawing/2014/main" id="{3F466D1B-A4E1-4093-94D8-15BE5E4D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>
                    <a:extLst>
                      <a:ext uri="{FF2B5EF4-FFF2-40B4-BE49-F238E27FC236}">
                        <a16:creationId xmlns:a16="http://schemas.microsoft.com/office/drawing/2014/main" id="{D7FF8421-4C75-4958-9BFB-19CB067C6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>
                    <a:extLst>
                      <a:ext uri="{FF2B5EF4-FFF2-40B4-BE49-F238E27FC236}">
                        <a16:creationId xmlns:a16="http://schemas.microsoft.com/office/drawing/2014/main" id="{2F4F3F59-67E6-46D2-ADF0-E7CF3773BF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>
                    <a:extLst>
                      <a:ext uri="{FF2B5EF4-FFF2-40B4-BE49-F238E27FC236}">
                        <a16:creationId xmlns:a16="http://schemas.microsoft.com/office/drawing/2014/main" id="{CD012201-2047-4358-84F8-B133C83E7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>
                    <a:extLst>
                      <a:ext uri="{FF2B5EF4-FFF2-40B4-BE49-F238E27FC236}">
                        <a16:creationId xmlns:a16="http://schemas.microsoft.com/office/drawing/2014/main" id="{0D10C99D-CB79-49AD-A7C2-FA324BA523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>
                    <a:extLst>
                      <a:ext uri="{FF2B5EF4-FFF2-40B4-BE49-F238E27FC236}">
                        <a16:creationId xmlns:a16="http://schemas.microsoft.com/office/drawing/2014/main" id="{C0B6E3C2-10D4-4588-AD30-EE3AA21DB9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id="{64CC6EE6-BEBE-4302-AD33-C55F1A8A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id="{1E76E60F-9691-4AD3-9CCF-14833F7F4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id="{4B976EB7-D6A3-4E75-B88C-9FD83A9F5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id="{27EE38C0-CD65-42F9-B3A5-257DB74CE3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id="{74E88CBC-41CD-470C-9A3D-278A4F90B9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id="{73D9CA30-8E09-48AC-B73E-78AE84123F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id="{461E8DCB-FC45-4882-B108-9FBC902A06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id="{F2B6D124-210F-4D50-8F70-5F16CBE90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id="{1B257A3F-B8FC-4D09-8E41-CFA98EA914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id="{AE0355A6-083A-4D44-AE32-E8A63F9ABA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id="{3BAA8A64-AD40-40AA-861B-456BBCC457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id="{ED68077C-529D-4C08-8CED-A0611BC04E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id="{6DFB9F5D-D45E-4815-B6F9-625E2849C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id="{3C6D3C6A-9E65-4F0E-A7F3-A4F0CE4E82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id="{C8A40B34-EE4B-4EC3-9F77-8FE2EFCDCD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id="{A4180497-E07D-4515-B458-777276B6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id="{4C597884-5318-41AB-9C87-75009C4C8B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id="{2AD70B35-AD04-4648-8694-76162D13DF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id="{522B5A52-5D56-4E0A-A885-1BD960728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id="{1E671758-8828-417C-8491-6C5F55AAD3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id="{978AB152-FB24-47B0-8BE3-7998F4F680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id="{3C5BB34F-67AA-4B50-9351-08EFB57904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id="{E2E00545-805A-4C1D-A39C-CD7968000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id="{D019E6A2-4B8A-4957-B713-187038C66F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id="{1B7A92C1-235F-4957-9D9F-60792C1F0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id="{F839220C-CFBE-4DE8-A317-46B41954D4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id="{EA013FE2-F779-4EFB-86C2-42FB96A711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id="{41C589AF-07DE-443E-A9B9-DF155F6DB8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id="{A7D168BB-E3AB-41BD-80DD-28D761684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id="{5F52F446-A104-4CD8-95EE-DA5AD09FF2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id="{207A5DFF-EF51-43F9-B769-9DB6C7DC77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id="{78C3D2CE-BB0D-4189-956F-A7ADD8171D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id="{A4A6443F-EAEF-40BA-80AF-CF5AE3B5AF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>
                    <a:extLst>
                      <a:ext uri="{FF2B5EF4-FFF2-40B4-BE49-F238E27FC236}">
                        <a16:creationId xmlns:a16="http://schemas.microsoft.com/office/drawing/2014/main" id="{B51FDB68-9BF5-47BA-BAE8-25B4C0318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:a16="http://schemas.microsoft.com/office/drawing/2014/main" id="{98CE3DFC-825C-4981-B035-CD5C466DE2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:a16="http://schemas.microsoft.com/office/drawing/2014/main" id="{9747B21F-09ED-49C5-A581-B96D39305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:a16="http://schemas.microsoft.com/office/drawing/2014/main" id="{1C1E8F8F-E805-411E-BB9D-4DF60D1E86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:a16="http://schemas.microsoft.com/office/drawing/2014/main" id="{BFA8AD9B-FF8F-4BDA-8731-49DB80B792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:a16="http://schemas.microsoft.com/office/drawing/2014/main" id="{BD3FFEB5-1C82-4955-923E-CD2B32DD4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:a16="http://schemas.microsoft.com/office/drawing/2014/main" id="{0E2AE867-80C4-412E-9333-0060D2EBF9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:a16="http://schemas.microsoft.com/office/drawing/2014/main" id="{B403A86D-ED70-497F-B1EC-D296229B00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:a16="http://schemas.microsoft.com/office/drawing/2014/main" id="{9C3967B1-05A8-4AF0-A7EE-E7A9F61C31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:a16="http://schemas.microsoft.com/office/drawing/2014/main" id="{5ED7DF3B-73BA-40D9-9B3F-4E408A81E9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:a16="http://schemas.microsoft.com/office/drawing/2014/main" id="{8B17B801-628F-4552-BD71-BCE840642F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:a16="http://schemas.microsoft.com/office/drawing/2014/main" id="{38FDE1E1-8075-4915-B1C6-0C66671A0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:a16="http://schemas.microsoft.com/office/drawing/2014/main" id="{C8F06550-2F04-4980-B1A2-51A0C812A4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:a16="http://schemas.microsoft.com/office/drawing/2014/main" id="{E922609D-B2DF-4AAF-AABC-607440E991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:a16="http://schemas.microsoft.com/office/drawing/2014/main" id="{47BEDD9A-803F-4A00-B620-397A9E4238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:a16="http://schemas.microsoft.com/office/drawing/2014/main" id="{0FEE813F-58AC-4551-9209-DD3232835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:a16="http://schemas.microsoft.com/office/drawing/2014/main" id="{12A62963-9685-4A9E-A148-433B61E195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:a16="http://schemas.microsoft.com/office/drawing/2014/main" id="{ACC10533-D687-4110-AE4E-EA46A93472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:a16="http://schemas.microsoft.com/office/drawing/2014/main" id="{20B67C0F-6D85-48D8-A6C7-635C1C953F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:a16="http://schemas.microsoft.com/office/drawing/2014/main" id="{475D9488-FF2C-4DB6-A137-EB3795BE91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:a16="http://schemas.microsoft.com/office/drawing/2014/main" id="{43A2BA4A-8CCA-4037-AC53-8BFE462AC0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:a16="http://schemas.microsoft.com/office/drawing/2014/main" id="{C1908DD3-1727-447E-BA05-3BEEF2693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:a16="http://schemas.microsoft.com/office/drawing/2014/main" id="{D7116DC5-EA7E-4DE5-9D74-28B682273F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:a16="http://schemas.microsoft.com/office/drawing/2014/main" id="{D35B6C30-5E3B-4105-9C7D-2426B5B0D6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:a16="http://schemas.microsoft.com/office/drawing/2014/main" id="{EDB0C795-77CC-4BBF-9C8E-C64F393265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id="{0AE65C35-5EFA-465C-BFC9-4F1D206E2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id="{5B8FB8AB-09D8-4E72-A5DA-D59BC0C22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id="{43AF57C7-F2E6-4FEB-BF76-60A3133E2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id="{46382F0A-B8E1-4DAD-A90E-0880D1AC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id="{F6A799BC-5CDB-475B-814A-5C0CA4C949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id="{21FA035A-9AB0-448E-9CEF-A0DC07FC84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id="{6CCAC33D-3581-4A99-8A7A-DB38ADFF4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id="{E16B6499-634A-45D4-9966-7AFB79E3D8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id="{888639A2-E41D-4D00-94AF-32D58B75A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id="{3030D67B-A723-4958-8F46-A84CB3C3D9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id="{2CC60152-02B2-4F30-BA8C-4F9632ACF1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>
                  <a:extLst>
                    <a:ext uri="{FF2B5EF4-FFF2-40B4-BE49-F238E27FC236}">
                      <a16:creationId xmlns:a16="http://schemas.microsoft.com/office/drawing/2014/main" id="{BD80DDF0-71FD-4738-9395-059293268835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>
                  <a:extLst>
                    <a:ext uri="{FF2B5EF4-FFF2-40B4-BE49-F238E27FC236}">
                      <a16:creationId xmlns:a16="http://schemas.microsoft.com/office/drawing/2014/main" id="{ADE9792C-947A-4883-BA63-57067A5E1672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867" name="TextBox 866">
                  <a:extLst>
                    <a:ext uri="{FF2B5EF4-FFF2-40B4-BE49-F238E27FC236}">
                      <a16:creationId xmlns:a16="http://schemas.microsoft.com/office/drawing/2014/main" id="{8418E7C3-CDFB-4C28-9351-4C485E152173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:a16="http://schemas.microsoft.com/office/drawing/2014/main" id="{1ADF26F1-4E6A-4156-85EA-3F4BB75FFF13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69" name="TextBox 868">
                  <a:extLst>
                    <a:ext uri="{FF2B5EF4-FFF2-40B4-BE49-F238E27FC236}">
                      <a16:creationId xmlns:a16="http://schemas.microsoft.com/office/drawing/2014/main" id="{CF230FC1-67EB-4FC8-8F57-C5C17C497866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:a16="http://schemas.microsoft.com/office/drawing/2014/main" id="{ABDAB63B-B59C-4C23-9C8B-6F94E233316E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1" name="TextBox 870">
                  <a:extLst>
                    <a:ext uri="{FF2B5EF4-FFF2-40B4-BE49-F238E27FC236}">
                      <a16:creationId xmlns:a16="http://schemas.microsoft.com/office/drawing/2014/main" id="{07F5739C-A16E-42A1-8B04-50737162A022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:a16="http://schemas.microsoft.com/office/drawing/2014/main" id="{EF00F4AF-971F-4EAA-8B62-59FB79888457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873" name="TextBox 872">
                  <a:extLst>
                    <a:ext uri="{FF2B5EF4-FFF2-40B4-BE49-F238E27FC236}">
                      <a16:creationId xmlns:a16="http://schemas.microsoft.com/office/drawing/2014/main" id="{0871128B-2994-49C2-9020-5EFF7F0F3BC6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:a16="http://schemas.microsoft.com/office/drawing/2014/main" id="{9958C2D7-4D8F-43B9-8245-AA0B65E119BC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5" name="TextBox 874">
                  <a:extLst>
                    <a:ext uri="{FF2B5EF4-FFF2-40B4-BE49-F238E27FC236}">
                      <a16:creationId xmlns:a16="http://schemas.microsoft.com/office/drawing/2014/main" id="{E31CA9FC-498D-423F-91B7-0A67C3CC399E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:a16="http://schemas.microsoft.com/office/drawing/2014/main" id="{28AFA0CB-DBC0-421D-AE64-B7D58821EACF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>
                  <a:extLst>
                    <a:ext uri="{FF2B5EF4-FFF2-40B4-BE49-F238E27FC236}">
                      <a16:creationId xmlns:a16="http://schemas.microsoft.com/office/drawing/2014/main" id="{4739879A-D9EB-4106-B75B-0E2F4156E1C1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:a16="http://schemas.microsoft.com/office/drawing/2014/main" id="{622698F5-9300-41D7-98F6-2C099F74AAFC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79" name="TextBox 878">
                  <a:extLst>
                    <a:ext uri="{FF2B5EF4-FFF2-40B4-BE49-F238E27FC236}">
                      <a16:creationId xmlns:a16="http://schemas.microsoft.com/office/drawing/2014/main" id="{E46D2887-6032-410F-960C-E5656CDDD8D2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:a16="http://schemas.microsoft.com/office/drawing/2014/main" id="{2497EBA6-AE50-4C37-8378-B017DE31C4AF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>
                  <a:extLst>
                    <a:ext uri="{FF2B5EF4-FFF2-40B4-BE49-F238E27FC236}">
                      <a16:creationId xmlns:a16="http://schemas.microsoft.com/office/drawing/2014/main" id="{6C158622-BCEC-425F-B2AE-C897AD6B861C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:a16="http://schemas.microsoft.com/office/drawing/2014/main" id="{5BCE1F23-B966-4CDA-AD87-5D29683B358D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:a16="http://schemas.microsoft.com/office/drawing/2014/main" id="{868D3BD3-1005-4D08-9019-B9CFC14EED56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>
                  <a:extLst>
                    <a:ext uri="{FF2B5EF4-FFF2-40B4-BE49-F238E27FC236}">
                      <a16:creationId xmlns:a16="http://schemas.microsoft.com/office/drawing/2014/main" id="{7AF619B3-DD90-4833-8233-20789D3211CA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:a16="http://schemas.microsoft.com/office/drawing/2014/main" id="{41713394-0D42-46DD-B180-6CA66D319F13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>
                  <a:extLst>
                    <a:ext uri="{FF2B5EF4-FFF2-40B4-BE49-F238E27FC236}">
                      <a16:creationId xmlns:a16="http://schemas.microsoft.com/office/drawing/2014/main" id="{681478BD-0BAC-4F46-A3F9-0BAF5CC086CC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:a16="http://schemas.microsoft.com/office/drawing/2014/main" id="{C7B4D38C-BCA8-4425-8FE3-F07580F8D19F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>
                  <a:extLst>
                    <a:ext uri="{FF2B5EF4-FFF2-40B4-BE49-F238E27FC236}">
                      <a16:creationId xmlns:a16="http://schemas.microsoft.com/office/drawing/2014/main" id="{DAE57DE0-4C18-4481-8C79-49DCAC37F9F4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>
                  <a:extLst>
                    <a:ext uri="{FF2B5EF4-FFF2-40B4-BE49-F238E27FC236}">
                      <a16:creationId xmlns:a16="http://schemas.microsoft.com/office/drawing/2014/main" id="{ADECA585-8253-4546-8B7C-1F49C2388E43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:a16="http://schemas.microsoft.com/office/drawing/2014/main" id="{B0EAFE27-A061-49DF-A8CE-94C039997133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3" name="TextBox 892">
                  <a:extLst>
                    <a:ext uri="{FF2B5EF4-FFF2-40B4-BE49-F238E27FC236}">
                      <a16:creationId xmlns:a16="http://schemas.microsoft.com/office/drawing/2014/main" id="{B7FAFD9C-BF94-4DF0-8583-08A0F9C4171E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:a16="http://schemas.microsoft.com/office/drawing/2014/main" id="{AABE16D3-B4F1-49BA-99E5-76725C38B129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895" name="TextBox 894">
                  <a:extLst>
                    <a:ext uri="{FF2B5EF4-FFF2-40B4-BE49-F238E27FC236}">
                      <a16:creationId xmlns:a16="http://schemas.microsoft.com/office/drawing/2014/main" id="{EA053F65-C6F8-4C92-ADC5-55582AE26F1E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:a16="http://schemas.microsoft.com/office/drawing/2014/main" id="{33F2300F-AB52-4022-9618-E2CBAE7E8B64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>
                  <a:extLst>
                    <a:ext uri="{FF2B5EF4-FFF2-40B4-BE49-F238E27FC236}">
                      <a16:creationId xmlns:a16="http://schemas.microsoft.com/office/drawing/2014/main" id="{CAF95819-8753-40FC-8593-513E7D9D77E7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:a16="http://schemas.microsoft.com/office/drawing/2014/main" id="{EC7D9FB8-961C-4FD7-8CF9-C523BE919EC7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>
                  <a:extLst>
                    <a:ext uri="{FF2B5EF4-FFF2-40B4-BE49-F238E27FC236}">
                      <a16:creationId xmlns:a16="http://schemas.microsoft.com/office/drawing/2014/main" id="{6053F74E-3EB8-4D42-B720-33881E4F6A02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:a16="http://schemas.microsoft.com/office/drawing/2014/main" id="{104BC20E-1464-4A64-A5C2-DA0B4F7F54DD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>
                  <a:extLst>
                    <a:ext uri="{FF2B5EF4-FFF2-40B4-BE49-F238E27FC236}">
                      <a16:creationId xmlns:a16="http://schemas.microsoft.com/office/drawing/2014/main" id="{3A8559CE-949C-44BA-88EB-3AD7022DB7BB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:a16="http://schemas.microsoft.com/office/drawing/2014/main" id="{3163DDDE-C8C0-423F-A0B4-59DBBF5206DB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>
                  <a:extLst>
                    <a:ext uri="{FF2B5EF4-FFF2-40B4-BE49-F238E27FC236}">
                      <a16:creationId xmlns:a16="http://schemas.microsoft.com/office/drawing/2014/main" id="{D9A58C7A-9739-4CEC-A41B-7AE50517A97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:a16="http://schemas.microsoft.com/office/drawing/2014/main" id="{CF99B637-BA5B-4803-93C9-5E6884526C14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>
                  <a:extLst>
                    <a:ext uri="{FF2B5EF4-FFF2-40B4-BE49-F238E27FC236}">
                      <a16:creationId xmlns:a16="http://schemas.microsoft.com/office/drawing/2014/main" id="{47763EEE-F36C-4DD4-A2EC-2F67D0B338BA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1376" name="TextBox 1375">
                <a:extLst>
                  <a:ext uri="{FF2B5EF4-FFF2-40B4-BE49-F238E27FC236}">
                    <a16:creationId xmlns:a16="http://schemas.microsoft.com/office/drawing/2014/main" id="{CB288B1B-1D8E-4A57-A3A4-EB93A312B997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908" name="TextBox 907">
              <a:extLst>
                <a:ext uri="{FF2B5EF4-FFF2-40B4-BE49-F238E27FC236}">
                  <a16:creationId xmlns:a16="http://schemas.microsoft.com/office/drawing/2014/main" id="{ED5C3041-66F0-4C92-89D1-B9F0110F45E8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>
            <a:extLst>
              <a:ext uri="{FF2B5EF4-FFF2-40B4-BE49-F238E27FC236}">
                <a16:creationId xmlns:a16="http://schemas.microsoft.com/office/drawing/2014/main" id="{140AF6F9-0965-4C44-85E8-BDB1693CDEFE}"/>
              </a:ext>
            </a:extLst>
          </p:cNvPr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>
            <a:extLst>
              <a:ext uri="{FF2B5EF4-FFF2-40B4-BE49-F238E27FC236}">
                <a16:creationId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>
            <a:extLst>
              <a:ext uri="{FF2B5EF4-FFF2-40B4-BE49-F238E27FC236}">
                <a16:creationId xmlns:a16="http://schemas.microsoft.com/office/drawing/2014/main" id="{6F26D9A9-3441-4850-AB1D-4462A2989044}"/>
              </a:ext>
            </a:extLst>
          </p:cNvPr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>
              <a:extLst>
                <a:ext uri="{FF2B5EF4-FFF2-40B4-BE49-F238E27FC236}">
                  <a16:creationId xmlns:a16="http://schemas.microsoft.com/office/drawing/2014/main" id="{2890F74A-A29F-4C49-9CB0-765B82759684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>
              <a:extLst>
                <a:ext uri="{FF2B5EF4-FFF2-40B4-BE49-F238E27FC236}">
                  <a16:creationId xmlns:a16="http://schemas.microsoft.com/office/drawing/2014/main" id="{A94970EC-D245-439D-8D75-4B518E8C4FB8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76278" y="688856"/>
            <a:ext cx="4461395" cy="2693168"/>
            <a:chOff x="57427" y="369056"/>
            <a:chExt cx="4461395" cy="269316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 rot="208800" flipH="1">
              <a:off x="57427" y="369056"/>
              <a:ext cx="2362655" cy="1637383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C000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</a:rPr>
                  <a:t>13 – 4 = ?</a:t>
                </a:r>
              </a:p>
            </p:txBody>
          </p:sp>
        </p:grpSp>
      </p:grp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1729907" y="340840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3680923" y="343553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1250484" y="4218412"/>
            <a:ext cx="2843571" cy="997527"/>
          </a:xfrm>
          <a:prstGeom prst="hexagon">
            <a:avLst/>
          </a:prstGeom>
          <a:solidFill>
            <a:srgbClr val="00CC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9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5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32812509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883</Words>
  <Application>Microsoft Office PowerPoint</Application>
  <PresentationFormat>Widescreen</PresentationFormat>
  <Paragraphs>326</Paragraphs>
  <Slides>21</Slides>
  <Notes>5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.VnArial</vt:lpstr>
      <vt:lpstr>Arial</vt:lpstr>
      <vt:lpstr>Calibri</vt:lpstr>
      <vt:lpstr>HP001 4 hàng</vt:lpstr>
      <vt:lpstr>Times New Roman</vt:lpstr>
      <vt:lpstr>UTM Avo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Lê Minh Thông</cp:lastModifiedBy>
  <cp:revision>292</cp:revision>
  <dcterms:created xsi:type="dcterms:W3CDTF">2021-02-20T02:56:00Z</dcterms:created>
  <dcterms:modified xsi:type="dcterms:W3CDTF">2021-10-06T23:24:52Z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