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478" r:id="rId2"/>
    <p:sldId id="442" r:id="rId3"/>
    <p:sldId id="443" r:id="rId4"/>
    <p:sldId id="425" r:id="rId5"/>
    <p:sldId id="446" r:id="rId6"/>
    <p:sldId id="445" r:id="rId7"/>
    <p:sldId id="447" r:id="rId8"/>
    <p:sldId id="429" r:id="rId9"/>
    <p:sldId id="450" r:id="rId10"/>
    <p:sldId id="449" r:id="rId11"/>
    <p:sldId id="448" r:id="rId12"/>
    <p:sldId id="430" r:id="rId13"/>
    <p:sldId id="451" r:id="rId14"/>
    <p:sldId id="453" r:id="rId15"/>
    <p:sldId id="452" r:id="rId16"/>
    <p:sldId id="454" r:id="rId17"/>
    <p:sldId id="431" r:id="rId18"/>
    <p:sldId id="456" r:id="rId19"/>
    <p:sldId id="457" r:id="rId20"/>
    <p:sldId id="432" r:id="rId21"/>
    <p:sldId id="458" r:id="rId22"/>
    <p:sldId id="459" r:id="rId23"/>
    <p:sldId id="461" r:id="rId24"/>
    <p:sldId id="462" r:id="rId25"/>
    <p:sldId id="460" r:id="rId26"/>
    <p:sldId id="463" r:id="rId27"/>
    <p:sldId id="434" r:id="rId28"/>
    <p:sldId id="464" r:id="rId29"/>
    <p:sldId id="465" r:id="rId30"/>
    <p:sldId id="470" r:id="rId31"/>
    <p:sldId id="435" r:id="rId32"/>
    <p:sldId id="468" r:id="rId33"/>
    <p:sldId id="469" r:id="rId34"/>
    <p:sldId id="436" r:id="rId35"/>
    <p:sldId id="437" r:id="rId36"/>
    <p:sldId id="44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EE315C-5241-4A81-B61A-8FBDDCC3241A}" v="1" dt="2022-04-21T15:06:52.6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7" autoAdjust="0"/>
    <p:restoredTop sz="94660"/>
  </p:normalViewPr>
  <p:slideViewPr>
    <p:cSldViewPr snapToGrid="0">
      <p:cViewPr varScale="1">
        <p:scale>
          <a:sx n="72" d="100"/>
          <a:sy n="72" d="100"/>
        </p:scale>
        <p:origin x="444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a Dinh Thi Kim" userId="a09ed41936519a14" providerId="LiveId" clId="{1DEE315C-5241-4A81-B61A-8FBDDCC3241A}"/>
    <pc:docChg chg="custSel delSld modSld">
      <pc:chgData name="Thoa Dinh Thi Kim" userId="a09ed41936519a14" providerId="LiveId" clId="{1DEE315C-5241-4A81-B61A-8FBDDCC3241A}" dt="2022-04-21T15:19:07.176" v="79" actId="14100"/>
      <pc:docMkLst>
        <pc:docMk/>
      </pc:docMkLst>
      <pc:sldChg chg="modSp mod">
        <pc:chgData name="Thoa Dinh Thi Kim" userId="a09ed41936519a14" providerId="LiveId" clId="{1DEE315C-5241-4A81-B61A-8FBDDCC3241A}" dt="2022-04-21T15:08:04.403" v="11" actId="1076"/>
        <pc:sldMkLst>
          <pc:docMk/>
          <pc:sldMk cId="0" sldId="257"/>
        </pc:sldMkLst>
        <pc:picChg chg="mod">
          <ac:chgData name="Thoa Dinh Thi Kim" userId="a09ed41936519a14" providerId="LiveId" clId="{1DEE315C-5241-4A81-B61A-8FBDDCC3241A}" dt="2022-04-21T15:08:04.403" v="11" actId="1076"/>
          <ac:picMkLst>
            <pc:docMk/>
            <pc:sldMk cId="0" sldId="257"/>
            <ac:picMk id="114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5:08.855" v="25" actId="478"/>
        <pc:sldMkLst>
          <pc:docMk/>
          <pc:sldMk cId="0" sldId="258"/>
        </pc:sldMkLst>
        <pc:picChg chg="del">
          <ac:chgData name="Thoa Dinh Thi Kim" userId="a09ed41936519a14" providerId="LiveId" clId="{1DEE315C-5241-4A81-B61A-8FBDDCC3241A}" dt="2022-04-21T15:15:08.855" v="25" actId="478"/>
          <ac:picMkLst>
            <pc:docMk/>
            <pc:sldMk cId="0" sldId="258"/>
            <ac:picMk id="121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5:07.134" v="24" actId="478"/>
          <ac:picMkLst>
            <pc:docMk/>
            <pc:sldMk cId="0" sldId="258"/>
            <ac:picMk id="125" creationId="{00000000-0000-0000-0000-000000000000}"/>
          </ac:picMkLst>
        </pc:picChg>
      </pc:sldChg>
      <pc:sldChg chg="modSp mod">
        <pc:chgData name="Thoa Dinh Thi Kim" userId="a09ed41936519a14" providerId="LiveId" clId="{1DEE315C-5241-4A81-B61A-8FBDDCC3241A}" dt="2022-04-21T15:15:28.369" v="28" actId="1076"/>
        <pc:sldMkLst>
          <pc:docMk/>
          <pc:sldMk cId="0" sldId="259"/>
        </pc:sldMkLst>
        <pc:spChg chg="mod">
          <ac:chgData name="Thoa Dinh Thi Kim" userId="a09ed41936519a14" providerId="LiveId" clId="{1DEE315C-5241-4A81-B61A-8FBDDCC3241A}" dt="2022-04-21T15:15:28.369" v="28" actId="1076"/>
          <ac:spMkLst>
            <pc:docMk/>
            <pc:sldMk cId="0" sldId="259"/>
            <ac:spMk id="131" creationId="{00000000-0000-0000-0000-000000000000}"/>
          </ac:spMkLst>
        </pc:spChg>
        <pc:grpChg chg="mod">
          <ac:chgData name="Thoa Dinh Thi Kim" userId="a09ed41936519a14" providerId="LiveId" clId="{1DEE315C-5241-4A81-B61A-8FBDDCC3241A}" dt="2022-04-21T15:15:24.233" v="27" actId="1076"/>
          <ac:grpSpMkLst>
            <pc:docMk/>
            <pc:sldMk cId="0" sldId="259"/>
            <ac:grpSpMk id="132" creationId="{00000000-0000-0000-0000-000000000000}"/>
          </ac:grpSpMkLst>
        </pc:grpChg>
      </pc:sldChg>
      <pc:sldChg chg="delSp modSp mod">
        <pc:chgData name="Thoa Dinh Thi Kim" userId="a09ed41936519a14" providerId="LiveId" clId="{1DEE315C-5241-4A81-B61A-8FBDDCC3241A}" dt="2022-04-21T15:16:02.973" v="36" actId="1076"/>
        <pc:sldMkLst>
          <pc:docMk/>
          <pc:sldMk cId="0" sldId="260"/>
        </pc:sldMkLst>
        <pc:spChg chg="mod">
          <ac:chgData name="Thoa Dinh Thi Kim" userId="a09ed41936519a14" providerId="LiveId" clId="{1DEE315C-5241-4A81-B61A-8FBDDCC3241A}" dt="2022-04-21T15:15:53.967" v="34" actId="1076"/>
          <ac:spMkLst>
            <pc:docMk/>
            <pc:sldMk cId="0" sldId="260"/>
            <ac:spMk id="170" creationId="{00000000-0000-0000-0000-000000000000}"/>
          </ac:spMkLst>
        </pc:spChg>
        <pc:spChg chg="mod">
          <ac:chgData name="Thoa Dinh Thi Kim" userId="a09ed41936519a14" providerId="LiveId" clId="{1DEE315C-5241-4A81-B61A-8FBDDCC3241A}" dt="2022-04-21T15:15:58.226" v="35" actId="1076"/>
          <ac:spMkLst>
            <pc:docMk/>
            <pc:sldMk cId="0" sldId="260"/>
            <ac:spMk id="171" creationId="{00000000-0000-0000-0000-000000000000}"/>
          </ac:spMkLst>
        </pc:spChg>
        <pc:spChg chg="mod">
          <ac:chgData name="Thoa Dinh Thi Kim" userId="a09ed41936519a14" providerId="LiveId" clId="{1DEE315C-5241-4A81-B61A-8FBDDCC3241A}" dt="2022-04-21T15:15:44.481" v="31" actId="1076"/>
          <ac:spMkLst>
            <pc:docMk/>
            <pc:sldMk cId="0" sldId="260"/>
            <ac:spMk id="172" creationId="{00000000-0000-0000-0000-000000000000}"/>
          </ac:spMkLst>
        </pc:spChg>
        <pc:spChg chg="mod">
          <ac:chgData name="Thoa Dinh Thi Kim" userId="a09ed41936519a14" providerId="LiveId" clId="{1DEE315C-5241-4A81-B61A-8FBDDCC3241A}" dt="2022-04-21T15:16:02.973" v="36" actId="1076"/>
          <ac:spMkLst>
            <pc:docMk/>
            <pc:sldMk cId="0" sldId="260"/>
            <ac:spMk id="173" creationId="{00000000-0000-0000-0000-000000000000}"/>
          </ac:spMkLst>
        </pc:spChg>
        <pc:grpChg chg="mod">
          <ac:chgData name="Thoa Dinh Thi Kim" userId="a09ed41936519a14" providerId="LiveId" clId="{1DEE315C-5241-4A81-B61A-8FBDDCC3241A}" dt="2022-04-21T15:15:39.313" v="30" actId="1076"/>
          <ac:grpSpMkLst>
            <pc:docMk/>
            <pc:sldMk cId="0" sldId="260"/>
            <ac:grpSpMk id="147" creationId="{00000000-0000-0000-0000-000000000000}"/>
          </ac:grpSpMkLst>
        </pc:grpChg>
        <pc:picChg chg="del">
          <ac:chgData name="Thoa Dinh Thi Kim" userId="a09ed41936519a14" providerId="LiveId" clId="{1DEE315C-5241-4A81-B61A-8FBDDCC3241A}" dt="2022-04-21T15:15:33.541" v="29" actId="478"/>
          <ac:picMkLst>
            <pc:docMk/>
            <pc:sldMk cId="0" sldId="260"/>
            <ac:picMk id="146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4:43.915" v="23" actId="478"/>
        <pc:sldMkLst>
          <pc:docMk/>
          <pc:sldMk cId="0" sldId="261"/>
        </pc:sldMkLst>
        <pc:picChg chg="del">
          <ac:chgData name="Thoa Dinh Thi Kim" userId="a09ed41936519a14" providerId="LiveId" clId="{1DEE315C-5241-4A81-B61A-8FBDDCC3241A}" dt="2022-04-21T15:14:41.862" v="22" actId="478"/>
          <ac:picMkLst>
            <pc:docMk/>
            <pc:sldMk cId="0" sldId="261"/>
            <ac:picMk id="207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4:43.915" v="23" actId="478"/>
          <ac:picMkLst>
            <pc:docMk/>
            <pc:sldMk cId="0" sldId="261"/>
            <ac:picMk id="208" creationId="{00000000-0000-0000-0000-000000000000}"/>
          </ac:picMkLst>
        </pc:picChg>
      </pc:sldChg>
      <pc:sldChg chg="modSp mod">
        <pc:chgData name="Thoa Dinh Thi Kim" userId="a09ed41936519a14" providerId="LiveId" clId="{1DEE315C-5241-4A81-B61A-8FBDDCC3241A}" dt="2022-04-21T15:16:17.334" v="38" actId="14100"/>
        <pc:sldMkLst>
          <pc:docMk/>
          <pc:sldMk cId="0" sldId="262"/>
        </pc:sldMkLst>
        <pc:spChg chg="mod">
          <ac:chgData name="Thoa Dinh Thi Kim" userId="a09ed41936519a14" providerId="LiveId" clId="{1DEE315C-5241-4A81-B61A-8FBDDCC3241A}" dt="2022-04-21T15:16:17.334" v="38" actId="14100"/>
          <ac:spMkLst>
            <pc:docMk/>
            <pc:sldMk cId="0" sldId="262"/>
            <ac:spMk id="222" creationId="{00000000-0000-0000-0000-000000000000}"/>
          </ac:spMkLst>
        </pc:spChg>
      </pc:sldChg>
      <pc:sldChg chg="delSp mod">
        <pc:chgData name="Thoa Dinh Thi Kim" userId="a09ed41936519a14" providerId="LiveId" clId="{1DEE315C-5241-4A81-B61A-8FBDDCC3241A}" dt="2022-04-21T15:16:24.497" v="40" actId="478"/>
        <pc:sldMkLst>
          <pc:docMk/>
          <pc:sldMk cId="0" sldId="263"/>
        </pc:sldMkLst>
        <pc:picChg chg="del">
          <ac:chgData name="Thoa Dinh Thi Kim" userId="a09ed41936519a14" providerId="LiveId" clId="{1DEE315C-5241-4A81-B61A-8FBDDCC3241A}" dt="2022-04-21T15:16:23.375" v="39" actId="478"/>
          <ac:picMkLst>
            <pc:docMk/>
            <pc:sldMk cId="0" sldId="263"/>
            <ac:picMk id="233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6:24.497" v="40" actId="478"/>
          <ac:picMkLst>
            <pc:docMk/>
            <pc:sldMk cId="0" sldId="263"/>
            <ac:picMk id="237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6:36.424" v="42" actId="478"/>
        <pc:sldMkLst>
          <pc:docMk/>
          <pc:sldMk cId="0" sldId="266"/>
        </pc:sldMkLst>
        <pc:picChg chg="del">
          <ac:chgData name="Thoa Dinh Thi Kim" userId="a09ed41936519a14" providerId="LiveId" clId="{1DEE315C-5241-4A81-B61A-8FBDDCC3241A}" dt="2022-04-21T15:16:36.424" v="42" actId="478"/>
          <ac:picMkLst>
            <pc:docMk/>
            <pc:sldMk cId="0" sldId="266"/>
            <ac:picMk id="364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6:51.224" v="47" actId="1076"/>
        <pc:sldMkLst>
          <pc:docMk/>
          <pc:sldMk cId="0" sldId="267"/>
        </pc:sldMkLst>
        <pc:spChg chg="mod">
          <ac:chgData name="Thoa Dinh Thi Kim" userId="a09ed41936519a14" providerId="LiveId" clId="{1DEE315C-5241-4A81-B61A-8FBDDCC3241A}" dt="2022-04-21T15:16:51.224" v="47" actId="1076"/>
          <ac:spMkLst>
            <pc:docMk/>
            <pc:sldMk cId="0" sldId="267"/>
            <ac:spMk id="393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6:42.838" v="43" actId="478"/>
          <ac:picMkLst>
            <pc:docMk/>
            <pc:sldMk cId="0" sldId="267"/>
            <ac:picMk id="372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6:44.842" v="44" actId="478"/>
          <ac:picMkLst>
            <pc:docMk/>
            <pc:sldMk cId="0" sldId="267"/>
            <ac:picMk id="394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7:28.791" v="54" actId="170"/>
        <pc:sldMkLst>
          <pc:docMk/>
          <pc:sldMk cId="0" sldId="268"/>
        </pc:sldMkLst>
        <pc:spChg chg="mod ord">
          <ac:chgData name="Thoa Dinh Thi Kim" userId="a09ed41936519a14" providerId="LiveId" clId="{1DEE315C-5241-4A81-B61A-8FBDDCC3241A}" dt="2022-04-21T15:17:28.791" v="54" actId="170"/>
          <ac:spMkLst>
            <pc:docMk/>
            <pc:sldMk cId="0" sldId="268"/>
            <ac:spMk id="493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6:58.509" v="49" actId="478"/>
          <ac:picMkLst>
            <pc:docMk/>
            <pc:sldMk cId="0" sldId="268"/>
            <ac:picMk id="403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6:56.033" v="48" actId="478"/>
          <ac:picMkLst>
            <pc:docMk/>
            <pc:sldMk cId="0" sldId="268"/>
            <ac:picMk id="404" creationId="{00000000-0000-0000-0000-000000000000}"/>
          </ac:picMkLst>
        </pc:picChg>
        <pc:picChg chg="mod ord">
          <ac:chgData name="Thoa Dinh Thi Kim" userId="a09ed41936519a14" providerId="LiveId" clId="{1DEE315C-5241-4A81-B61A-8FBDDCC3241A}" dt="2022-04-21T15:17:17.376" v="52" actId="171"/>
          <ac:picMkLst>
            <pc:docMk/>
            <pc:sldMk cId="0" sldId="268"/>
            <ac:picMk id="496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7:59.158" v="62" actId="1076"/>
        <pc:sldMkLst>
          <pc:docMk/>
          <pc:sldMk cId="0" sldId="269"/>
        </pc:sldMkLst>
        <pc:spChg chg="mod">
          <ac:chgData name="Thoa Dinh Thi Kim" userId="a09ed41936519a14" providerId="LiveId" clId="{1DEE315C-5241-4A81-B61A-8FBDDCC3241A}" dt="2022-04-21T15:17:59.158" v="62" actId="1076"/>
          <ac:spMkLst>
            <pc:docMk/>
            <pc:sldMk cId="0" sldId="269"/>
            <ac:spMk id="502" creationId="{00000000-0000-0000-0000-000000000000}"/>
          </ac:spMkLst>
        </pc:spChg>
        <pc:picChg chg="mod">
          <ac:chgData name="Thoa Dinh Thi Kim" userId="a09ed41936519a14" providerId="LiveId" clId="{1DEE315C-5241-4A81-B61A-8FBDDCC3241A}" dt="2022-04-21T15:17:47.727" v="58" actId="1076"/>
          <ac:picMkLst>
            <pc:docMk/>
            <pc:sldMk cId="0" sldId="269"/>
            <ac:picMk id="501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7:37.977" v="55" actId="478"/>
          <ac:picMkLst>
            <pc:docMk/>
            <pc:sldMk cId="0" sldId="269"/>
            <ac:picMk id="508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7:49.010" v="59" actId="478"/>
          <ac:picMkLst>
            <pc:docMk/>
            <pc:sldMk cId="0" sldId="269"/>
            <ac:picMk id="510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8:11.814" v="66" actId="14100"/>
        <pc:sldMkLst>
          <pc:docMk/>
          <pc:sldMk cId="0" sldId="270"/>
        </pc:sldMkLst>
        <pc:spChg chg="mod">
          <ac:chgData name="Thoa Dinh Thi Kim" userId="a09ed41936519a14" providerId="LiveId" clId="{1DEE315C-5241-4A81-B61A-8FBDDCC3241A}" dt="2022-04-21T15:18:11.814" v="66" actId="14100"/>
          <ac:spMkLst>
            <pc:docMk/>
            <pc:sldMk cId="0" sldId="270"/>
            <ac:spMk id="515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8:03.702" v="63" actId="478"/>
          <ac:picMkLst>
            <pc:docMk/>
            <pc:sldMk cId="0" sldId="270"/>
            <ac:picMk id="529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8:05.883" v="64" actId="478"/>
          <ac:picMkLst>
            <pc:docMk/>
            <pc:sldMk cId="0" sldId="270"/>
            <ac:picMk id="531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8:24.198" v="70" actId="1076"/>
        <pc:sldMkLst>
          <pc:docMk/>
          <pc:sldMk cId="0" sldId="271"/>
        </pc:sldMkLst>
        <pc:spChg chg="mod">
          <ac:chgData name="Thoa Dinh Thi Kim" userId="a09ed41936519a14" providerId="LiveId" clId="{1DEE315C-5241-4A81-B61A-8FBDDCC3241A}" dt="2022-04-21T15:18:24.198" v="70" actId="1076"/>
          <ac:spMkLst>
            <pc:docMk/>
            <pc:sldMk cId="0" sldId="271"/>
            <ac:spMk id="539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8:17.098" v="67" actId="478"/>
          <ac:picMkLst>
            <pc:docMk/>
            <pc:sldMk cId="0" sldId="271"/>
            <ac:picMk id="541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8:18.954" v="68" actId="478"/>
          <ac:picMkLst>
            <pc:docMk/>
            <pc:sldMk cId="0" sldId="271"/>
            <ac:picMk id="543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8:29.631" v="72" actId="478"/>
        <pc:sldMkLst>
          <pc:docMk/>
          <pc:sldMk cId="0" sldId="272"/>
        </pc:sldMkLst>
        <pc:spChg chg="del">
          <ac:chgData name="Thoa Dinh Thi Kim" userId="a09ed41936519a14" providerId="LiveId" clId="{1DEE315C-5241-4A81-B61A-8FBDDCC3241A}" dt="2022-04-21T15:18:29.631" v="72" actId="478"/>
          <ac:spMkLst>
            <pc:docMk/>
            <pc:sldMk cId="0" sldId="272"/>
            <ac:spMk id="550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8:27.826" v="71" actId="478"/>
          <ac:picMkLst>
            <pc:docMk/>
            <pc:sldMk cId="0" sldId="272"/>
            <ac:picMk id="551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8:36.672" v="74" actId="478"/>
        <pc:sldMkLst>
          <pc:docMk/>
          <pc:sldMk cId="0" sldId="273"/>
        </pc:sldMkLst>
        <pc:spChg chg="del">
          <ac:chgData name="Thoa Dinh Thi Kim" userId="a09ed41936519a14" providerId="LiveId" clId="{1DEE315C-5241-4A81-B61A-8FBDDCC3241A}" dt="2022-04-21T15:18:35.670" v="73" actId="478"/>
          <ac:spMkLst>
            <pc:docMk/>
            <pc:sldMk cId="0" sldId="273"/>
            <ac:spMk id="560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8:36.672" v="74" actId="478"/>
          <ac:picMkLst>
            <pc:docMk/>
            <pc:sldMk cId="0" sldId="273"/>
            <ac:picMk id="561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9:07.176" v="79" actId="14100"/>
        <pc:sldMkLst>
          <pc:docMk/>
          <pc:sldMk cId="1825979432" sldId="280"/>
        </pc:sldMkLst>
        <pc:spChg chg="mod">
          <ac:chgData name="Thoa Dinh Thi Kim" userId="a09ed41936519a14" providerId="LiveId" clId="{1DEE315C-5241-4A81-B61A-8FBDDCC3241A}" dt="2022-04-21T15:19:07.176" v="79" actId="14100"/>
          <ac:spMkLst>
            <pc:docMk/>
            <pc:sldMk cId="1825979432" sldId="280"/>
            <ac:spMk id="632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8:58.845" v="76" actId="478"/>
          <ac:picMkLst>
            <pc:docMk/>
            <pc:sldMk cId="1825979432" sldId="280"/>
            <ac:picMk id="654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8:41.996" v="75" actId="478"/>
        <pc:sldMkLst>
          <pc:docMk/>
          <pc:sldMk cId="0" sldId="281"/>
        </pc:sldMkLst>
        <pc:picChg chg="del">
          <ac:chgData name="Thoa Dinh Thi Kim" userId="a09ed41936519a14" providerId="LiveId" clId="{1DEE315C-5241-4A81-B61A-8FBDDCC3241A}" dt="2022-04-21T15:18:41.996" v="75" actId="478"/>
          <ac:picMkLst>
            <pc:docMk/>
            <pc:sldMk cId="0" sldId="281"/>
            <ac:picMk id="661" creationId="{00000000-0000-0000-0000-000000000000}"/>
          </ac:picMkLst>
        </pc:picChg>
      </pc:sldChg>
      <pc:sldChg chg="del">
        <pc:chgData name="Thoa Dinh Thi Kim" userId="a09ed41936519a14" providerId="LiveId" clId="{1DEE315C-5241-4A81-B61A-8FBDDCC3241A}" dt="2022-04-21T15:08:48.012" v="12" actId="47"/>
        <pc:sldMkLst>
          <pc:docMk/>
          <pc:sldMk cId="0" sldId="283"/>
        </pc:sldMkLst>
      </pc:sldChg>
      <pc:sldChg chg="del">
        <pc:chgData name="Thoa Dinh Thi Kim" userId="a09ed41936519a14" providerId="LiveId" clId="{1DEE315C-5241-4A81-B61A-8FBDDCC3241A}" dt="2022-04-21T15:08:50.391" v="13" actId="2696"/>
        <pc:sldMkLst>
          <pc:docMk/>
          <pc:sldMk cId="0" sldId="284"/>
        </pc:sldMkLst>
      </pc:sldChg>
      <pc:sldChg chg="modSp mod">
        <pc:chgData name="Thoa Dinh Thi Kim" userId="a09ed41936519a14" providerId="LiveId" clId="{1DEE315C-5241-4A81-B61A-8FBDDCC3241A}" dt="2022-04-21T15:16:31.514" v="41" actId="1076"/>
        <pc:sldMkLst>
          <pc:docMk/>
          <pc:sldMk cId="858234837" sldId="285"/>
        </pc:sldMkLst>
        <pc:spChg chg="mod">
          <ac:chgData name="Thoa Dinh Thi Kim" userId="a09ed41936519a14" providerId="LiveId" clId="{1DEE315C-5241-4A81-B61A-8FBDDCC3241A}" dt="2022-04-21T15:16:31.514" v="41" actId="1076"/>
          <ac:spMkLst>
            <pc:docMk/>
            <pc:sldMk cId="858234837" sldId="285"/>
            <ac:spMk id="2" creationId="{00000000-0000-0000-0000-000000000000}"/>
          </ac:spMkLst>
        </pc:spChg>
      </pc:sldChg>
      <pc:sldChg chg="del">
        <pc:chgData name="Thoa Dinh Thi Kim" userId="a09ed41936519a14" providerId="LiveId" clId="{1DEE315C-5241-4A81-B61A-8FBDDCC3241A}" dt="2022-04-21T15:08:52.378" v="14" actId="47"/>
        <pc:sldMkLst>
          <pc:docMk/>
          <pc:sldMk cId="505424943" sldId="409"/>
        </pc:sldMkLst>
      </pc:sldChg>
      <pc:sldChg chg="addSp delSp modSp mod">
        <pc:chgData name="Thoa Dinh Thi Kim" userId="a09ed41936519a14" providerId="LiveId" clId="{1DEE315C-5241-4A81-B61A-8FBDDCC3241A}" dt="2022-04-21T15:09:37.008" v="21" actId="20577"/>
        <pc:sldMkLst>
          <pc:docMk/>
          <pc:sldMk cId="3064850248" sldId="416"/>
        </pc:sldMkLst>
        <pc:spChg chg="mod">
          <ac:chgData name="Thoa Dinh Thi Kim" userId="a09ed41936519a14" providerId="LiveId" clId="{1DEE315C-5241-4A81-B61A-8FBDDCC3241A}" dt="2022-04-21T15:09:37.008" v="21" actId="20577"/>
          <ac:spMkLst>
            <pc:docMk/>
            <pc:sldMk cId="3064850248" sldId="416"/>
            <ac:spMk id="5" creationId="{7FD9AC66-AA2D-4DA4-A78D-478A2E2207AF}"/>
          </ac:spMkLst>
        </pc:spChg>
        <pc:picChg chg="add mod">
          <ac:chgData name="Thoa Dinh Thi Kim" userId="a09ed41936519a14" providerId="LiveId" clId="{1DEE315C-5241-4A81-B61A-8FBDDCC3241A}" dt="2022-04-21T15:07:48.652" v="9" actId="14100"/>
          <ac:picMkLst>
            <pc:docMk/>
            <pc:sldMk cId="3064850248" sldId="416"/>
            <ac:picMk id="12" creationId="{DA8AAA0F-876C-47B4-9A90-039F6F05C74F}"/>
          </ac:picMkLst>
        </pc:picChg>
        <pc:picChg chg="del">
          <ac:chgData name="Thoa Dinh Thi Kim" userId="a09ed41936519a14" providerId="LiveId" clId="{1DEE315C-5241-4A81-B61A-8FBDDCC3241A}" dt="2022-04-21T15:07:41.832" v="7" actId="478"/>
          <ac:picMkLst>
            <pc:docMk/>
            <pc:sldMk cId="3064850248" sldId="416"/>
            <ac:picMk id="15" creationId="{DF163C2C-E8C9-436E-ABAB-45882433DE9B}"/>
          </ac:picMkLst>
        </pc:picChg>
        <pc:picChg chg="del">
          <ac:chgData name="Thoa Dinh Thi Kim" userId="a09ed41936519a14" providerId="LiveId" clId="{1DEE315C-5241-4A81-B61A-8FBDDCC3241A}" dt="2022-04-21T15:07:38.253" v="5" actId="478"/>
          <ac:picMkLst>
            <pc:docMk/>
            <pc:sldMk cId="3064850248" sldId="416"/>
            <ac:picMk id="16" creationId="{3234BB96-05AC-4149-A0EB-0C93D2426449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B225D-6D02-43B9-9C8D-959DE60DA9CD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EF0B0-1364-42AD-B6B7-9467263CB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91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09589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07217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07217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9EDFCA-E461-4CAD-B757-27D6FF8E4E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"/>
            <a:ext cx="12192000" cy="68552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E05446-B278-45F3-A228-828BF6C83A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94114"/>
            <a:ext cx="9144000" cy="178566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4AD254-0465-42DE-82F7-418D8C0EE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1855"/>
            <a:ext cx="9144000" cy="130959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2730A5-07BA-4154-A050-A64D2A3A9E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342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33F3FA-08F3-4106-AE12-DDA10EB8A4BC}" type="datetime1">
              <a:rPr lang="en-US" smtClean="0"/>
              <a:t>7/10/2023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3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73765" y="934278"/>
            <a:ext cx="11473070" cy="75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="1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73765" y="1825625"/>
            <a:ext cx="114730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38DF0D05-42D3-481C-ABD1-CF761A9E73F9}" type="datetime1">
              <a:rPr lang="en-US" smtClean="0"/>
              <a:t>7/10/2023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7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687B6-1FF5-4ECA-954C-C384D1E3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F15B4-D13C-437C-9816-A95724A4A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D1631-EFC8-4C88-8FCD-A7CE3541F1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66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266F3-4448-41A8-BE74-80458F013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85554"/>
            <a:ext cx="10515600" cy="202828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0803E-E3C9-4110-A81E-1382FF408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4082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58D93-EE1D-46B5-868A-09E6ED559C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15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AD499-03D1-4CEC-A494-06ACFE163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98605"/>
            <a:ext cx="11323284" cy="69056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005C3-52EB-42CA-A7EA-CA0955D11E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032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4B6D6F-9A73-4F95-A497-E0999AAFBD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92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2053DAE-B2E0-4863-AA77-5D8FC856F4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13E1C-C9F9-4356-8A48-951D14BD57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7F9CD-CCED-4E67-A53A-76525FA004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578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DAD4B9-CC17-4DF5-98E0-18A9B62D39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13E1C-C9F9-4356-8A48-951D14BD57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7F9CD-CCED-4E67-A53A-76525FA004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9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1FC915-07E9-4252-8016-5A01770CBE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4017A-84E0-4364-BE03-7C76BD509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24F2E-9AE2-4081-82E9-068B1CD5BF4E}"/>
              </a:ext>
            </a:extLst>
          </p:cNvPr>
          <p:cNvSpPr txBox="1"/>
          <p:nvPr userDrawn="1"/>
        </p:nvSpPr>
        <p:spPr>
          <a:xfrm>
            <a:off x="2791098" y="3075057"/>
            <a:ext cx="6609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TRÂN TRỌNG CẢM ƠN!</a:t>
            </a:r>
          </a:p>
        </p:txBody>
      </p:sp>
    </p:spTree>
    <p:extLst>
      <p:ext uri="{BB962C8B-B14F-4D97-AF65-F5344CB8AC3E}">
        <p14:creationId xmlns:p14="http://schemas.microsoft.com/office/powerpoint/2010/main" val="4084805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1FC915-07E9-4252-8016-5A01770CB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82"/>
          <a:stretch/>
        </p:blipFill>
        <p:spPr>
          <a:xfrm>
            <a:off x="0" y="0"/>
            <a:ext cx="12192000" cy="301752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4017A-84E0-4364-BE03-7C76BD509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43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262BC70-1C6B-4512-8C32-1214B5924F5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5"/>
            <a:ext cx="12192000" cy="685488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5FAE8-AC4C-425D-A3A0-729C9B11C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98604"/>
            <a:ext cx="11323284" cy="1027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24AE8-0D6A-4CF9-BE95-261D48B42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490" y="1983581"/>
            <a:ext cx="1132114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3DD3A-7DF7-4860-86EA-26BF111A5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9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6" r:id="rId6"/>
    <p:sldLayoutId id="2147483661" r:id="rId7"/>
    <p:sldLayoutId id="2147483657" r:id="rId8"/>
    <p:sldLayoutId id="2147483660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4.png"/><Relationship Id="rId4" Type="http://schemas.openxmlformats.org/officeDocument/2006/relationships/oleObject" Target="../embeddings/oleObject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6" descr="C:\Users\Administrator\Desktop\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2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626" y="129140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1631441" y="1954479"/>
            <a:ext cx="9116504" cy="11320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 </a:t>
            </a:r>
          </a:p>
          <a:p>
            <a:pPr algn="ctr"/>
            <a:r>
              <a:rPr lang="en-US" sz="32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3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3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QUEN</a:t>
            </a:r>
            <a:endParaRPr lang="en-US" sz="32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08071" y="1278610"/>
            <a:ext cx="71632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 ĐỘNG TRẢI NGHIỆM, HƯỚNG NGHIỆP 7</a:t>
            </a:r>
          </a:p>
        </p:txBody>
      </p:sp>
      <p:pic>
        <p:nvPicPr>
          <p:cNvPr id="11" name="Picture 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819" y="3498032"/>
            <a:ext cx="4556586" cy="2705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3015401" y="218210"/>
            <a:ext cx="6039492" cy="620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SỞ GIÁO DỤC VÀ ĐÀO TẠO TỈNH ĐĂK LĂK</a:t>
            </a:r>
            <a:b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</a:b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TRƯỜNG THCS - THPT ĐÔNG DU</a:t>
            </a:r>
          </a:p>
        </p:txBody>
      </p:sp>
    </p:spTree>
    <p:extLst>
      <p:ext uri="{BB962C8B-B14F-4D97-AF65-F5344CB8AC3E}">
        <p14:creationId xmlns:p14="http://schemas.microsoft.com/office/powerpoint/2010/main" val="2773609151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THÓI QUEN</a:t>
            </a: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194" y="1819503"/>
            <a:ext cx="6625756" cy="471091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28047" y="1865478"/>
            <a:ext cx="2489324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 HÀNH</a:t>
            </a:r>
          </a:p>
        </p:txBody>
      </p:sp>
      <p:sp>
        <p:nvSpPr>
          <p:cNvPr id="5" name="Flowchart: Sequential Access Storage 4"/>
          <p:cNvSpPr/>
          <p:nvPr/>
        </p:nvSpPr>
        <p:spPr>
          <a:xfrm>
            <a:off x="477652" y="2759817"/>
            <a:ext cx="3760519" cy="2915269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6338670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soát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58386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THÓI QUEN</a:t>
            </a: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Cloud Callout 23"/>
          <p:cNvSpPr/>
          <p:nvPr/>
        </p:nvSpPr>
        <p:spPr>
          <a:xfrm>
            <a:off x="2586248" y="2090054"/>
            <a:ext cx="6586781" cy="2746272"/>
          </a:xfrm>
          <a:prstGeom prst="cloudCallout">
            <a:avLst>
              <a:gd name="adj1" fmla="val -37284"/>
              <a:gd name="adj2" fmla="val 5656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6338670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soát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5838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THÓI QUEN</a:t>
            </a:r>
          </a:p>
        </p:txBody>
      </p:sp>
      <p:sp>
        <p:nvSpPr>
          <p:cNvPr id="2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60" y="1164762"/>
            <a:ext cx="7049870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just" eaLnBrk="0" hangingPunct="0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nắp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</a:p>
        </p:txBody>
      </p: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174547" y="1206830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2" name="Text Box 9"/>
          <p:cNvSpPr txBox="1">
            <a:spLocks noChangeArrowheads="1"/>
          </p:cNvSpPr>
          <p:nvPr/>
        </p:nvSpPr>
        <p:spPr bwMode="gray">
          <a:xfrm>
            <a:off x="204793" y="123010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" name="Rectangle 1"/>
          <p:cNvSpPr/>
          <p:nvPr/>
        </p:nvSpPr>
        <p:spPr>
          <a:xfrm>
            <a:off x="7808685" y="2318378"/>
            <a:ext cx="3526970" cy="35394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tủ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• Lau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tủ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• Lau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• Lau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sẽ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28047" y="1865478"/>
            <a:ext cx="2489324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KHẢO SÁT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610868" y="2960758"/>
            <a:ext cx="2749229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LUÔN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LUÔN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95001" y="3814642"/>
            <a:ext cx="276509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THỈNH THOẢNG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95001" y="4692756"/>
            <a:ext cx="2765096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HIẾM KHI</a:t>
            </a:r>
          </a:p>
        </p:txBody>
      </p:sp>
      <p:sp>
        <p:nvSpPr>
          <p:cNvPr id="7" name="Horizontal Scroll 6"/>
          <p:cNvSpPr/>
          <p:nvPr/>
        </p:nvSpPr>
        <p:spPr>
          <a:xfrm>
            <a:off x="364339" y="2287777"/>
            <a:ext cx="3931890" cy="3454556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thỉnh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thoảng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hiếm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399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  <p:bldP spid="17" grpId="0" animBg="1"/>
      <p:bldP spid="18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THÓI QUEN</a:t>
            </a:r>
          </a:p>
        </p:txBody>
      </p:sp>
      <p:sp>
        <p:nvSpPr>
          <p:cNvPr id="2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60" y="1164762"/>
            <a:ext cx="7049870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just" eaLnBrk="0" hangingPunct="0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nắp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</a:p>
        </p:txBody>
      </p: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174547" y="1206830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2" name="Text Box 9"/>
          <p:cNvSpPr txBox="1">
            <a:spLocks noChangeArrowheads="1"/>
          </p:cNvSpPr>
          <p:nvPr/>
        </p:nvSpPr>
        <p:spPr bwMode="gray">
          <a:xfrm>
            <a:off x="204793" y="123010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2586248" y="2090054"/>
            <a:ext cx="6586781" cy="2746272"/>
          </a:xfrm>
          <a:prstGeom prst="cloudCallout">
            <a:avLst>
              <a:gd name="adj1" fmla="val -48302"/>
              <a:gd name="adj2" fmla="val 6502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 Ai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702825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THÓI QUEN</a:t>
            </a:r>
          </a:p>
        </p:txBody>
      </p: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174547" y="1206830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2" name="Text Box 9"/>
          <p:cNvSpPr txBox="1">
            <a:spLocks noChangeArrowheads="1"/>
          </p:cNvSpPr>
          <p:nvPr/>
        </p:nvSpPr>
        <p:spPr bwMode="gray">
          <a:xfrm>
            <a:off x="204793" y="123010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074" y="2121127"/>
            <a:ext cx="7705978" cy="3612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Cloud Callout 14"/>
          <p:cNvSpPr/>
          <p:nvPr/>
        </p:nvSpPr>
        <p:spPr>
          <a:xfrm>
            <a:off x="174548" y="2643631"/>
            <a:ext cx="4513566" cy="2746272"/>
          </a:xfrm>
          <a:prstGeom prst="cloudCallout">
            <a:avLst>
              <a:gd name="adj1" fmla="val -46610"/>
              <a:gd name="adj2" fmla="val 60264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nắp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28047" y="1923534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17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60" y="1164762"/>
            <a:ext cx="7049870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just" eaLnBrk="0" hangingPunct="0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nắp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3702825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THÓI QUEN</a:t>
            </a:r>
          </a:p>
        </p:txBody>
      </p: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174547" y="1206830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2" name="Text Box 9"/>
          <p:cNvSpPr txBox="1">
            <a:spLocks noChangeArrowheads="1"/>
          </p:cNvSpPr>
          <p:nvPr/>
        </p:nvSpPr>
        <p:spPr bwMode="gray">
          <a:xfrm>
            <a:off x="204793" y="123010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389058" y="1799772"/>
            <a:ext cx="8914600" cy="2235200"/>
          </a:xfrm>
          <a:prstGeom prst="cloudCallout">
            <a:avLst>
              <a:gd name="adj1" fmla="val -40441"/>
              <a:gd name="adj2" fmla="val 6030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nắp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1796132" y="4330853"/>
            <a:ext cx="9394384" cy="15696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ý: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nắp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,... </a:t>
            </a:r>
          </a:p>
        </p:txBody>
      </p:sp>
      <p:sp>
        <p:nvSpPr>
          <p:cNvPr id="16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60" y="1164762"/>
            <a:ext cx="7049870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just" eaLnBrk="0" hangingPunct="0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nắp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3702825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THÓI QUEN</a:t>
            </a:r>
          </a:p>
        </p:txBody>
      </p:sp>
      <p:sp>
        <p:nvSpPr>
          <p:cNvPr id="2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60" y="1164762"/>
            <a:ext cx="7049870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just" eaLnBrk="0" hangingPunct="0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nắp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</a:p>
        </p:txBody>
      </p: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174547" y="1206830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2" name="Text Box 9"/>
          <p:cNvSpPr txBox="1">
            <a:spLocks noChangeArrowheads="1"/>
          </p:cNvSpPr>
          <p:nvPr/>
        </p:nvSpPr>
        <p:spPr bwMode="gray">
          <a:xfrm>
            <a:off x="204793" y="123010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356" y="1783384"/>
            <a:ext cx="6484951" cy="4656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6" name="Cloud Callout 15"/>
          <p:cNvSpPr/>
          <p:nvPr/>
        </p:nvSpPr>
        <p:spPr>
          <a:xfrm>
            <a:off x="3497466" y="1629899"/>
            <a:ext cx="8418754" cy="2448615"/>
          </a:xfrm>
          <a:prstGeom prst="cloudCallout">
            <a:avLst>
              <a:gd name="adj1" fmla="val -48302"/>
              <a:gd name="adj2" fmla="val 6502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nắp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bừa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899885" y="5529716"/>
            <a:ext cx="10798627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>
                <a:sym typeface="Wingdings"/>
              </a:rPr>
              <a:t>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14960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THÓI QUEN</a:t>
            </a:r>
          </a:p>
        </p:txBody>
      </p:sp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55617" y="1179276"/>
            <a:ext cx="8298098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nắp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50330" y="1221344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3306" y="124203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98" y="1902959"/>
            <a:ext cx="3671068" cy="2248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41" y="3186676"/>
            <a:ext cx="2462898" cy="330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451" y="1785257"/>
            <a:ext cx="3040536" cy="1843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574" y="3792497"/>
            <a:ext cx="3449866" cy="2794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266" y="2081101"/>
            <a:ext cx="12366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66" y="4647063"/>
            <a:ext cx="12985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987" y="2223634"/>
            <a:ext cx="1262063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064" y="4572450"/>
            <a:ext cx="150495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THÓI QUEN</a:t>
            </a:r>
          </a:p>
        </p:txBody>
      </p:sp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55617" y="1179276"/>
            <a:ext cx="8298098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nắp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50330" y="1221344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3306" y="124203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33" y="1808842"/>
            <a:ext cx="2637111" cy="2517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216" y="3858417"/>
            <a:ext cx="2792494" cy="234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56" y="1842634"/>
            <a:ext cx="2729821" cy="2483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6332" y="3858417"/>
            <a:ext cx="2880858" cy="234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loud Callout 17"/>
          <p:cNvSpPr/>
          <p:nvPr/>
        </p:nvSpPr>
        <p:spPr>
          <a:xfrm>
            <a:off x="3003989" y="1629899"/>
            <a:ext cx="7678527" cy="2448615"/>
          </a:xfrm>
          <a:prstGeom prst="cloudCallout">
            <a:avLst>
              <a:gd name="adj1" fmla="val -48302"/>
              <a:gd name="adj2" fmla="val 65020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139845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THÓI QUEN</a:t>
            </a: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50330" y="1221344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3306" y="124203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" name="Cloud 1"/>
          <p:cNvSpPr/>
          <p:nvPr/>
        </p:nvSpPr>
        <p:spPr>
          <a:xfrm>
            <a:off x="1756229" y="2365835"/>
            <a:ext cx="8621485" cy="2685143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nắp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55617" y="1179276"/>
            <a:ext cx="8298098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nắp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28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6" descr="C:\Users\Administrator\Desktop\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21" y="2198742"/>
            <a:ext cx="7607099" cy="42789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2" y="448410"/>
            <a:ext cx="3889829" cy="3889829"/>
          </a:xfrm>
          <a:prstGeom prst="rect">
            <a:avLst/>
          </a:prstGeom>
        </p:spPr>
      </p:pic>
      <p:sp>
        <p:nvSpPr>
          <p:cNvPr id="6" name="Down Ribbon 5"/>
          <p:cNvSpPr/>
          <p:nvPr/>
        </p:nvSpPr>
        <p:spPr>
          <a:xfrm>
            <a:off x="3120572" y="172639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"/>
                <a:cs typeface="Times New Roman" pitchFamily="18" charset="0"/>
                <a:sym typeface="Calibri"/>
              </a:rPr>
              <a:t>KHỞI ĐỘNG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88529" y="1230902"/>
            <a:ext cx="82986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“CHÀO NĂM HỌC MỚI”</a:t>
            </a:r>
          </a:p>
        </p:txBody>
      </p:sp>
    </p:spTree>
    <p:extLst>
      <p:ext uri="{BB962C8B-B14F-4D97-AF65-F5344CB8AC3E}">
        <p14:creationId xmlns:p14="http://schemas.microsoft.com/office/powerpoint/2010/main" val="772207426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THÓI QUEN</a:t>
            </a:r>
          </a:p>
        </p:txBody>
      </p:sp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6" y="1164762"/>
            <a:ext cx="8211012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nắp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47355" y="1981590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64" y="2486799"/>
            <a:ext cx="4323878" cy="3053323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553" y="3755038"/>
            <a:ext cx="4833937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loud Callout 17"/>
          <p:cNvSpPr/>
          <p:nvPr/>
        </p:nvSpPr>
        <p:spPr>
          <a:xfrm>
            <a:off x="4005475" y="1734848"/>
            <a:ext cx="7678527" cy="2448615"/>
          </a:xfrm>
          <a:prstGeom prst="cloudCallout">
            <a:avLst>
              <a:gd name="adj1" fmla="val -48302"/>
              <a:gd name="adj2" fmla="val 6502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nắp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THÓI QUEN</a:t>
            </a: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28047" y="1865478"/>
            <a:ext cx="2489324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 HÀNH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216" y="2560249"/>
            <a:ext cx="6538685" cy="3955904"/>
          </a:xfrm>
          <a:prstGeom prst="rect">
            <a:avLst/>
          </a:prstGeom>
        </p:spPr>
      </p:pic>
      <p:sp>
        <p:nvSpPr>
          <p:cNvPr id="18" name="Cloud Callout 17"/>
          <p:cNvSpPr/>
          <p:nvPr/>
        </p:nvSpPr>
        <p:spPr>
          <a:xfrm>
            <a:off x="3686159" y="1762488"/>
            <a:ext cx="7678527" cy="2448615"/>
          </a:xfrm>
          <a:prstGeom prst="cloudCallout">
            <a:avLst>
              <a:gd name="adj1" fmla="val -48302"/>
              <a:gd name="adj2" fmla="val 65020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nắp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9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6" y="1164762"/>
            <a:ext cx="8211012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nắp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9854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THÓI QUEN</a:t>
            </a: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30" y="2050081"/>
            <a:ext cx="6049756" cy="3664205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4005467" y="1762488"/>
            <a:ext cx="7678527" cy="2448615"/>
          </a:xfrm>
          <a:prstGeom prst="cloudCallout">
            <a:avLst>
              <a:gd name="adj1" fmla="val -51704"/>
              <a:gd name="adj2" fmla="val 7154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nắp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6" y="1164762"/>
            <a:ext cx="8211012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nắp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9854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THÓI QUEN</a:t>
            </a:r>
          </a:p>
        </p:txBody>
      </p:sp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59" y="1164762"/>
            <a:ext cx="652735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79358" y="1206830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2334" y="122751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55007" y="2177153"/>
            <a:ext cx="11461221" cy="316340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 SỐ THÓI QUEN TỐT TRONG HỌC TẬP VÀ CUỘC SỐNG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1235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THÓI QUEN</a:t>
            </a: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79358" y="1206830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2334" y="122751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60" y="1849572"/>
            <a:ext cx="4259183" cy="4435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loud Callout 15"/>
          <p:cNvSpPr/>
          <p:nvPr/>
        </p:nvSpPr>
        <p:spPr>
          <a:xfrm>
            <a:off x="3657600" y="1849572"/>
            <a:ext cx="8534399" cy="2448615"/>
          </a:xfrm>
          <a:prstGeom prst="cloudCallout">
            <a:avLst>
              <a:gd name="adj1" fmla="val -51704"/>
              <a:gd name="adj2" fmla="val 71540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59" y="1164762"/>
            <a:ext cx="652735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0468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THÓI QUEN</a:t>
            </a:r>
          </a:p>
        </p:txBody>
      </p:sp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59" y="1164762"/>
            <a:ext cx="652735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79358" y="1206830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2334" y="122751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28047" y="1923534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61" y="2726941"/>
            <a:ext cx="3838053" cy="254175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731662" y="2756261"/>
            <a:ext cx="6487886" cy="26776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 CẦU:</a:t>
            </a:r>
          </a:p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4 HS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21235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THÓI QUEN</a:t>
            </a:r>
          </a:p>
        </p:txBody>
      </p:sp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59" y="1164762"/>
            <a:ext cx="652735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79358" y="1206830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2334" y="122751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02" y="2052959"/>
            <a:ext cx="3606549" cy="3398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loud 15"/>
          <p:cNvSpPr/>
          <p:nvPr/>
        </p:nvSpPr>
        <p:spPr>
          <a:xfrm>
            <a:off x="3338255" y="2090069"/>
            <a:ext cx="8621485" cy="2685143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83367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THÓI QUEN</a:t>
            </a:r>
          </a:p>
        </p:txBody>
      </p:sp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6179012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177810" y="1222343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6114" y="122826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79" y="2129517"/>
            <a:ext cx="6266349" cy="3618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loud Callout 15"/>
          <p:cNvSpPr/>
          <p:nvPr/>
        </p:nvSpPr>
        <p:spPr>
          <a:xfrm>
            <a:off x="3904346" y="1849571"/>
            <a:ext cx="7823197" cy="1982199"/>
          </a:xfrm>
          <a:prstGeom prst="cloudCallout">
            <a:avLst>
              <a:gd name="adj1" fmla="val -51704"/>
              <a:gd name="adj2" fmla="val 71540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do?</a:t>
            </a:r>
          </a:p>
        </p:txBody>
      </p:sp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THÓI QUEN</a:t>
            </a: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177810" y="1222343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6114" y="122826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28047" y="1923534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6166"/>
            <a:ext cx="4325257" cy="226355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223655" y="1734630"/>
            <a:ext cx="7503887" cy="83099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406569" y="2685153"/>
            <a:ext cx="5109030" cy="193899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ca.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b="1" dirty="0">
                <a:sym typeface="Wingdings"/>
              </a:rPr>
              <a:t>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608283" y="4744840"/>
            <a:ext cx="6524172" cy="193899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b="1" dirty="0">
                <a:sym typeface="Wingdings"/>
              </a:rPr>
              <a:t>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4325257" y="3323771"/>
            <a:ext cx="725714" cy="47897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3547263" y="5474850"/>
            <a:ext cx="725714" cy="47897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6179012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3627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THÓI QUEN</a:t>
            </a: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177810" y="1222343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6114" y="122826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28047" y="1923534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1030517" y="2583320"/>
            <a:ext cx="10174514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23182" y="3672114"/>
            <a:ext cx="10174514" cy="5515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023182" y="4376057"/>
            <a:ext cx="10174514" cy="55154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nghĩ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023182" y="5087256"/>
            <a:ext cx="10174514" cy="55154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023182" y="5783942"/>
            <a:ext cx="10174514" cy="55154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4: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xử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6179012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3627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6" descr="C:\Users\Administrator\Desktop\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loud Callout 2"/>
          <p:cNvSpPr/>
          <p:nvPr/>
        </p:nvSpPr>
        <p:spPr>
          <a:xfrm>
            <a:off x="2155391" y="1669131"/>
            <a:ext cx="8106226" cy="2670629"/>
          </a:xfrm>
          <a:prstGeom prst="cloudCallout">
            <a:avLst>
              <a:gd name="adj1" fmla="val -41668"/>
              <a:gd name="adj2" fmla="val 6057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Down Ribbon 4"/>
          <p:cNvSpPr/>
          <p:nvPr/>
        </p:nvSpPr>
        <p:spPr>
          <a:xfrm>
            <a:off x="3120572" y="172639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"/>
                <a:cs typeface="Times New Roman" pitchFamily="18" charset="0"/>
                <a:sym typeface="Calibri"/>
              </a:rPr>
              <a:t>KHỞI ĐỘNG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0158754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THÓI QUEN</a:t>
            </a: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177810" y="1222343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6114" y="122826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2" name="Rectangle 1"/>
          <p:cNvSpPr/>
          <p:nvPr/>
        </p:nvSpPr>
        <p:spPr>
          <a:xfrm>
            <a:off x="914400" y="1968250"/>
            <a:ext cx="10363200" cy="15696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léo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2496460" y="2840670"/>
            <a:ext cx="7823197" cy="2500587"/>
          </a:xfrm>
          <a:prstGeom prst="cloudCallout">
            <a:avLst>
              <a:gd name="adj1" fmla="val -51890"/>
              <a:gd name="adj2" fmla="val 46001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,...?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677890" y="5573266"/>
            <a:ext cx="62556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196" y="5472340"/>
            <a:ext cx="1223109" cy="1032848"/>
          </a:xfrm>
          <a:prstGeom prst="rect">
            <a:avLst/>
          </a:prstGeom>
        </p:spPr>
      </p:pic>
      <p:sp>
        <p:nvSpPr>
          <p:cNvPr id="18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6179012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2815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THÓI QUEN</a:t>
            </a:r>
          </a:p>
        </p:txBody>
      </p:sp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6" y="1135734"/>
            <a:ext cx="284072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endParaRPr lang="en-US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60"/>
          <p:cNvGrpSpPr>
            <a:grpSpLocks/>
          </p:cNvGrpSpPr>
          <p:nvPr/>
        </p:nvGrpSpPr>
        <p:grpSpPr bwMode="auto">
          <a:xfrm>
            <a:off x="177810" y="1211934"/>
            <a:ext cx="381000" cy="381000"/>
            <a:chOff x="2078" y="1680"/>
            <a:chExt cx="1615" cy="1615"/>
          </a:xfrm>
        </p:grpSpPr>
        <p:sp>
          <p:nvSpPr>
            <p:cNvPr id="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4754" y="123729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28047" y="1923534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1109441" y="2567579"/>
            <a:ext cx="9993993" cy="156966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7192692"/>
              </p:ext>
            </p:extLst>
          </p:nvPr>
        </p:nvGraphicFramePr>
        <p:xfrm>
          <a:off x="2350638" y="4354745"/>
          <a:ext cx="7253097" cy="2075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6" name="Bitmap Image" r:id="rId4" imgW="8066667" imgH="2295238" progId="Paint.Picture">
                  <p:embed/>
                </p:oleObj>
              </mc:Choice>
              <mc:Fallback>
                <p:oleObj name="Bitmap Image" r:id="rId4" imgW="8066667" imgH="2295238" progId="Paint.Picture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0638" y="4354745"/>
                        <a:ext cx="7253097" cy="20750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THÓI QUEN</a:t>
            </a:r>
          </a:p>
        </p:txBody>
      </p:sp>
      <p:grpSp>
        <p:nvGrpSpPr>
          <p:cNvPr id="6" name="Group 60"/>
          <p:cNvGrpSpPr>
            <a:grpSpLocks/>
          </p:cNvGrpSpPr>
          <p:nvPr/>
        </p:nvGrpSpPr>
        <p:grpSpPr bwMode="auto">
          <a:xfrm>
            <a:off x="177810" y="1211934"/>
            <a:ext cx="381000" cy="381000"/>
            <a:chOff x="2078" y="1680"/>
            <a:chExt cx="1615" cy="1615"/>
          </a:xfrm>
        </p:grpSpPr>
        <p:sp>
          <p:nvSpPr>
            <p:cNvPr id="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4754" y="123729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2" name="Rectangle 1"/>
          <p:cNvSpPr/>
          <p:nvPr/>
        </p:nvSpPr>
        <p:spPr>
          <a:xfrm>
            <a:off x="1291765" y="2204722"/>
            <a:ext cx="9840685" cy="304698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just"/>
            <a:endParaRPr lang="en-US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just"/>
            <a:endParaRPr lang="en-US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just"/>
            <a:endParaRPr lang="en-US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15" name="Google Shape;223;p6"/>
          <p:cNvSpPr/>
          <p:nvPr/>
        </p:nvSpPr>
        <p:spPr>
          <a:xfrm>
            <a:off x="789216" y="2169755"/>
            <a:ext cx="537864" cy="533400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 w="12700" cap="flat" cmpd="sng">
            <a:solidFill>
              <a:srgbClr val="F7D5CB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224;p6"/>
          <p:cNvSpPr/>
          <p:nvPr/>
        </p:nvSpPr>
        <p:spPr>
          <a:xfrm>
            <a:off x="769417" y="2857537"/>
            <a:ext cx="624128" cy="607045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12700" cap="flat" cmpd="sng">
            <a:solidFill>
              <a:srgbClr val="E0E0E0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225;p6"/>
          <p:cNvSpPr/>
          <p:nvPr/>
        </p:nvSpPr>
        <p:spPr>
          <a:xfrm>
            <a:off x="741484" y="3684522"/>
            <a:ext cx="612498" cy="594504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 w="12700" cap="flat" cmpd="sng">
            <a:solidFill>
              <a:srgbClr val="FFE8CA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226;p6"/>
          <p:cNvSpPr/>
          <p:nvPr/>
        </p:nvSpPr>
        <p:spPr>
          <a:xfrm>
            <a:off x="848953" y="4717235"/>
            <a:ext cx="518872" cy="607045"/>
          </a:xfrm>
          <a:prstGeom prst="roundRect">
            <a:avLst>
              <a:gd name="adj" fmla="val 16670"/>
            </a:avLst>
          </a:prstGeom>
          <a:blipFill rotWithShape="1">
            <a:blip r:embed="rId6">
              <a:alphaModFix/>
            </a:blip>
            <a:stretch>
              <a:fillRect/>
            </a:stretch>
          </a:blip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6" y="1135734"/>
            <a:ext cx="284072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endParaRPr lang="en-US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9342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16" grpId="0" animBg="1"/>
      <p:bldP spid="17" grpId="0" animBg="1"/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THÓI QUEN</a:t>
            </a:r>
          </a:p>
        </p:txBody>
      </p:sp>
      <p:grpSp>
        <p:nvGrpSpPr>
          <p:cNvPr id="6" name="Group 60"/>
          <p:cNvGrpSpPr>
            <a:grpSpLocks/>
          </p:cNvGrpSpPr>
          <p:nvPr/>
        </p:nvGrpSpPr>
        <p:grpSpPr bwMode="auto">
          <a:xfrm>
            <a:off x="177810" y="1211934"/>
            <a:ext cx="381000" cy="381000"/>
            <a:chOff x="2078" y="1680"/>
            <a:chExt cx="1615" cy="1615"/>
          </a:xfrm>
        </p:grpSpPr>
        <p:sp>
          <p:nvSpPr>
            <p:cNvPr id="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4754" y="123729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2" name="Hexagon 1"/>
          <p:cNvSpPr/>
          <p:nvPr/>
        </p:nvSpPr>
        <p:spPr>
          <a:xfrm>
            <a:off x="702235" y="1959429"/>
            <a:ext cx="2186104" cy="1596571"/>
          </a:xfrm>
          <a:prstGeom prst="hex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25371" y="1959429"/>
            <a:ext cx="8127999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...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95287" y="4029165"/>
            <a:ext cx="8727570" cy="156966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;... </a:t>
            </a:r>
          </a:p>
        </p:txBody>
      </p:sp>
      <p:sp>
        <p:nvSpPr>
          <p:cNvPr id="17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6" y="1135734"/>
            <a:ext cx="284072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endParaRPr lang="en-US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9342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THÓI QUEN</a:t>
            </a:r>
          </a:p>
        </p:txBody>
      </p:sp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3232613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6" name="Group 67"/>
          <p:cNvGrpSpPr>
            <a:grpSpLocks/>
          </p:cNvGrpSpPr>
          <p:nvPr/>
        </p:nvGrpSpPr>
        <p:grpSpPr bwMode="auto">
          <a:xfrm>
            <a:off x="189061" y="1221344"/>
            <a:ext cx="381000" cy="381000"/>
            <a:chOff x="2078" y="1680"/>
            <a:chExt cx="1615" cy="1615"/>
          </a:xfrm>
        </p:grpSpPr>
        <p:sp>
          <p:nvSpPr>
            <p:cNvPr id="7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9307" y="1244618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4876799" y="1179276"/>
            <a:ext cx="6429829" cy="1998674"/>
          </a:xfrm>
          <a:prstGeom prst="cloudCallout">
            <a:avLst>
              <a:gd name="adj1" fmla="val -37389"/>
              <a:gd name="adj2" fmla="val 66985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806" y="2121353"/>
            <a:ext cx="7156676" cy="4286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08252" y="3267686"/>
            <a:ext cx="3239514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THÓI QUEN</a:t>
            </a:r>
          </a:p>
        </p:txBody>
      </p:sp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71728" y="1193790"/>
            <a:ext cx="6120957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Rèn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luyện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tiếp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theo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chuẩn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bị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chủ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đề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mới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208386" y="1235858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3654" y="1256544"/>
            <a:ext cx="3685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92633" y="2005361"/>
            <a:ext cx="10213996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92635" y="3264479"/>
            <a:ext cx="10213994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CHỦ ĐỀ 2: RÈN LUYỆN SỰ KIÊN TRÌ VÀ CHĂM CHỈ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SBT. </a:t>
            </a:r>
          </a:p>
        </p:txBody>
      </p:sp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4193" y="2598003"/>
            <a:ext cx="998305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TẠM BIỆT CÁC EM VÀ HẸN GẶP LẠI!</a:t>
            </a:r>
          </a:p>
          <a:p>
            <a:pPr algn="ctr"/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GOODBYE SEE YOU AGAIN!</a:t>
            </a:r>
          </a:p>
        </p:txBody>
      </p:sp>
    </p:spTree>
    <p:extLst>
      <p:ext uri="{BB962C8B-B14F-4D97-AF65-F5344CB8AC3E}">
        <p14:creationId xmlns:p14="http://schemas.microsoft.com/office/powerpoint/2010/main" val="26212013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THÓI QUEN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4775216" y="1644413"/>
            <a:ext cx="6154057" cy="2467429"/>
          </a:xfrm>
          <a:prstGeom prst="cloudCallout">
            <a:avLst>
              <a:gd name="adj1" fmla="val -34706"/>
              <a:gd name="adj2" fmla="val 6891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90" y="1770280"/>
            <a:ext cx="3171362" cy="2154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704" y="4111842"/>
            <a:ext cx="2225586" cy="2506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9488270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22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3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5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6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7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8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701390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THÓI QUEN</a:t>
            </a:r>
          </a:p>
        </p:txBody>
      </p:sp>
      <p:sp>
        <p:nvSpPr>
          <p:cNvPr id="15" name="Google Shape;637;p42"/>
          <p:cNvSpPr txBox="1"/>
          <p:nvPr/>
        </p:nvSpPr>
        <p:spPr>
          <a:xfrm>
            <a:off x="1081651" y="1828800"/>
            <a:ext cx="4578920" cy="284480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spcFirstLastPara="1" wrap="square" lIns="149350" tIns="368950" rIns="149350" bIns="149350" anchor="t" anchorCtr="0">
            <a:no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tin;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Google Shape;652;p42"/>
          <p:cNvSpPr txBox="1"/>
          <p:nvPr/>
        </p:nvSpPr>
        <p:spPr>
          <a:xfrm>
            <a:off x="6544118" y="1828801"/>
            <a:ext cx="4544799" cy="2844799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1" wrap="square" lIns="149350" tIns="368950" rIns="149350" bIns="149350" anchor="t" anchorCtr="0">
            <a:no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Hay lo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đám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81651" y="5007212"/>
            <a:ext cx="10007266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>
                <a:sym typeface="Wingdings"/>
              </a:rPr>
              <a:t></a:t>
            </a:r>
            <a:r>
              <a:rPr lang="en-US" sz="2800" dirty="0">
                <a:sym typeface="Wingdings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grpSp>
        <p:nvGrpSpPr>
          <p:cNvPr id="19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20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1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2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3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4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5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6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7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9488270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0189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THÓI QUEN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1624086"/>
              </p:ext>
            </p:extLst>
          </p:nvPr>
        </p:nvGraphicFramePr>
        <p:xfrm>
          <a:off x="2031925" y="4464351"/>
          <a:ext cx="8128000" cy="150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Điểm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mạnh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em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tự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hào</a:t>
                      </a:r>
                      <a:endParaRPr lang="en-US" sz="2000" b="1" kern="1200" dirty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Điểm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hạn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chế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em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cần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khắc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phục</a:t>
                      </a:r>
                      <a:endParaRPr lang="en-US" sz="2000" b="1" kern="1200" dirty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" name="Cloud Callout 14"/>
          <p:cNvSpPr/>
          <p:nvPr/>
        </p:nvSpPr>
        <p:spPr>
          <a:xfrm>
            <a:off x="2342237" y="1760825"/>
            <a:ext cx="7881257" cy="2467429"/>
          </a:xfrm>
          <a:prstGeom prst="cloudCallout">
            <a:avLst>
              <a:gd name="adj1" fmla="val -37284"/>
              <a:gd name="adj2" fmla="val 5656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17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18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0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1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2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3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4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9488270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4729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THÓI QUEN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392" y="2451755"/>
            <a:ext cx="6378774" cy="2787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Cloud Callout 14"/>
          <p:cNvSpPr/>
          <p:nvPr/>
        </p:nvSpPr>
        <p:spPr>
          <a:xfrm>
            <a:off x="18156" y="2109168"/>
            <a:ext cx="5889087" cy="2467429"/>
          </a:xfrm>
          <a:prstGeom prst="cloudCallout">
            <a:avLst>
              <a:gd name="adj1" fmla="val -37284"/>
              <a:gd name="adj2" fmla="val 5656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2" name="Rectangle 1"/>
          <p:cNvSpPr/>
          <p:nvPr/>
        </p:nvSpPr>
        <p:spPr>
          <a:xfrm>
            <a:off x="1103085" y="5457151"/>
            <a:ext cx="9840685" cy="95410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>
                <a:sym typeface="Wingdings"/>
              </a:rPr>
              <a:t>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9488270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284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THÓI QUEN</a:t>
            </a:r>
          </a:p>
        </p:txBody>
      </p:sp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6338670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soát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" name="Rectangle 1"/>
          <p:cNvSpPr/>
          <p:nvPr/>
        </p:nvSpPr>
        <p:spPr>
          <a:xfrm>
            <a:off x="573187" y="1923534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203" y="2927058"/>
            <a:ext cx="7319855" cy="3623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1" y="2709344"/>
            <a:ext cx="3657600" cy="2743200"/>
          </a:xfrm>
          <a:prstGeom prst="rect">
            <a:avLst/>
          </a:prstGeom>
        </p:spPr>
      </p:pic>
      <p:sp>
        <p:nvSpPr>
          <p:cNvPr id="24" name="Cloud Callout 23"/>
          <p:cNvSpPr/>
          <p:nvPr/>
        </p:nvSpPr>
        <p:spPr>
          <a:xfrm>
            <a:off x="6095925" y="1151484"/>
            <a:ext cx="5889087" cy="2467429"/>
          </a:xfrm>
          <a:prstGeom prst="cloudCallout">
            <a:avLst>
              <a:gd name="adj1" fmla="val -37284"/>
              <a:gd name="adj2" fmla="val 56564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soát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1987488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THÓI QUEN</a:t>
            </a: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801" y="2229996"/>
            <a:ext cx="9454976" cy="3575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6338670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soát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583863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981</TotalTime>
  <Words>2185</Words>
  <PresentationFormat>Widescreen</PresentationFormat>
  <Paragraphs>213</Paragraphs>
  <Slides>36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Calibri</vt:lpstr>
      <vt:lpstr>Cambria</vt:lpstr>
      <vt:lpstr>Myriad Pro</vt:lpstr>
      <vt:lpstr>Times New Roman</vt:lpstr>
      <vt:lpstr>Wingdings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2022-04-05T12:52:23Z</dcterms:created>
  <dcterms:modified xsi:type="dcterms:W3CDTF">2023-07-10T10:33:33Z</dcterms:modified>
</cp:coreProperties>
</file>