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303" r:id="rId4"/>
    <p:sldId id="299" r:id="rId5"/>
    <p:sldId id="284" r:id="rId6"/>
    <p:sldId id="304" r:id="rId7"/>
    <p:sldId id="305" r:id="rId8"/>
    <p:sldId id="306" r:id="rId9"/>
    <p:sldId id="300" r:id="rId10"/>
    <p:sldId id="275" r:id="rId11"/>
    <p:sldId id="307" r:id="rId12"/>
    <p:sldId id="308" r:id="rId13"/>
    <p:sldId id="291" r:id="rId14"/>
    <p:sldId id="276" r:id="rId15"/>
    <p:sldId id="277" r:id="rId16"/>
    <p:sldId id="309" r:id="rId17"/>
    <p:sldId id="310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50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3391" autoAdjust="0"/>
  </p:normalViewPr>
  <p:slideViewPr>
    <p:cSldViewPr showGuides="1">
      <p:cViewPr>
        <p:scale>
          <a:sx n="50" d="100"/>
          <a:sy n="50" d="100"/>
        </p:scale>
        <p:origin x="-1734" y="-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AB6C5B-8907-459A-9414-08CFFF4D818A}" type="datetimeFigureOut">
              <a:rPr lang="en-US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12254F-51EF-4FB7-B6A4-A8EAADF7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1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90E7F-F261-4933-99C5-D5CB82317DF9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04D18-9B5C-4913-92FD-8FB82B56D5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 smtClean="0">
                <a:solidFill>
                  <a:schemeClr val="bg1"/>
                </a:solidFill>
                <a:latin typeface="UTM Helve" pitchFamily="18" charset="0"/>
              </a:rPr>
              <a:t> 8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33AE8B-2E3C-4B70-809B-E41030ECE4F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45042-0EDE-4D79-96A3-BAA08C664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48D50-972F-47DD-A9D6-B0EC1F327C72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6E328-5385-4E44-89F9-5BF427D68C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7841D3-7EDD-4D8C-9677-60C2FEBA370D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1FD4A-D831-471A-B094-64C05ED702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C4FA0-2F88-464A-80F8-BFABC8AD3CD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680EF-FE1B-443D-A37B-7F78CC608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D4E0F5-D4D8-451D-BE3F-1FC4AA6A3A4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52FE4-5892-416D-A0BE-09EE6AF3A6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0EE4B-1C16-44BC-A24B-6BA93B1EB042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D2A1D-311D-4061-A470-F0EB831D9E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155A8-909C-46D3-921C-DED48A60FAF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C6F91-84E2-455F-B655-47E7F25B23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29E18-3250-4963-85A1-AF2F091E8F2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C66E6-A735-4179-A7F0-B8AB439994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2FB9D-FC34-405F-8811-1EDE6FD2FE4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0C461-3829-407D-A762-B35F2DEE19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9FB9D-38E4-4B7B-9BF5-FF0849E46AE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BF962-BA4C-4507-B03F-74E87CA0FD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C4FA0-2F88-464A-80F8-BFABC8AD3CD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680EF-FE1B-443D-A37B-7F78CC608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38E82-338F-443E-972E-A662BBB6CCD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67CCB-11A6-4B0C-8736-A49D02ED98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4C4FA0-2F88-464A-80F8-BFABC8AD3CD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4680EF-FE1B-443D-A37B-7F78CC608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3999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372600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UTM Times" pitchFamily="18" charset="0"/>
              </a:rPr>
              <a:t>BÀI TẬP THỰC HÀNH 5 </a:t>
            </a: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0" y="28956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altLang="en-US" sz="4400">
                <a:latin typeface="UTM Times" pitchFamily="18" charset="0"/>
              </a:rPr>
              <a:t>SỬ DỤNG DÃY SỐ</a:t>
            </a:r>
            <a:endParaRPr lang="en-US" altLang="en-US" sz="4400"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4300" y="-76200"/>
            <a:ext cx="8877300" cy="892175"/>
          </a:xfrm>
        </p:spPr>
        <p:txBody>
          <a:bodyPr/>
          <a:lstStyle/>
          <a:p>
            <a:pPr algn="l" eaLnBrk="1" hangingPunct="1"/>
            <a:r>
              <a:rPr lang="en-US" altLang="en-US" sz="2800" b="1" u="sng" smtClean="0"/>
              <a:t>Tình huống 2:</a:t>
            </a:r>
            <a:r>
              <a:rPr lang="en-US" altLang="en-US" sz="2800" b="1" smtClean="0"/>
              <a:t> Con số bí ẩn</a:t>
            </a:r>
            <a:br>
              <a:rPr lang="en-US" altLang="en-US" sz="2800" b="1" smtClean="0"/>
            </a:br>
            <a:r>
              <a:rPr lang="en-US" altLang="en-US" sz="2800" b="1" smtClean="0"/>
              <a:t>Câu 4.</a:t>
            </a:r>
            <a:endParaRPr lang="en-US" altLang="en-US" sz="2800" smtClean="0"/>
          </a:p>
        </p:txBody>
      </p:sp>
      <p:pic>
        <p:nvPicPr>
          <p:cNvPr id="112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535613" cy="608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20113" cy="64928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4: </a:t>
            </a:r>
            <a:r>
              <a:rPr lang="en-US" altLang="en-US" sz="2800" smtClean="0"/>
              <a:t>a) Điền vào chỗ trống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685800"/>
            <a:ext cx="53546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30813" y="227012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0C0"/>
                </a:solidFill>
                <a:latin typeface="UTM Times" pitchFamily="18" charset="0"/>
              </a:rPr>
              <a:t>N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79900" y="3865563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0C0"/>
                </a:solidFill>
                <a:latin typeface="UTM Times" pitchFamily="18" charset="0"/>
              </a:rPr>
              <a:t>X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24400" y="4449763"/>
            <a:ext cx="96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0C0"/>
                </a:solidFill>
                <a:latin typeface="UTM Times" pitchFamily="18" charset="0"/>
              </a:rPr>
              <a:t>tổng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62200" y="4962525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0C0"/>
                </a:solidFill>
                <a:latin typeface="UTM Times" pitchFamily="18" charset="0"/>
              </a:rPr>
              <a:t>nguyên dương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6525" y="5708650"/>
            <a:ext cx="885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Con số bí ẩn là kết quả của phép tính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03875" y="5697538"/>
            <a:ext cx="2967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</a:rPr>
              <a:t>tổng các số nguyên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7800" y="6280150"/>
            <a:ext cx="615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</a:rPr>
              <a:t>dương mà các bạn trong nhóm bốc được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20113" cy="1143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4:</a:t>
            </a:r>
          </a:p>
          <a:p>
            <a:pPr marL="0" indent="0">
              <a:buFont typeface="Arial" pitchFamily="34" charset="0"/>
              <a:buNone/>
            </a:pPr>
            <a:r>
              <a:rPr lang="vi-VN" altLang="en-US" sz="2800" smtClean="0"/>
              <a:t>b) Em hãy chạy chương trình với các bộ thử sau:</a:t>
            </a:r>
            <a:endParaRPr lang="en-US" altLang="en-US" sz="2800" b="1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28888"/>
            <a:ext cx="87153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228600" y="0"/>
            <a:ext cx="8229600" cy="6096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b="1" smtClean="0"/>
              <a:t>Tình huống 3: tìm bạn thấp nhất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/>
              <a:t>Câu 5: Dựa vào chương trình tìm Max để viết chương trình tìm Min.</a:t>
            </a:r>
          </a:p>
        </p:txBody>
      </p:sp>
      <p:pic>
        <p:nvPicPr>
          <p:cNvPr id="1433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800600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295400"/>
          </a:xfrm>
        </p:spPr>
        <p:txBody>
          <a:bodyPr/>
          <a:lstStyle/>
          <a:p>
            <a:pPr algn="l"/>
            <a:r>
              <a:rPr lang="en-US" altLang="en-US" sz="3200" b="1" smtClean="0"/>
              <a:t>CÂU 6:</a:t>
            </a:r>
            <a:r>
              <a:rPr lang="vi-VN" altLang="en-US" sz="3200" b="1" smtClean="0"/>
              <a:t> Em hãy chạy cả hai chương trình tìm Max, tìm Min với các bộ thử sau:</a:t>
            </a:r>
            <a:endParaRPr lang="en-US" altLang="en-US" sz="3200" smtClean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pic>
        <p:nvPicPr>
          <p:cNvPr id="1536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149475"/>
            <a:ext cx="88741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/>
          <a:lstStyle/>
          <a:p>
            <a:pPr eaLnBrk="1" hangingPunct="1"/>
            <a:r>
              <a:rPr lang="vi-VN" altLang="en-US" sz="4000" b="1" smtClean="0"/>
              <a:t>GAME: THƯ GIÃN VỚI TRÒ CHƠI Ô CHỮ</a:t>
            </a:r>
            <a:endParaRPr lang="en-US" altLang="en-US" sz="4000" smtClean="0"/>
          </a:p>
        </p:txBody>
      </p:sp>
      <p:pic>
        <p:nvPicPr>
          <p:cNvPr id="1638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295400"/>
            <a:ext cx="8313737" cy="544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447800"/>
            <a:ext cx="85629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762125"/>
            <a:ext cx="85248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230188" y="0"/>
            <a:ext cx="891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 u="sng"/>
              <a:t>Tình huống 1:</a:t>
            </a:r>
            <a:endParaRPr lang="en-US" altLang="en-US" sz="3200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521450" cy="374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89154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5888" y="5486400"/>
            <a:ext cx="8875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400"/>
              <a:t>Khi đó, tổng số bước mà robot đã đi là: </a:t>
            </a:r>
            <a:endParaRPr lang="en-US" altLang="en-US" sz="2400"/>
          </a:p>
          <a:p>
            <a:pPr eaLnBrk="1" hangingPunct="1"/>
            <a:r>
              <a:rPr lang="en-US" altLang="en-US" sz="2400"/>
              <a:t>            3 </a:t>
            </a:r>
            <a:r>
              <a:rPr lang="vi-VN" altLang="en-US" sz="2400"/>
              <a:t>+ ....... + ....... + ....... + ....... + ....... + ....... = 13 (bước) </a:t>
            </a:r>
            <a:endParaRPr lang="en-US" altLang="en-US" sz="24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5888" y="6248400"/>
            <a:ext cx="8875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400"/>
              <a:t>Chiều dài đoạn đường mà robot đã đi là: ....... x 20 = ....... (cm)</a:t>
            </a:r>
            <a:endParaRPr lang="en-US" altLang="en-US" sz="24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97375" y="48768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2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10200" y="4873625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0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00800" y="48641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4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48538" y="4854575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0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05800" y="48768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4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24000" y="58483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0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16175" y="58483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2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00400" y="5867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0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90975" y="58483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4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876800" y="58483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0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64200" y="5848350"/>
            <a:ext cx="32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4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10200" y="62484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13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27825" y="6242050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UTM Times" pitchFamily="18" charset="0"/>
              </a:rPr>
              <a:t>260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68580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1: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a) Xác định bài toán</a:t>
            </a:r>
            <a:endParaRPr lang="en-US" altLang="en-US" sz="2800" smtClean="0"/>
          </a:p>
        </p:txBody>
      </p:sp>
      <p:sp>
        <p:nvSpPr>
          <p:cNvPr id="4099" name="Content Placeholder 2"/>
          <p:cNvSpPr txBox="1">
            <a:spLocks/>
          </p:cNvSpPr>
          <p:nvPr/>
        </p:nvSpPr>
        <p:spPr bwMode="auto">
          <a:xfrm>
            <a:off x="381000" y="3124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INPUT:</a:t>
            </a:r>
          </a:p>
        </p:txBody>
      </p:sp>
      <p:sp>
        <p:nvSpPr>
          <p:cNvPr id="4100" name="Content Placeholder 2"/>
          <p:cNvSpPr txBox="1">
            <a:spLocks/>
          </p:cNvSpPr>
          <p:nvPr/>
        </p:nvSpPr>
        <p:spPr bwMode="auto">
          <a:xfrm>
            <a:off x="381000" y="3581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OUTPUT: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39875" y="30781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600" y="3565525"/>
            <a:ext cx="78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S, D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38" b="43071"/>
          <a:stretch>
            <a:fillRect/>
          </a:stretch>
        </p:blipFill>
        <p:spPr bwMode="auto">
          <a:xfrm>
            <a:off x="1641475" y="3124200"/>
            <a:ext cx="28543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" b="2"/>
          <a:stretch>
            <a:fillRect/>
          </a:stretch>
        </p:blipFill>
        <p:spPr bwMode="auto">
          <a:xfrm>
            <a:off x="609600" y="928688"/>
            <a:ext cx="80010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altLang="en-US" sz="3600" smtClean="0"/>
              <a:t>Mô tả thuật toán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548063" y="1814513"/>
            <a:ext cx="1220787" cy="852487"/>
          </a:xfrm>
          <a:prstGeom prst="line">
            <a:avLst/>
          </a:prstGeom>
          <a:ln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79813" y="2819400"/>
            <a:ext cx="1220787" cy="700088"/>
          </a:xfrm>
          <a:prstGeom prst="line">
            <a:avLst/>
          </a:prstGeom>
          <a:ln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4343400"/>
            <a:ext cx="1187450" cy="1295400"/>
          </a:xfrm>
          <a:prstGeom prst="line">
            <a:avLst/>
          </a:prstGeom>
          <a:ln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567113" y="4797425"/>
            <a:ext cx="1146175" cy="417513"/>
          </a:xfrm>
          <a:prstGeom prst="line">
            <a:avLst/>
          </a:prstGeom>
          <a:ln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5791200"/>
            <a:ext cx="1187450" cy="533400"/>
          </a:xfrm>
          <a:prstGeom prst="line">
            <a:avLst/>
          </a:prstGeom>
          <a:ln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20113" cy="64928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2: </a:t>
            </a:r>
            <a:r>
              <a:rPr lang="en-US" altLang="en-US" sz="2800" smtClean="0"/>
              <a:t>a) Nêu tác dụng của từng biến</a:t>
            </a: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4"/>
          <a:stretch>
            <a:fillRect/>
          </a:stretch>
        </p:blipFill>
        <p:spPr bwMode="auto">
          <a:xfrm>
            <a:off x="1905000" y="609600"/>
            <a:ext cx="4800600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57"/>
          <a:stretch>
            <a:fillRect/>
          </a:stretch>
        </p:blipFill>
        <p:spPr bwMode="auto">
          <a:xfrm>
            <a:off x="228600" y="3783013"/>
            <a:ext cx="64008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8050" y="4729163"/>
            <a:ext cx="572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000">
                <a:solidFill>
                  <a:srgbClr val="0070C0"/>
                </a:solidFill>
                <a:latin typeface="UTM Times" pitchFamily="18" charset="0"/>
              </a:rPr>
              <a:t>kiểu dữ liệu là integer, dùng để làm biến đếm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8050" y="5235575"/>
            <a:ext cx="762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000">
                <a:solidFill>
                  <a:srgbClr val="0070C0"/>
                </a:solidFill>
                <a:latin typeface="UTM Times" pitchFamily="18" charset="0"/>
              </a:rPr>
              <a:t>kiểu dữ liệu là longint, dùng để lưu tổng số bước mà robot đã đi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8050" y="5715000"/>
            <a:ext cx="876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000">
                <a:solidFill>
                  <a:srgbClr val="0070C0"/>
                </a:solidFill>
                <a:latin typeface="UTM Times" pitchFamily="18" charset="0"/>
              </a:rPr>
              <a:t>kiểu dữ liệu là longint, dùng để lưu tổng số bước mà robot đã đi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92175" y="6242050"/>
            <a:ext cx="840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altLang="en-US" sz="2000">
                <a:solidFill>
                  <a:srgbClr val="0070C0"/>
                </a:solidFill>
                <a:latin typeface="UTM Times" pitchFamily="18" charset="0"/>
              </a:rPr>
              <a:t>là biến mảng, dùng để lưu số bước đi trong từng bước lệnh của robot </a:t>
            </a:r>
            <a:endParaRPr lang="ru-RU" altLang="en-US" sz="20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20113" cy="64928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2: </a:t>
            </a:r>
            <a:r>
              <a:rPr lang="en-US" altLang="en-US" sz="2800" smtClean="0"/>
              <a:t>b) Đoạn chương trình nhập N và dãy số A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4900"/>
            <a:ext cx="662940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86058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52613" y="5349875"/>
            <a:ext cx="46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UTM Times" pitchFamily="18" charset="0"/>
              </a:rPr>
              <a:t>1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48000" y="5349875"/>
            <a:ext cx="46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UTM Times" pitchFamily="18" charset="0"/>
              </a:rPr>
              <a:t>5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59275" y="5334000"/>
            <a:ext cx="46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UTM Times" pitchFamily="18" charset="0"/>
              </a:rPr>
              <a:t>3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56250" y="5334000"/>
            <a:ext cx="46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UTM Times" pitchFamily="18" charset="0"/>
              </a:rPr>
              <a:t>7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97675" y="5334000"/>
            <a:ext cx="46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UTM Times" pitchFamily="18" charset="0"/>
              </a:rPr>
              <a:t>6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94650" y="5334000"/>
            <a:ext cx="46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UTM Times" pitchFamily="18" charset="0"/>
              </a:rPr>
              <a:t>4</a:t>
            </a:r>
            <a:endParaRPr lang="ru-RU" altLang="en-US" sz="3200" b="1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20113" cy="9906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2: </a:t>
            </a:r>
            <a:r>
              <a:rPr lang="en-US" altLang="en-US" sz="2800" smtClean="0"/>
              <a:t>c) Đoạn chương trình tính tổng số bước và độ dài đoạn đường mà robot đã đi: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5450"/>
            <a:ext cx="861853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22450" y="1747838"/>
            <a:ext cx="46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70C0"/>
                </a:solidFill>
                <a:latin typeface="UTM Times" pitchFamily="18" charset="0"/>
              </a:rPr>
              <a:t>0</a:t>
            </a:r>
            <a:endParaRPr lang="ru-RU" altLang="en-US" sz="24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5600" y="2205038"/>
            <a:ext cx="46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70C0"/>
                </a:solidFill>
                <a:latin typeface="UTM Times" pitchFamily="18" charset="0"/>
              </a:rPr>
              <a:t>N</a:t>
            </a:r>
            <a:endParaRPr lang="ru-RU" altLang="en-US" sz="24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41450" y="3119438"/>
            <a:ext cx="46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70C0"/>
                </a:solidFill>
                <a:latin typeface="UTM Times" pitchFamily="18" charset="0"/>
              </a:rPr>
              <a:t>S</a:t>
            </a:r>
            <a:endParaRPr lang="ru-RU" altLang="en-US" sz="2400" b="1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3342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20113" cy="9906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2: </a:t>
            </a:r>
            <a:r>
              <a:rPr lang="en-US" altLang="en-US" sz="2800" smtClean="0"/>
              <a:t>d) Đoạn chương trình </a:t>
            </a:r>
            <a:r>
              <a:rPr lang="vi-VN" altLang="en-US" sz="2800" smtClean="0"/>
              <a:t> in ra màn hình tổng số bước và chiều dài đoạn</a:t>
            </a:r>
            <a:r>
              <a:rPr lang="en-US" altLang="en-US" sz="2800" smtClean="0"/>
              <a:t> </a:t>
            </a:r>
            <a:r>
              <a:rPr lang="vi-VN" altLang="en-US" sz="2800" smtClean="0"/>
              <a:t>đường mà robot đã đi</a:t>
            </a:r>
            <a:r>
              <a:rPr lang="en-US" altLang="en-US" sz="2800" smtClean="0"/>
              <a:t> được: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37250" y="1625600"/>
            <a:ext cx="463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C000"/>
                </a:solidFill>
                <a:latin typeface="UTM Times" pitchFamily="18" charset="0"/>
              </a:rPr>
              <a:t>;</a:t>
            </a:r>
            <a:endParaRPr lang="ru-RU" altLang="en-US" sz="3200" b="1">
              <a:solidFill>
                <a:srgbClr val="FFC000"/>
              </a:solidFill>
              <a:latin typeface="UTM Times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2433638"/>
            <a:ext cx="838200" cy="461962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C000"/>
                </a:solidFill>
                <a:latin typeface="UTM Times" pitchFamily="18" charset="0"/>
              </a:rPr>
              <a:t>(S);</a:t>
            </a:r>
            <a:endParaRPr lang="ru-RU" altLang="en-US" sz="2400" b="1">
              <a:solidFill>
                <a:srgbClr val="FFC000"/>
              </a:solidFill>
              <a:latin typeface="UTM Times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35875" y="3119438"/>
            <a:ext cx="288925" cy="461962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C000"/>
                </a:solidFill>
                <a:latin typeface="UTM Times" pitchFamily="18" charset="0"/>
              </a:rPr>
              <a:t>;</a:t>
            </a:r>
            <a:endParaRPr lang="ru-RU" altLang="en-US" sz="2400" b="1">
              <a:solidFill>
                <a:srgbClr val="FFC000"/>
              </a:solidFill>
              <a:latin typeface="UTM Times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43200" y="3810000"/>
            <a:ext cx="838200" cy="461963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C000"/>
                </a:solidFill>
                <a:latin typeface="UTM Times" pitchFamily="18" charset="0"/>
              </a:rPr>
              <a:t>(D);</a:t>
            </a:r>
            <a:endParaRPr lang="ru-RU" altLang="en-US" sz="2400" b="1">
              <a:solidFill>
                <a:srgbClr val="FFC00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20113" cy="1143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3: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81200"/>
            <a:ext cx="87153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716c937f3a8d643d70c8cae064f9e37c9575"/>
</p:tagLst>
</file>

<file path=ppt/theme/theme1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u" id="{C37FC7B5-C768-49BA-A365-33A0FC547497}" vid="{0FEF6E7C-2A1F-4187-88B4-AB05AAAAD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341</TotalTime>
  <Words>361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Theme8</vt:lpstr>
      <vt:lpstr>BÀI TẬP THỰC HÀNH 5 </vt:lpstr>
      <vt:lpstr>PowerPoint Presentation</vt:lpstr>
      <vt:lpstr>PowerPoint Presentation</vt:lpstr>
      <vt:lpstr>Mô tả thuật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Tình huống 2: Con số bí ẩn Câu 4.</vt:lpstr>
      <vt:lpstr>PowerPoint Presentation</vt:lpstr>
      <vt:lpstr>PowerPoint Presentation</vt:lpstr>
      <vt:lpstr>PowerPoint Presentation</vt:lpstr>
      <vt:lpstr>CÂU 6: Em hãy chạy cả hai chương trình tìm Max, tìm Min với các bộ thử sau:</vt:lpstr>
      <vt:lpstr>GAME: THƯ GIÃN VỚI TRÒ CHƠI Ô CHỮ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MÁY TÍNH VÀ CHƯƠNG TRÌNH MÁY TÍNH</dc:title>
  <dc:creator>Admin</dc:creator>
  <cp:lastModifiedBy>PC</cp:lastModifiedBy>
  <cp:revision>74</cp:revision>
  <dcterms:created xsi:type="dcterms:W3CDTF">2017-07-15T03:40:50Z</dcterms:created>
  <dcterms:modified xsi:type="dcterms:W3CDTF">2018-08-20T04:39:17Z</dcterms:modified>
</cp:coreProperties>
</file>