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>
        <p:scale>
          <a:sx n="105" d="100"/>
          <a:sy n="105" d="100"/>
        </p:scale>
        <p:origin x="-10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3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3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5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10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638550" y="4035878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6311861" cy="970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GD&amp;ĐT HOÀI NHƠN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TRƯỜNG 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THCS HOÀI HƯƠNG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3-Tiết 1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3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>
                <a:solidFill>
                  <a:prstClr val="black"/>
                </a:solidFill>
              </a:rPr>
              <a:t>				 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NP = 6 cm, MP = 6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NP = 7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457677" imgH="793306" progId="Equation.DSMT4">
                  <p:embed/>
                </p:oleObj>
              </mc:Choice>
              <mc:Fallback>
                <p:oleObj name="Equation" r:id="rId3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/>
              <a:t> </a:t>
            </a:r>
          </a:p>
        </p:txBody>
      </p:sp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PQ &gt; QR &gt; RP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PQ = QR = RP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PQ &lt; QR &gt; RP</a:t>
            </a: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136589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KẾT NỐI TRI THỨC</a:t>
            </a:r>
            <a:endParaRPr lang="en-US" sz="72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85" y="2173816"/>
            <a:ext cx="4214907" cy="30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49860" y="5746819"/>
            <a:ext cx="141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789" y="5318281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6574" y="4792780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1000</TotalTime>
  <Words>933</Words>
  <Application>Microsoft Office PowerPoint</Application>
  <PresentationFormat>Custom</PresentationFormat>
  <Paragraphs>214</Paragraphs>
  <Slides>16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NỐI TRI THỨC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59</cp:revision>
  <dcterms:created xsi:type="dcterms:W3CDTF">2021-06-07T13:44:30Z</dcterms:created>
  <dcterms:modified xsi:type="dcterms:W3CDTF">2021-10-03T15:01:41Z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