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7" r:id="rId4"/>
    <p:sldId id="269" r:id="rId5"/>
    <p:sldId id="301" r:id="rId6"/>
    <p:sldId id="302" r:id="rId7"/>
    <p:sldId id="275" r:id="rId8"/>
    <p:sldId id="303" r:id="rId9"/>
    <p:sldId id="309" r:id="rId10"/>
    <p:sldId id="305" r:id="rId11"/>
    <p:sldId id="308" r:id="rId12"/>
    <p:sldId id="304" r:id="rId13"/>
    <p:sldId id="307" r:id="rId14"/>
    <p:sldId id="310" r:id="rId15"/>
    <p:sldId id="311" r:id="rId16"/>
    <p:sldId id="313" r:id="rId17"/>
    <p:sldId id="312" r:id="rId18"/>
    <p:sldId id="314" r:id="rId19"/>
    <p:sldId id="277" r:id="rId20"/>
    <p:sldId id="276" r:id="rId21"/>
    <p:sldId id="316" r:id="rId22"/>
    <p:sldId id="317" r:id="rId23"/>
    <p:sldId id="319" r:id="rId24"/>
    <p:sldId id="318" r:id="rId25"/>
    <p:sldId id="294" r:id="rId26"/>
    <p:sldId id="295" r:id="rId27"/>
    <p:sldId id="296" r:id="rId28"/>
    <p:sldId id="298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3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610600" y="44183"/>
            <a:ext cx="30574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</a:t>
            </a:r>
            <a:r>
              <a:rPr lang="en-US" sz="1800" b="0" dirty="0" smtClean="0">
                <a:solidFill>
                  <a:schemeClr val="tx1"/>
                </a:solidFill>
              </a:rPr>
              <a:t>3.1: Reading &amp; Writing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3105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6; Life</a:t>
            </a:r>
            <a:r>
              <a:rPr lang="en-US" sz="1800" b="1" baseline="0" dirty="0" smtClean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8" r:id="rId13"/>
    <p:sldLayoutId id="2147483669" r:id="rId14"/>
    <p:sldLayoutId id="2147483672" r:id="rId15"/>
    <p:sldLayoutId id="2147483673" r:id="rId16"/>
    <p:sldLayoutId id="2147483689" r:id="rId17"/>
    <p:sldLayoutId id="2147483690" r:id="rId18"/>
    <p:sldLayoutId id="2147483691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meg1KUa3q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meg1KUa3q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F86E4-F2CD-4B27-49E8-9B41D3C3FAD8}"/>
              </a:ext>
            </a:extLst>
          </p:cNvPr>
          <p:cNvSpPr txBox="1"/>
          <p:nvPr/>
        </p:nvSpPr>
        <p:spPr>
          <a:xfrm>
            <a:off x="5792189" y="3168317"/>
            <a:ext cx="61454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3.1 – Reading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62 &amp; 63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0B9DF-DC97-30FA-8299-F055B65E0AA3}"/>
              </a:ext>
            </a:extLst>
          </p:cNvPr>
          <p:cNvSpPr/>
          <p:nvPr/>
        </p:nvSpPr>
        <p:spPr>
          <a:xfrm>
            <a:off x="539689" y="1126186"/>
            <a:ext cx="11457993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Read and search the text for answers and mention relevant sections of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Check if the questions are in the same order as information in the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Use their own knowledge and opinions of the subject.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Make a decision based only on what the text says, or doesn’t say.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we going to do?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the blog post and choose True/ False/ Doesn’t say.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230592" y="55901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952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EED40-E086-BA4B-EF1A-741129E5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891900"/>
            <a:ext cx="12059478" cy="3040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68BE6-269E-3274-2D26-AE1A0F6574A9}"/>
              </a:ext>
            </a:extLst>
          </p:cNvPr>
          <p:cNvSpPr txBox="1"/>
          <p:nvPr/>
        </p:nvSpPr>
        <p:spPr>
          <a:xfrm>
            <a:off x="1378225" y="937088"/>
            <a:ext cx="10535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the blog post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 True/ False/ Doesn’t say.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0" y="475423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44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5450"/>
          <a:stretch/>
        </p:blipFill>
        <p:spPr>
          <a:xfrm>
            <a:off x="0" y="5518155"/>
            <a:ext cx="12192000" cy="781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38" y="950510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4329386" y="2611148"/>
            <a:ext cx="2097918" cy="383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56A74C-C816-1570-9038-73E1D2D5AA5E}"/>
              </a:ext>
            </a:extLst>
          </p:cNvPr>
          <p:cNvSpPr/>
          <p:nvPr/>
        </p:nvSpPr>
        <p:spPr>
          <a:xfrm>
            <a:off x="3273289" y="5691222"/>
            <a:ext cx="1868554" cy="4312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4219" b="58467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231139" cy="4503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480158" y="5674699"/>
            <a:ext cx="1579319" cy="508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BBEFA15-2A2C-0506-821B-CC68DDA9DA62}"/>
              </a:ext>
            </a:extLst>
          </p:cNvPr>
          <p:cNvSpPr/>
          <p:nvPr/>
        </p:nvSpPr>
        <p:spPr>
          <a:xfrm>
            <a:off x="4436011" y="5691222"/>
            <a:ext cx="1579320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41658" b="41028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266122" y="5691222"/>
            <a:ext cx="2079434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8691112" y="5674698"/>
            <a:ext cx="691425" cy="676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46309E9-14A8-A8AF-288E-71E4FF6064A2}"/>
              </a:ext>
            </a:extLst>
          </p:cNvPr>
          <p:cNvSpPr/>
          <p:nvPr/>
        </p:nvSpPr>
        <p:spPr>
          <a:xfrm>
            <a:off x="917538" y="5674698"/>
            <a:ext cx="831749" cy="351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1848679" y="3478696"/>
            <a:ext cx="1769164" cy="364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66191" y="5691222"/>
            <a:ext cx="2928731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74699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6804991" y="3796747"/>
            <a:ext cx="3001617" cy="4041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3284971" y="4065102"/>
            <a:ext cx="2102040" cy="4041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77786" b="4900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2531166" y="5705428"/>
            <a:ext cx="2994992" cy="369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10519913" y="5674699"/>
            <a:ext cx="16455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70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40D3-2140-43B7-74C4-0BBA8234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8" y="518744"/>
            <a:ext cx="8319228" cy="551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B4BE6-5103-680A-ABD7-587B20B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61498" b="21188"/>
          <a:stretch/>
        </p:blipFill>
        <p:spPr>
          <a:xfrm>
            <a:off x="0" y="5631781"/>
            <a:ext cx="12192000" cy="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7953C-039C-84B8-21D0-072AF985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07" y="960529"/>
            <a:ext cx="9578184" cy="467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137D88E-D5A4-D2BA-8CEA-F9487CF598BB}"/>
              </a:ext>
            </a:extLst>
          </p:cNvPr>
          <p:cNvSpPr/>
          <p:nvPr/>
        </p:nvSpPr>
        <p:spPr>
          <a:xfrm>
            <a:off x="1166191" y="5691222"/>
            <a:ext cx="2928731" cy="384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BF3AAE-0D27-0EFE-5A53-DF65D9E07021}"/>
              </a:ext>
            </a:extLst>
          </p:cNvPr>
          <p:cNvSpPr/>
          <p:nvPr/>
        </p:nvSpPr>
        <p:spPr>
          <a:xfrm>
            <a:off x="9579008" y="5674699"/>
            <a:ext cx="731183" cy="55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30923C-FC58-A283-4C08-C6CA56802914}"/>
              </a:ext>
            </a:extLst>
          </p:cNvPr>
          <p:cNvSpPr/>
          <p:nvPr/>
        </p:nvSpPr>
        <p:spPr>
          <a:xfrm>
            <a:off x="6804991" y="3796747"/>
            <a:ext cx="3001617" cy="4041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2899CF-1DDE-29D7-1E9B-1A51F7B5544D}"/>
              </a:ext>
            </a:extLst>
          </p:cNvPr>
          <p:cNvSpPr/>
          <p:nvPr/>
        </p:nvSpPr>
        <p:spPr>
          <a:xfrm>
            <a:off x="3284971" y="4065102"/>
            <a:ext cx="2102040" cy="4041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11A73-6FBD-F216-9616-9FEC79A4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8" y="573939"/>
            <a:ext cx="4327133" cy="870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66" y="1444486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D2 TRACK 12">
            <a:hlinkClick r:id="" action="ppaction://media"/>
            <a:extLst>
              <a:ext uri="{FF2B5EF4-FFF2-40B4-BE49-F238E27FC236}">
                <a16:creationId xmlns:a16="http://schemas.microsoft.com/office/drawing/2014/main" id="{49245E4F-BD7A-4DE0-1270-5563A67F1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1741" y="573939"/>
            <a:ext cx="406400" cy="4064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203E1D1-D1EF-D69F-0AB9-A7A881F43AC0}"/>
              </a:ext>
            </a:extLst>
          </p:cNvPr>
          <p:cNvSpPr txBox="1"/>
          <p:nvPr/>
        </p:nvSpPr>
        <p:spPr>
          <a:xfrm>
            <a:off x="10139266" y="51867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996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52" y="3352339"/>
            <a:ext cx="11527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What do you think Andy and his brother really saw? Why?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263E6-93B1-EA34-407E-3B656F0D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86" y="4208575"/>
            <a:ext cx="6207603" cy="189944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2FC620-4502-4B3D-A012-06295C72D680}"/>
              </a:ext>
            </a:extLst>
          </p:cNvPr>
          <p:cNvSpPr txBox="1"/>
          <p:nvPr/>
        </p:nvSpPr>
        <p:spPr>
          <a:xfrm>
            <a:off x="10345327" y="519149"/>
            <a:ext cx="1793666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Post-reading</a:t>
            </a: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46812" y="15614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49920" y="257225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53029" y="447882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65472" y="5545624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43696" y="353642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65472" y="55062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6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26784-9AF3-72B8-BC27-573F6993D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90"/>
          <a:stretch/>
        </p:blipFill>
        <p:spPr>
          <a:xfrm>
            <a:off x="138132" y="2759607"/>
            <a:ext cx="11907001" cy="2488254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2B812BA-D4FD-C922-AF93-82603BA28466}"/>
              </a:ext>
            </a:extLst>
          </p:cNvPr>
          <p:cNvSpPr/>
          <p:nvPr/>
        </p:nvSpPr>
        <p:spPr>
          <a:xfrm>
            <a:off x="3550014" y="3599543"/>
            <a:ext cx="1724351" cy="429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47A5855-F206-F040-9DFD-ACC554A4DB94}"/>
              </a:ext>
            </a:extLst>
          </p:cNvPr>
          <p:cNvSpPr/>
          <p:nvPr/>
        </p:nvSpPr>
        <p:spPr>
          <a:xfrm>
            <a:off x="2766567" y="4453750"/>
            <a:ext cx="1328356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EDF4623-79A9-6ADB-9103-FD9DF30CF98E}"/>
              </a:ext>
            </a:extLst>
          </p:cNvPr>
          <p:cNvSpPr/>
          <p:nvPr/>
        </p:nvSpPr>
        <p:spPr>
          <a:xfrm>
            <a:off x="4763276" y="4449417"/>
            <a:ext cx="2419402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E9FD3-106D-3FAA-5CB7-86FCD6D8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5" y="1202970"/>
            <a:ext cx="6386724" cy="5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66633-8F86-D4CB-4755-8009AB1A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4"/>
          <a:stretch/>
        </p:blipFill>
        <p:spPr>
          <a:xfrm>
            <a:off x="0" y="452039"/>
            <a:ext cx="2648320" cy="70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8DEFE-CC7E-A5E0-9026-6C82414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" y="1956831"/>
            <a:ext cx="2372056" cy="552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89E39-8423-2B4F-BACF-BA8CF8E8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132" y="2759607"/>
            <a:ext cx="12192000" cy="2346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3D6300-33DC-9F36-C7D0-AC7AE7C2D77B}"/>
              </a:ext>
            </a:extLst>
          </p:cNvPr>
          <p:cNvSpPr/>
          <p:nvPr/>
        </p:nvSpPr>
        <p:spPr>
          <a:xfrm>
            <a:off x="1454602" y="2759608"/>
            <a:ext cx="3793259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A9D3E0E-2CC8-283B-46CF-6AA6E01FB4B5}"/>
              </a:ext>
            </a:extLst>
          </p:cNvPr>
          <p:cNvSpPr/>
          <p:nvPr/>
        </p:nvSpPr>
        <p:spPr>
          <a:xfrm>
            <a:off x="7805530" y="2723323"/>
            <a:ext cx="4055166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AF40AF-7D91-74C0-A9DD-07F2E39C4880}"/>
              </a:ext>
            </a:extLst>
          </p:cNvPr>
          <p:cNvSpPr/>
          <p:nvPr/>
        </p:nvSpPr>
        <p:spPr>
          <a:xfrm>
            <a:off x="126245" y="3101010"/>
            <a:ext cx="2073615" cy="3414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9B9EC8E-34DE-067F-F0EE-EC0AC7D8B479}"/>
              </a:ext>
            </a:extLst>
          </p:cNvPr>
          <p:cNvSpPr/>
          <p:nvPr/>
        </p:nvSpPr>
        <p:spPr>
          <a:xfrm>
            <a:off x="3150880" y="4454771"/>
            <a:ext cx="3130650" cy="3414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A4C526-ED5A-7A84-0E34-7D0FFFFC3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3" y="1196270"/>
            <a:ext cx="5709209" cy="4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BAC93-767C-9967-3E05-3D7A2B61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2" y="1487017"/>
            <a:ext cx="10186067" cy="4969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734F7-52EC-E8E2-1D3D-3B83A767755F}"/>
              </a:ext>
            </a:extLst>
          </p:cNvPr>
          <p:cNvSpPr txBox="1"/>
          <p:nvPr/>
        </p:nvSpPr>
        <p:spPr>
          <a:xfrm>
            <a:off x="423530" y="548452"/>
            <a:ext cx="11344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Then, read the blog again and underline three sentences Andy used to describe what he 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</a:t>
            </a:r>
            <a:r>
              <a:rPr lang="en-US" sz="2800" b="1" i="0" u="sng" dirty="0">
                <a:solidFill>
                  <a:srgbClr val="0070C0"/>
                </a:solidFill>
                <a:effectLst/>
              </a:rPr>
              <a:t>heard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, and </a:t>
            </a:r>
            <a:r>
              <a:rPr lang="en-US" sz="2800" b="1" i="0" u="sng" dirty="0">
                <a:solidFill>
                  <a:srgbClr val="7030A0"/>
                </a:solidFill>
                <a:effectLst/>
              </a:rPr>
              <a:t>felt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.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23CBDF-CDCC-346C-27A5-0EE0895B1A34}"/>
              </a:ext>
            </a:extLst>
          </p:cNvPr>
          <p:cNvCxnSpPr>
            <a:cxnSpLocks/>
          </p:cNvCxnSpPr>
          <p:nvPr/>
        </p:nvCxnSpPr>
        <p:spPr>
          <a:xfrm>
            <a:off x="1150051" y="4184054"/>
            <a:ext cx="90997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36161E-5068-9D44-F3CA-4AB49519FC47}"/>
              </a:ext>
            </a:extLst>
          </p:cNvPr>
          <p:cNvCxnSpPr>
            <a:cxnSpLocks/>
          </p:cNvCxnSpPr>
          <p:nvPr/>
        </p:nvCxnSpPr>
        <p:spPr>
          <a:xfrm>
            <a:off x="1150051" y="4517206"/>
            <a:ext cx="552719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5F395C-9111-118F-7474-AB6B065F3CEB}"/>
              </a:ext>
            </a:extLst>
          </p:cNvPr>
          <p:cNvCxnSpPr>
            <a:cxnSpLocks/>
          </p:cNvCxnSpPr>
          <p:nvPr/>
        </p:nvCxnSpPr>
        <p:spPr>
          <a:xfrm>
            <a:off x="10398639" y="4184054"/>
            <a:ext cx="21265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FABAE1-BDE6-3232-6C13-D0975B1B1A83}"/>
              </a:ext>
            </a:extLst>
          </p:cNvPr>
          <p:cNvCxnSpPr>
            <a:cxnSpLocks/>
          </p:cNvCxnSpPr>
          <p:nvPr/>
        </p:nvCxnSpPr>
        <p:spPr>
          <a:xfrm>
            <a:off x="2998381" y="4871624"/>
            <a:ext cx="270153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E3DAF-C0C5-82B9-E76A-62E5803A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04"/>
          <a:stretch/>
        </p:blipFill>
        <p:spPr>
          <a:xfrm>
            <a:off x="282679" y="444878"/>
            <a:ext cx="11231542" cy="5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54FE7-5F4A-8AD6-393E-39245634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0" y="967562"/>
            <a:ext cx="11781679" cy="3902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E8C865-C809-0226-5F90-E2CC7842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675" y="4899736"/>
            <a:ext cx="1995325" cy="1981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F87BB8-5A06-C964-6831-15A5793539FC}"/>
              </a:ext>
            </a:extLst>
          </p:cNvPr>
          <p:cNvSpPr txBox="1"/>
          <p:nvPr/>
        </p:nvSpPr>
        <p:spPr>
          <a:xfrm>
            <a:off x="382773" y="4267140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0273E-A321-FA1F-EF59-EF3186B63A76}"/>
              </a:ext>
            </a:extLst>
          </p:cNvPr>
          <p:cNvSpPr txBox="1"/>
          <p:nvPr/>
        </p:nvSpPr>
        <p:spPr>
          <a:xfrm>
            <a:off x="386314" y="995846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2C7BC-6DF5-8B1E-4161-6357E31AE510}"/>
              </a:ext>
            </a:extLst>
          </p:cNvPr>
          <p:cNvSpPr txBox="1"/>
          <p:nvPr/>
        </p:nvSpPr>
        <p:spPr>
          <a:xfrm>
            <a:off x="386317" y="1984674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7035E-CDC5-F957-A291-BC6D4DC38D77}"/>
              </a:ext>
            </a:extLst>
          </p:cNvPr>
          <p:cNvSpPr txBox="1"/>
          <p:nvPr/>
        </p:nvSpPr>
        <p:spPr>
          <a:xfrm>
            <a:off x="365049" y="3632728"/>
            <a:ext cx="31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50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17" y="889735"/>
            <a:ext cx="1154196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Complete the sentences using words 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used to describe what the author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saw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, and </a:t>
            </a:r>
            <a:r>
              <a:rPr lang="en-US" sz="3200" b="1" i="1" u="sng" dirty="0">
                <a:solidFill>
                  <a:srgbClr val="C00000"/>
                </a:solidFill>
                <a:effectLst/>
              </a:rPr>
              <a:t>felt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03C2-7957-92E9-DC32-FE80EDDF6A0C}"/>
              </a:ext>
            </a:extLst>
          </p:cNvPr>
          <p:cNvSpPr/>
          <p:nvPr/>
        </p:nvSpPr>
        <p:spPr>
          <a:xfrm>
            <a:off x="325016" y="2201775"/>
            <a:ext cx="1154196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We were walking to the train station when I _____ a strange object. It made a loud 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think ______ the flying saucer was my favorite part of the trip!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It was white and blue, and it ______ really big.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I thought it was a flying saucer. I was really _____, so I took some photos of it.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73EE3-945F-4E54-A384-F96600344DC7}"/>
              </a:ext>
            </a:extLst>
          </p:cNvPr>
          <p:cNvSpPr txBox="1"/>
          <p:nvPr/>
        </p:nvSpPr>
        <p:spPr>
          <a:xfrm>
            <a:off x="7991396" y="2128379"/>
            <a:ext cx="153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126AB-0E45-18B6-E175-F2B2BBE41235}"/>
              </a:ext>
            </a:extLst>
          </p:cNvPr>
          <p:cNvSpPr txBox="1"/>
          <p:nvPr/>
        </p:nvSpPr>
        <p:spPr>
          <a:xfrm>
            <a:off x="7785987" y="4171857"/>
            <a:ext cx="1536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i="1" dirty="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362C1-5B17-351A-64F6-FB71FF1795E1}"/>
              </a:ext>
            </a:extLst>
          </p:cNvPr>
          <p:cNvSpPr txBox="1"/>
          <p:nvPr/>
        </p:nvSpPr>
        <p:spPr>
          <a:xfrm>
            <a:off x="5539143" y="3648324"/>
            <a:ext cx="153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2DB2-29FA-EB37-1FCF-787A65248CB4}"/>
              </a:ext>
            </a:extLst>
          </p:cNvPr>
          <p:cNvSpPr txBox="1"/>
          <p:nvPr/>
        </p:nvSpPr>
        <p:spPr>
          <a:xfrm>
            <a:off x="1915273" y="3145590"/>
            <a:ext cx="153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seeing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3BE34-06C2-2CAE-F118-F5D98DE27672}"/>
              </a:ext>
            </a:extLst>
          </p:cNvPr>
          <p:cNvSpPr txBox="1"/>
          <p:nvPr/>
        </p:nvSpPr>
        <p:spPr>
          <a:xfrm>
            <a:off x="4380005" y="2671420"/>
            <a:ext cx="153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435" y="2228671"/>
            <a:ext cx="900485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Reading about UFO sightings and writing on how to write a narrative.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Do the exercises in WB: Listening and Reading (page 36).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</a:t>
            </a:r>
            <a:r>
              <a:rPr lang="en-US" sz="3600" i="1" dirty="0" smtClean="0">
                <a:solidFill>
                  <a:srgbClr val="0070C0"/>
                </a:solidFill>
              </a:rPr>
              <a:t>the </a:t>
            </a:r>
            <a:r>
              <a:rPr lang="en-US" sz="3600" i="1" dirty="0">
                <a:solidFill>
                  <a:srgbClr val="0070C0"/>
                </a:solidFill>
              </a:rPr>
              <a:t>exercise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 smtClean="0">
                <a:solidFill>
                  <a:srgbClr val="0070C0"/>
                </a:solidFill>
              </a:rPr>
              <a:t>Notebook (page 52)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6 - Lesson 3 – Speaking and Writing (page 63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specific information.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narrative passages.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07D5-E1BE-6231-F1F4-32454431199C}"/>
              </a:ext>
            </a:extLst>
          </p:cNvPr>
          <p:cNvSpPr/>
          <p:nvPr/>
        </p:nvSpPr>
        <p:spPr>
          <a:xfrm>
            <a:off x="653577" y="548473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Watch the video and answer the questions: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Are aliens real?</a:t>
            </a:r>
          </a:p>
        </p:txBody>
      </p:sp>
      <p:pic>
        <p:nvPicPr>
          <p:cNvPr id="5" name="Online Media 4" title="Are Aliens Real?">
            <a:hlinkClick r:id="" action="ppaction://media"/>
            <a:extLst>
              <a:ext uri="{FF2B5EF4-FFF2-40B4-BE49-F238E27FC236}">
                <a16:creationId xmlns:a16="http://schemas.microsoft.com/office/drawing/2014/main" id="{6AE28518-F645-D4FB-39A3-77EF5D60F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4154" y="1878011"/>
            <a:ext cx="7926897" cy="44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7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407D5-E1BE-6231-F1F4-32454431199C}"/>
              </a:ext>
            </a:extLst>
          </p:cNvPr>
          <p:cNvSpPr/>
          <p:nvPr/>
        </p:nvSpPr>
        <p:spPr>
          <a:xfrm>
            <a:off x="685475" y="452780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Watch the video and answer the questions: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Are aliens real?</a:t>
            </a:r>
          </a:p>
        </p:txBody>
      </p:sp>
      <p:pic>
        <p:nvPicPr>
          <p:cNvPr id="5" name="Online Media 4" title="Are Aliens Real?">
            <a:hlinkClick r:id="" action="ppaction://media"/>
            <a:extLst>
              <a:ext uri="{FF2B5EF4-FFF2-40B4-BE49-F238E27FC236}">
                <a16:creationId xmlns:a16="http://schemas.microsoft.com/office/drawing/2014/main" id="{6AE28518-F645-D4FB-39A3-77EF5D60F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968" y="1861358"/>
            <a:ext cx="7315200" cy="4133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3B13C-8B8E-7BB9-3E97-0B849A9E2F43}"/>
              </a:ext>
            </a:extLst>
          </p:cNvPr>
          <p:cNvSpPr txBox="1"/>
          <p:nvPr/>
        </p:nvSpPr>
        <p:spPr>
          <a:xfrm>
            <a:off x="8080744" y="1861357"/>
            <a:ext cx="3413051" cy="363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think aliens are real?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are other planets for humans to live?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there any planet with much oxygen as Earth?</a:t>
            </a:r>
            <a:endParaRPr lang="en-US" sz="24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13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5339" cy="6860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094" y="3847373"/>
            <a:ext cx="39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   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5BCCD-5DCF-3DB4-7F32-2323DDA9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92" y="330686"/>
            <a:ext cx="11098949" cy="11142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935FC-0DB9-94DC-24EA-2BFECAB260A7}"/>
              </a:ext>
            </a:extLst>
          </p:cNvPr>
          <p:cNvSpPr/>
          <p:nvPr/>
        </p:nvSpPr>
        <p:spPr>
          <a:xfrm>
            <a:off x="4287525" y="1020720"/>
            <a:ext cx="369535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84" y="1444951"/>
            <a:ext cx="10746374" cy="524292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11CD606-6872-99EF-22F7-5B203440EF33}"/>
              </a:ext>
            </a:extLst>
          </p:cNvPr>
          <p:cNvSpPr/>
          <p:nvPr/>
        </p:nvSpPr>
        <p:spPr>
          <a:xfrm>
            <a:off x="4287525" y="2548583"/>
            <a:ext cx="1698605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1A84B0B-02CA-90F5-2FCB-5B19BFE4E83B}"/>
              </a:ext>
            </a:extLst>
          </p:cNvPr>
          <p:cNvSpPr/>
          <p:nvPr/>
        </p:nvSpPr>
        <p:spPr>
          <a:xfrm>
            <a:off x="1101302" y="5539880"/>
            <a:ext cx="6346420" cy="364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403EB91-84F7-4C73-FC9D-E175E27D7EE8}"/>
              </a:ext>
            </a:extLst>
          </p:cNvPr>
          <p:cNvSpPr/>
          <p:nvPr/>
        </p:nvSpPr>
        <p:spPr>
          <a:xfrm>
            <a:off x="7544632" y="5539878"/>
            <a:ext cx="2407442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3717822" y="-1679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148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33422E-6C3A-423A-5D4E-57A77744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" y="399416"/>
            <a:ext cx="9553679" cy="4661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353C4-94D5-47E1-B8E8-34B8A56E98A1}"/>
              </a:ext>
            </a:extLst>
          </p:cNvPr>
          <p:cNvSpPr txBox="1"/>
          <p:nvPr/>
        </p:nvSpPr>
        <p:spPr>
          <a:xfrm>
            <a:off x="2584173" y="5288340"/>
            <a:ext cx="9104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Hover 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hʌvɚ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(v) to stay in one place in the air, usually by moving the wings quickly (bay </a:t>
            </a:r>
            <a:r>
              <a:rPr lang="en-US" sz="3200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i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288F7D9-7BBA-9670-00C6-4E3A8F58CED8}"/>
              </a:ext>
            </a:extLst>
          </p:cNvPr>
          <p:cNvSpPr/>
          <p:nvPr/>
        </p:nvSpPr>
        <p:spPr>
          <a:xfrm>
            <a:off x="5795344" y="3246632"/>
            <a:ext cx="764482" cy="318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10111623" y="492442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42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453</Words>
  <Application>Microsoft Office PowerPoint</Application>
  <PresentationFormat>Widescreen</PresentationFormat>
  <Paragraphs>69</Paragraphs>
  <Slides>30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16</cp:revision>
  <dcterms:created xsi:type="dcterms:W3CDTF">2023-02-01T04:45:54Z</dcterms:created>
  <dcterms:modified xsi:type="dcterms:W3CDTF">2023-03-05T07:02:03Z</dcterms:modified>
</cp:coreProperties>
</file>