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1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17" r:id="rId3"/>
    <p:sldMasterId id="2147483723" r:id="rId4"/>
    <p:sldMasterId id="2147483752" r:id="rId5"/>
    <p:sldMasterId id="2147483777" r:id="rId6"/>
    <p:sldMasterId id="2147483789" r:id="rId7"/>
    <p:sldMasterId id="2147483795" r:id="rId8"/>
    <p:sldMasterId id="2147483809" r:id="rId9"/>
    <p:sldMasterId id="2147483822" r:id="rId10"/>
    <p:sldMasterId id="2147483835" r:id="rId11"/>
    <p:sldMasterId id="2147483848" r:id="rId12"/>
  </p:sldMasterIdLst>
  <p:notesMasterIdLst>
    <p:notesMasterId r:id="rId21"/>
  </p:notesMasterIdLst>
  <p:sldIdLst>
    <p:sldId id="361" r:id="rId13"/>
    <p:sldId id="378" r:id="rId14"/>
    <p:sldId id="259" r:id="rId15"/>
    <p:sldId id="380" r:id="rId16"/>
    <p:sldId id="382" r:id="rId17"/>
    <p:sldId id="384" r:id="rId18"/>
    <p:sldId id="386" r:id="rId19"/>
    <p:sldId id="3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7523-2976-480D-953B-1454FB036F7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13B0D-9CB4-4CB7-B5ED-E442F428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8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911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8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5657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896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894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834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478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139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578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138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360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1551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978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179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0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8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1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816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8/25/2021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8662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8/25/2021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3693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1281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261652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77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8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61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4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2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0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6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9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5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939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9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1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98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9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8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1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19453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15716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92729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3557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748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17061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90562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15253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9575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03181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8290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99136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2705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87313005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43425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095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9062166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45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45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79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51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805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84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2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5438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742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901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16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56795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452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61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65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473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7068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598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06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275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308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327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16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032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138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27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9680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865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645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708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305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42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423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29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985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89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8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3432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757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530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442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240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157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581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735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893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448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01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23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07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31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213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6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68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93948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19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782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2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0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967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219542" y="1401445"/>
            <a:ext cx="6473973" cy="2016125"/>
            <a:chOff x="2118480" y="1316166"/>
            <a:chExt cx="1763630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673773" cy="900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72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72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lang="en-US" altLang="zh-CN" sz="7200" spc="300" dirty="0" smtClean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9 + 10</a:t>
              </a:r>
              <a:endParaRPr lang="zh-CN" altLang="en-US" sz="72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90473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6BADC8-9F03-42D3-9367-D7CBDA4D7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2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8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xmlns="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7854D3-9C9C-4370-ABE5-4B27E2737DD0}"/>
              </a:ext>
            </a:extLst>
          </p:cNvPr>
          <p:cNvSpPr/>
          <p:nvPr/>
        </p:nvSpPr>
        <p:spPr>
          <a:xfrm>
            <a:off x="2084825" y="2072964"/>
            <a:ext cx="71287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6600" b="1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6600" b="1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6600" b="1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endParaRPr kumimoji="0" lang="en-US" sz="6600" b="1" i="0" u="none" strike="noStrike" kern="1200" normalizeH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xmlns="" id="{90B3BC56-B4ED-4CDB-A0B8-39903493604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quyển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quyển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endParaRPr lang="vi-VN" sz="2800" b="0" i="0" dirty="0">
              <a:solidFill>
                <a:schemeClr val="tx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1266" name="Picture 2" descr="https://i.vdoc.vn/data/image/2021/06/22/giai-doc-muc-luc-sach-trang-12-13-sach-canh-dieu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48" y="1785479"/>
            <a:ext cx="9998305" cy="48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0B3BC56-B4ED-4CDB-A0B8-39903493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14" y="239865"/>
            <a:ext cx="10247334" cy="56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vi-VN" sz="3600" b="0" i="0" dirty="0">
              <a:solidFill>
                <a:schemeClr val="tx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5" y="2138195"/>
            <a:ext cx="11473841" cy="458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43616" y="823865"/>
            <a:ext cx="711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TUYỂN TẬP TRUYỆN NGẮN HAY DÀNH CHO THIẾU NHI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74081" y="1247147"/>
            <a:ext cx="1540702" cy="5298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047" y="1665959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97" y="223889"/>
            <a:ext cx="5968131" cy="290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5677" y="366128"/>
            <a:ext cx="4392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5D34600-8B91-4181-A559-DC8B99443CEE}"/>
              </a:ext>
            </a:extLst>
          </p:cNvPr>
          <p:cNvSpPr/>
          <p:nvPr/>
        </p:nvSpPr>
        <p:spPr>
          <a:xfrm>
            <a:off x="5974916" y="182000"/>
            <a:ext cx="776614" cy="52562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5D34600-8B91-4181-A559-DC8B99443CEE}"/>
              </a:ext>
            </a:extLst>
          </p:cNvPr>
          <p:cNvSpPr/>
          <p:nvPr/>
        </p:nvSpPr>
        <p:spPr>
          <a:xfrm>
            <a:off x="7241676" y="195964"/>
            <a:ext cx="912767" cy="5116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5D34600-8B91-4181-A559-DC8B99443CEE}"/>
              </a:ext>
            </a:extLst>
          </p:cNvPr>
          <p:cNvSpPr/>
          <p:nvPr/>
        </p:nvSpPr>
        <p:spPr>
          <a:xfrm>
            <a:off x="9458783" y="223889"/>
            <a:ext cx="950346" cy="4038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5D34600-8B91-4181-A559-DC8B99443CEE}"/>
              </a:ext>
            </a:extLst>
          </p:cNvPr>
          <p:cNvSpPr/>
          <p:nvPr/>
        </p:nvSpPr>
        <p:spPr>
          <a:xfrm>
            <a:off x="10985327" y="182002"/>
            <a:ext cx="799368" cy="5256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677" y="889348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676" y="1412568"/>
            <a:ext cx="555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272391" y="889348"/>
            <a:ext cx="9997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065597" y="1150958"/>
            <a:ext cx="15314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065597" y="1516300"/>
            <a:ext cx="13435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272391" y="1816925"/>
            <a:ext cx="9997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72391" y="2105024"/>
            <a:ext cx="11367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006563" y="2405648"/>
            <a:ext cx="15314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458783" y="2731325"/>
            <a:ext cx="6747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5677" y="1882428"/>
            <a:ext cx="5227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78F3DF55-D670-49FC-BEFA-C38C22FD1265}"/>
              </a:ext>
            </a:extLst>
          </p:cNvPr>
          <p:cNvSpPr/>
          <p:nvPr/>
        </p:nvSpPr>
        <p:spPr>
          <a:xfrm>
            <a:off x="11303260" y="1252076"/>
            <a:ext cx="481435" cy="36534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5676" y="2483027"/>
            <a:ext cx="5952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78F3DF55-D670-49FC-BEFA-C38C22FD1265}"/>
              </a:ext>
            </a:extLst>
          </p:cNvPr>
          <p:cNvSpPr/>
          <p:nvPr/>
        </p:nvSpPr>
        <p:spPr>
          <a:xfrm>
            <a:off x="11303260" y="604246"/>
            <a:ext cx="481435" cy="36534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2678" y="3134380"/>
            <a:ext cx="5799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3515" y="3743846"/>
            <a:ext cx="7754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</a:rPr>
              <a:t>Mục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</a:rPr>
              <a:t>lục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</a:rPr>
              <a:t>sách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quyển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</a:rPr>
              <a:t>sách</a:t>
            </a:r>
            <a:endParaRPr lang="en-US" sz="2800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0B3BC56-B4ED-4CDB-A0B8-39903493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487" y="878692"/>
            <a:ext cx="7466556" cy="17141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quyển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2800" b="0" i="0" dirty="0">
              <a:solidFill>
                <a:schemeClr val="tx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29217" y="3256766"/>
            <a:ext cx="7315200" cy="245510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194</Words>
  <Application>Microsoft Office PowerPoint</Application>
  <PresentationFormat>Custom</PresentationFormat>
  <Paragraphs>24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1_Office 主题​​</vt:lpstr>
      <vt:lpstr>1_Office 主题</vt:lpstr>
      <vt:lpstr>Office 主题</vt:lpstr>
      <vt:lpstr>2_Office 主题</vt:lpstr>
      <vt:lpstr>https://www.freeppt7.com</vt:lpstr>
      <vt:lpstr>6_Office Theme</vt:lpstr>
      <vt:lpstr>Hoạt động</vt:lpstr>
      <vt:lpstr>5_Office Theme</vt:lpstr>
      <vt:lpstr>4_Office 主题​​</vt:lpstr>
      <vt:lpstr>5_Office 主题​​</vt:lpstr>
      <vt:lpstr>6_Office 主题​​</vt:lpstr>
      <vt:lpstr>7_Office 主题​​</vt:lpstr>
      <vt:lpstr>PowerPoint Presentation</vt:lpstr>
      <vt:lpstr>PowerPoint Presentation</vt:lpstr>
      <vt:lpstr>PowerPoint Presentation</vt:lpstr>
      <vt:lpstr>1. Mỗi học sinh mang đến lớp một quyển sách. Giới thiệu với các bạn quyển sách của em: tên sách, tên tác giả, tên nhà xuất bản, trang bìa,…</vt:lpstr>
      <vt:lpstr>2. Em hãy đọc mục lục dưới đây và trả lời câu hỏi:</vt:lpstr>
      <vt:lpstr>PowerPoint Presentation</vt:lpstr>
      <vt:lpstr>3. Tra mục lục để tìm một truyện hoặc một bài trong quyển sách của em.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</cp:revision>
  <dcterms:created xsi:type="dcterms:W3CDTF">2021-07-24T02:29:38Z</dcterms:created>
  <dcterms:modified xsi:type="dcterms:W3CDTF">2021-08-25T08:29:03Z</dcterms:modified>
</cp:coreProperties>
</file>