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2"/>
  </p:notesMasterIdLst>
  <p:sldIdLst>
    <p:sldId id="355" r:id="rId2"/>
    <p:sldId id="382" r:id="rId3"/>
    <p:sldId id="358" r:id="rId4"/>
    <p:sldId id="377" r:id="rId5"/>
    <p:sldId id="260" r:id="rId6"/>
    <p:sldId id="364" r:id="rId7"/>
    <p:sldId id="383" r:id="rId8"/>
    <p:sldId id="368" r:id="rId9"/>
    <p:sldId id="294" r:id="rId10"/>
    <p:sldId id="374" r:id="rId11"/>
  </p:sldIdLst>
  <p:sldSz cx="9144000" cy="5143500" type="screen16x9"/>
  <p:notesSz cx="6858000" cy="9144000"/>
  <p:embeddedFontLst>
    <p:embeddedFont>
      <p:font typeface="Catamaran" charset="0"/>
      <p:regular r:id="rId13"/>
      <p:bold r:id="rId14"/>
    </p:embeddedFont>
    <p:embeddedFont>
      <p:font typeface="Cambria" pitchFamily="18" charset="0"/>
      <p:regular r:id="rId15"/>
      <p:bold r:id="rId16"/>
      <p:italic r:id="rId17"/>
      <p:boldItalic r:id="rId18"/>
    </p:embeddedFont>
    <p:embeddedFont>
      <p:font typeface="Vibur" charset="0"/>
      <p:regular r:id="rId19"/>
    </p:embeddedFont>
    <p:embeddedFont>
      <p:font typeface="#9Slide03 Arima Madurai Black" charset="0"/>
      <p:bold r:id="rId20"/>
    </p:embeddedFont>
    <p:embeddedFont>
      <p:font typeface="#9Slide03 AmpleSoft Bold" charset="0"/>
      <p:regular r:id="rId21"/>
    </p:embeddedFont>
    <p:embeddedFont>
      <p:font typeface="Comfortaa" charset="0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FF"/>
    <a:srgbClr val="FF0066"/>
    <a:srgbClr val="FDF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3D3CF9-5842-4E49-B9D9-908F5AD7C446}">
  <a:tblStyle styleId="{923D3CF9-5842-4E49-B9D9-908F5AD7C4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7584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3" name="Google Shape;4463;gd768e69cfa_0_11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4" name="Google Shape;4464;gd768e69cfa_0_11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171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72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722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0" name="Google Shape;2710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1" name="Google Shape;2711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3990582"/>
            <a:ext cx="1127055" cy="101025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15664" y="52764"/>
            <a:ext cx="656126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180577"/>
            <a:ext cx="2121888" cy="141459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8" y="-256770"/>
            <a:ext cx="1590405" cy="693261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1952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2920850"/>
            <a:ext cx="54819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4" y="644057"/>
            <a:ext cx="2037701" cy="1610804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4" y="3278857"/>
            <a:ext cx="2525833" cy="1610805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727052"/>
            <a:ext cx="1867806" cy="1695907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3278849"/>
            <a:ext cx="1104944" cy="1916367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80253"/>
            <a:ext cx="901300" cy="6468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3" y="165969"/>
            <a:ext cx="1860621" cy="811048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23AE6-FBDF-4982-9C32-2D7DFEC10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46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8" r:id="rId2"/>
    <p:sldLayoutId id="2147483664" r:id="rId3"/>
    <p:sldLayoutId id="2147483674" r:id="rId4"/>
    <p:sldLayoutId id="2147483678" r:id="rId5"/>
    <p:sldLayoutId id="2147483679" r:id="rId6"/>
    <p:sldLayoutId id="2147483680" r:id="rId7"/>
    <p:sldLayoutId id="214748368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4" descr="945773Barres_divers__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700587"/>
            <a:ext cx="21145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2" descr="988279Barres_fleurs__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477941"/>
            <a:ext cx="1071563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5" descr="725785bctbrcanz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035" y="4435078"/>
            <a:ext cx="5715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1" descr="988279Barres_fleurs__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66" y="4477941"/>
            <a:ext cx="1170384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3" descr="945773Barres_divers__3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66" y="4769644"/>
            <a:ext cx="21145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6190" y="280550"/>
            <a:ext cx="70658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 30: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231" y="1261577"/>
            <a:ext cx="8247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CHIA SẺ 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 TRẢI NGHIỆM NGHỀ PHỔ 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BIẾN TRONG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XÃ HỘI HIỆN ĐẠI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4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6"/>
          <p:cNvGrpSpPr>
            <a:grpSpLocks/>
          </p:cNvGrpSpPr>
          <p:nvPr/>
        </p:nvGrpSpPr>
        <p:grpSpPr bwMode="auto">
          <a:xfrm>
            <a:off x="748904" y="308373"/>
            <a:ext cx="7067550" cy="3682603"/>
            <a:chOff x="-166977" y="0"/>
            <a:chExt cx="8523798" cy="5698029"/>
          </a:xfrm>
        </p:grpSpPr>
        <p:pic>
          <p:nvPicPr>
            <p:cNvPr id="23558" name="Google Shape;164;p9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29" r="46645" b="11189"/>
            <a:stretch>
              <a:fillRect/>
            </a:stretch>
          </p:blipFill>
          <p:spPr bwMode="auto">
            <a:xfrm>
              <a:off x="-166977" y="0"/>
              <a:ext cx="8523798" cy="5698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Google Shape;165;p9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74" t="9789" r="12466"/>
            <a:stretch>
              <a:fillRect/>
            </a:stretch>
          </p:blipFill>
          <p:spPr bwMode="auto">
            <a:xfrm>
              <a:off x="3295278" y="4015409"/>
              <a:ext cx="2947731" cy="1677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253" y="1860948"/>
            <a:ext cx="2889647" cy="326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8" descr="6fc417983c9675ce1b60e983870aeb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8" y="2736057"/>
            <a:ext cx="1940719" cy="199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文本框 15"/>
          <p:cNvSpPr txBox="1">
            <a:spLocks noChangeArrowheads="1"/>
          </p:cNvSpPr>
          <p:nvPr/>
        </p:nvSpPr>
        <p:spPr bwMode="auto">
          <a:xfrm>
            <a:off x="1799035" y="1163242"/>
            <a:ext cx="54864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950" b="1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</a:rPr>
              <a:t>Xin chào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4950" b="1">
                <a:solidFill>
                  <a:srgbClr val="FF0000"/>
                </a:solidFill>
                <a:latin typeface="SVN-Tamarindo"/>
                <a:ea typeface="华康海报体W12"/>
                <a:cs typeface="Times New Roman" panose="02020603050405020304" pitchFamily="18" charset="0"/>
              </a:rPr>
              <a:t>và hẹn gặp lại!</a:t>
            </a:r>
            <a:endParaRPr lang="zh-CN" altLang="en-US" sz="4950" b="1">
              <a:solidFill>
                <a:srgbClr val="FF0000"/>
              </a:solidFill>
              <a:latin typeface="SVN-Tamarindo"/>
              <a:ea typeface="华康海报体W1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Đi họ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8965" y="3104515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610" y="594360"/>
            <a:ext cx="8618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 LỚP CÙNG HÁT THEO NHẠC BÀI HÁT: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(Kết hợp vỗ tay)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6" name="Google Shape;4466;p99"/>
          <p:cNvSpPr txBox="1">
            <a:spLocks noGrp="1"/>
          </p:cNvSpPr>
          <p:nvPr>
            <p:ph type="title"/>
          </p:nvPr>
        </p:nvSpPr>
        <p:spPr>
          <a:xfrm>
            <a:off x="753825" y="383376"/>
            <a:ext cx="6846726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60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Sơ </a:t>
            </a:r>
            <a:r>
              <a:rPr lang="en" sz="60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 tuần </a:t>
            </a:r>
            <a:r>
              <a:rPr lang="en" sz="6000" b="1" dirty="0" smtClean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30</a:t>
            </a:r>
            <a:endParaRPr sz="6000" b="1" dirty="0"/>
          </a:p>
        </p:txBody>
      </p:sp>
      <p:cxnSp>
        <p:nvCxnSpPr>
          <p:cNvPr id="4467" name="Google Shape;4467;p99"/>
          <p:cNvCxnSpPr/>
          <p:nvPr/>
        </p:nvCxnSpPr>
        <p:spPr>
          <a:xfrm>
            <a:off x="2031455" y="2252118"/>
            <a:ext cx="5131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68" name="Google Shape;4468;p99"/>
          <p:cNvSpPr txBox="1"/>
          <p:nvPr/>
        </p:nvSpPr>
        <p:spPr>
          <a:xfrm>
            <a:off x="1020000" y="3016594"/>
            <a:ext cx="1324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rgbClr val="0070C0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Tổ 1</a:t>
            </a:r>
            <a:endParaRPr sz="4400" dirty="0">
              <a:solidFill>
                <a:srgbClr val="0070C0"/>
              </a:solidFill>
              <a:latin typeface="#9Slide03 AmpleSoft Bold" panose="02000000000000000000" pitchFamily="2" charset="0"/>
              <a:ea typeface="Vibur"/>
              <a:cs typeface="Vibur"/>
              <a:sym typeface="Vibur"/>
            </a:endParaRPr>
          </a:p>
        </p:txBody>
      </p:sp>
      <p:sp>
        <p:nvSpPr>
          <p:cNvPr id="4470" name="Google Shape;4470;p99"/>
          <p:cNvSpPr txBox="1"/>
          <p:nvPr/>
        </p:nvSpPr>
        <p:spPr>
          <a:xfrm>
            <a:off x="2954100" y="3016594"/>
            <a:ext cx="1324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>
                <a:solidFill>
                  <a:srgbClr val="0070C0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Tổ 2</a:t>
            </a:r>
            <a:endParaRPr sz="4400" dirty="0">
              <a:solidFill>
                <a:srgbClr val="0070C0"/>
              </a:solidFill>
              <a:latin typeface="#9Slide03 AmpleSoft Bold" panose="02000000000000000000" pitchFamily="2" charset="0"/>
              <a:ea typeface="Vibur"/>
              <a:cs typeface="Vibur"/>
              <a:sym typeface="Vibur"/>
            </a:endParaRPr>
          </a:p>
        </p:txBody>
      </p:sp>
      <p:sp>
        <p:nvSpPr>
          <p:cNvPr id="4472" name="Google Shape;4472;p99"/>
          <p:cNvSpPr txBox="1"/>
          <p:nvPr/>
        </p:nvSpPr>
        <p:spPr>
          <a:xfrm>
            <a:off x="4888188" y="3016594"/>
            <a:ext cx="1324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4400" dirty="0" err="1">
                <a:solidFill>
                  <a:srgbClr val="0070C0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Tổ</a:t>
            </a:r>
            <a:r>
              <a:rPr lang="en-US" sz="4400" dirty="0">
                <a:solidFill>
                  <a:srgbClr val="0070C0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3</a:t>
            </a:r>
            <a:endParaRPr lang="en-US" sz="4400" dirty="0">
              <a:solidFill>
                <a:srgbClr val="0070C0"/>
              </a:solidFill>
              <a:latin typeface="#9Slide03 AmpleSoft Bold" panose="02000000000000000000" pitchFamily="2" charset="0"/>
              <a:ea typeface="Vibur"/>
              <a:cs typeface="Vibur"/>
              <a:sym typeface="Vibur"/>
            </a:endParaRPr>
          </a:p>
        </p:txBody>
      </p:sp>
      <p:sp>
        <p:nvSpPr>
          <p:cNvPr id="4474" name="Google Shape;4474;p99"/>
          <p:cNvSpPr txBox="1"/>
          <p:nvPr/>
        </p:nvSpPr>
        <p:spPr>
          <a:xfrm>
            <a:off x="6799200" y="3016594"/>
            <a:ext cx="1324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4400" dirty="0" err="1">
                <a:solidFill>
                  <a:srgbClr val="0070C0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Tổ</a:t>
            </a:r>
            <a:r>
              <a:rPr lang="en-US" sz="4400" dirty="0">
                <a:solidFill>
                  <a:srgbClr val="0070C0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#9Slide03 AmpleSoft Bold" panose="02000000000000000000" pitchFamily="2" charset="0"/>
                <a:ea typeface="Vibur"/>
                <a:cs typeface="Vibur"/>
                <a:sym typeface="Vibur"/>
              </a:rPr>
              <a:t>4</a:t>
            </a:r>
            <a:endParaRPr lang="en-US" sz="4400" dirty="0">
              <a:solidFill>
                <a:srgbClr val="0070C0"/>
              </a:solidFill>
              <a:latin typeface="#9Slide03 AmpleSoft Bold" panose="02000000000000000000" pitchFamily="2" charset="0"/>
              <a:ea typeface="Vibur"/>
              <a:cs typeface="Vibur"/>
              <a:sym typeface="Vibur"/>
            </a:endParaRPr>
          </a:p>
        </p:txBody>
      </p:sp>
      <p:cxnSp>
        <p:nvCxnSpPr>
          <p:cNvPr id="4476" name="Google Shape;4476;p99"/>
          <p:cNvCxnSpPr/>
          <p:nvPr/>
        </p:nvCxnSpPr>
        <p:spPr>
          <a:xfrm flipH="1">
            <a:off x="1682250" y="2449032"/>
            <a:ext cx="300" cy="56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477" name="Google Shape;4477;p99"/>
          <p:cNvCxnSpPr/>
          <p:nvPr/>
        </p:nvCxnSpPr>
        <p:spPr>
          <a:xfrm flipH="1">
            <a:off x="5550438" y="2449032"/>
            <a:ext cx="300" cy="56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478" name="Google Shape;4478;p99"/>
          <p:cNvCxnSpPr/>
          <p:nvPr/>
        </p:nvCxnSpPr>
        <p:spPr>
          <a:xfrm flipH="1">
            <a:off x="3616350" y="2449032"/>
            <a:ext cx="300" cy="56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4479" name="Google Shape;4479;p99"/>
          <p:cNvCxnSpPr/>
          <p:nvPr/>
        </p:nvCxnSpPr>
        <p:spPr>
          <a:xfrm flipH="1">
            <a:off x="7461450" y="2449032"/>
            <a:ext cx="300" cy="56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4480" name="Google Shape;4480;p99"/>
          <p:cNvGrpSpPr/>
          <p:nvPr/>
        </p:nvGrpSpPr>
        <p:grpSpPr>
          <a:xfrm>
            <a:off x="1232259" y="1794351"/>
            <a:ext cx="900281" cy="915535"/>
            <a:chOff x="451814" y="2209625"/>
            <a:chExt cx="873890" cy="888696"/>
          </a:xfrm>
        </p:grpSpPr>
        <p:sp>
          <p:nvSpPr>
            <p:cNvPr id="4481" name="Google Shape;4481;p9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482" name="Google Shape;4482;p9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483" name="Google Shape;4483;p99"/>
          <p:cNvGrpSpPr/>
          <p:nvPr/>
        </p:nvGrpSpPr>
        <p:grpSpPr>
          <a:xfrm>
            <a:off x="5056856" y="1768555"/>
            <a:ext cx="987463" cy="967127"/>
            <a:chOff x="1497832" y="2531913"/>
            <a:chExt cx="958516" cy="938776"/>
          </a:xfrm>
        </p:grpSpPr>
        <p:sp>
          <p:nvSpPr>
            <p:cNvPr id="4484" name="Google Shape;4484;p9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485" name="Google Shape;4485;p9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486" name="Google Shape;4486;p99"/>
          <p:cNvGrpSpPr/>
          <p:nvPr/>
        </p:nvGrpSpPr>
        <p:grpSpPr>
          <a:xfrm>
            <a:off x="3154217" y="1782616"/>
            <a:ext cx="924565" cy="939005"/>
            <a:chOff x="124550" y="3420216"/>
            <a:chExt cx="897461" cy="911478"/>
          </a:xfrm>
        </p:grpSpPr>
        <p:sp>
          <p:nvSpPr>
            <p:cNvPr id="4487" name="Google Shape;4487;p99"/>
            <p:cNvSpPr/>
            <p:nvPr/>
          </p:nvSpPr>
          <p:spPr>
            <a:xfrm>
              <a:off x="204852" y="3420216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488" name="Google Shape;4488;p99"/>
            <p:cNvSpPr/>
            <p:nvPr/>
          </p:nvSpPr>
          <p:spPr>
            <a:xfrm>
              <a:off x="124550" y="3505191"/>
              <a:ext cx="817159" cy="826504"/>
            </a:xfrm>
            <a:custGeom>
              <a:avLst/>
              <a:gdLst/>
              <a:ahLst/>
              <a:cxnLst/>
              <a:rect l="l" t="t" r="r" b="b"/>
              <a:pathLst>
                <a:path w="23261" h="23527" extrusionOk="0">
                  <a:moveTo>
                    <a:pt x="5056" y="1442"/>
                  </a:moveTo>
                  <a:cubicBezTo>
                    <a:pt x="2395" y="3046"/>
                    <a:pt x="316" y="7189"/>
                    <a:pt x="29" y="10375"/>
                  </a:cubicBezTo>
                  <a:cubicBezTo>
                    <a:pt x="-258" y="13561"/>
                    <a:pt x="1624" y="18390"/>
                    <a:pt x="3332" y="20558"/>
                  </a:cubicBezTo>
                  <a:cubicBezTo>
                    <a:pt x="5040" y="22726"/>
                    <a:pt x="8003" y="23075"/>
                    <a:pt x="10277" y="23381"/>
                  </a:cubicBezTo>
                  <a:cubicBezTo>
                    <a:pt x="12551" y="23687"/>
                    <a:pt x="14957" y="23581"/>
                    <a:pt x="16977" y="22396"/>
                  </a:cubicBezTo>
                  <a:cubicBezTo>
                    <a:pt x="18997" y="21211"/>
                    <a:pt x="21462" y="18533"/>
                    <a:pt x="22398" y="16272"/>
                  </a:cubicBezTo>
                  <a:cubicBezTo>
                    <a:pt x="23334" y="14011"/>
                    <a:pt x="23663" y="11419"/>
                    <a:pt x="22595" y="8832"/>
                  </a:cubicBezTo>
                  <a:cubicBezTo>
                    <a:pt x="21528" y="6245"/>
                    <a:pt x="18916" y="1984"/>
                    <a:pt x="15993" y="752"/>
                  </a:cubicBezTo>
                  <a:cubicBezTo>
                    <a:pt x="13070" y="-480"/>
                    <a:pt x="7717" y="-162"/>
                    <a:pt x="5056" y="14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489" name="Google Shape;4489;p99"/>
          <p:cNvGrpSpPr/>
          <p:nvPr/>
        </p:nvGrpSpPr>
        <p:grpSpPr>
          <a:xfrm>
            <a:off x="6981042" y="1783574"/>
            <a:ext cx="961117" cy="937089"/>
            <a:chOff x="4697006" y="3199982"/>
            <a:chExt cx="932942" cy="909618"/>
          </a:xfrm>
        </p:grpSpPr>
        <p:sp>
          <p:nvSpPr>
            <p:cNvPr id="4490" name="Google Shape;4490;p99"/>
            <p:cNvSpPr/>
            <p:nvPr/>
          </p:nvSpPr>
          <p:spPr>
            <a:xfrm>
              <a:off x="4787004" y="3199982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91" name="Google Shape;4491;p99"/>
            <p:cNvSpPr/>
            <p:nvPr/>
          </p:nvSpPr>
          <p:spPr>
            <a:xfrm>
              <a:off x="4697006" y="3248423"/>
              <a:ext cx="842944" cy="861177"/>
            </a:xfrm>
            <a:custGeom>
              <a:avLst/>
              <a:gdLst/>
              <a:ahLst/>
              <a:cxnLst/>
              <a:rect l="l" t="t" r="r" b="b"/>
              <a:pathLst>
                <a:path w="23995" h="24514" extrusionOk="0">
                  <a:moveTo>
                    <a:pt x="5197" y="3104"/>
                  </a:moveTo>
                  <a:cubicBezTo>
                    <a:pt x="2492" y="5174"/>
                    <a:pt x="134" y="9529"/>
                    <a:pt x="5" y="12568"/>
                  </a:cubicBezTo>
                  <a:cubicBezTo>
                    <a:pt x="-124" y="15607"/>
                    <a:pt x="2410" y="19346"/>
                    <a:pt x="4422" y="21336"/>
                  </a:cubicBezTo>
                  <a:cubicBezTo>
                    <a:pt x="6434" y="23326"/>
                    <a:pt x="9702" y="24420"/>
                    <a:pt x="12075" y="24510"/>
                  </a:cubicBezTo>
                  <a:cubicBezTo>
                    <a:pt x="14448" y="24600"/>
                    <a:pt x="16949" y="23212"/>
                    <a:pt x="18660" y="21878"/>
                  </a:cubicBezTo>
                  <a:cubicBezTo>
                    <a:pt x="20371" y="20544"/>
                    <a:pt x="21510" y="18992"/>
                    <a:pt x="22342" y="16504"/>
                  </a:cubicBezTo>
                  <a:cubicBezTo>
                    <a:pt x="23174" y="14016"/>
                    <a:pt x="24671" y="9677"/>
                    <a:pt x="23653" y="6951"/>
                  </a:cubicBezTo>
                  <a:cubicBezTo>
                    <a:pt x="22635" y="4225"/>
                    <a:pt x="19309" y="789"/>
                    <a:pt x="16233" y="148"/>
                  </a:cubicBezTo>
                  <a:cubicBezTo>
                    <a:pt x="13157" y="-493"/>
                    <a:pt x="7902" y="1034"/>
                    <a:pt x="5197" y="3104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492" name="Google Shape;4492;p99"/>
          <p:cNvGrpSpPr/>
          <p:nvPr/>
        </p:nvGrpSpPr>
        <p:grpSpPr>
          <a:xfrm>
            <a:off x="1494604" y="2064779"/>
            <a:ext cx="375591" cy="374678"/>
            <a:chOff x="-42796875" y="2680675"/>
            <a:chExt cx="319000" cy="318225"/>
          </a:xfrm>
        </p:grpSpPr>
        <p:sp>
          <p:nvSpPr>
            <p:cNvPr id="4493" name="Google Shape;4493;p99"/>
            <p:cNvSpPr/>
            <p:nvPr/>
          </p:nvSpPr>
          <p:spPr>
            <a:xfrm>
              <a:off x="-42671650" y="2853950"/>
              <a:ext cx="70125" cy="21275"/>
            </a:xfrm>
            <a:custGeom>
              <a:avLst/>
              <a:gdLst/>
              <a:ahLst/>
              <a:cxnLst/>
              <a:rect l="l" t="t" r="r" b="b"/>
              <a:pathLst>
                <a:path w="2805" h="851" extrusionOk="0">
                  <a:moveTo>
                    <a:pt x="442" y="0"/>
                  </a:moveTo>
                  <a:cubicBezTo>
                    <a:pt x="190" y="0"/>
                    <a:pt x="1" y="221"/>
                    <a:pt x="1" y="410"/>
                  </a:cubicBezTo>
                  <a:cubicBezTo>
                    <a:pt x="1" y="630"/>
                    <a:pt x="190" y="851"/>
                    <a:pt x="442" y="851"/>
                  </a:cubicBezTo>
                  <a:lnTo>
                    <a:pt x="2364" y="851"/>
                  </a:lnTo>
                  <a:cubicBezTo>
                    <a:pt x="2616" y="851"/>
                    <a:pt x="2773" y="630"/>
                    <a:pt x="2773" y="410"/>
                  </a:cubicBezTo>
                  <a:cubicBezTo>
                    <a:pt x="2805" y="221"/>
                    <a:pt x="2584" y="0"/>
                    <a:pt x="2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99"/>
            <p:cNvSpPr/>
            <p:nvPr/>
          </p:nvSpPr>
          <p:spPr>
            <a:xfrm>
              <a:off x="-42671650" y="2895675"/>
              <a:ext cx="70125" cy="20525"/>
            </a:xfrm>
            <a:custGeom>
              <a:avLst/>
              <a:gdLst/>
              <a:ahLst/>
              <a:cxnLst/>
              <a:rect l="l" t="t" r="r" b="b"/>
              <a:pathLst>
                <a:path w="2805" h="821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20"/>
                    <a:pt x="442" y="820"/>
                  </a:cubicBezTo>
                  <a:lnTo>
                    <a:pt x="2364" y="820"/>
                  </a:lnTo>
                  <a:cubicBezTo>
                    <a:pt x="2616" y="820"/>
                    <a:pt x="2773" y="631"/>
                    <a:pt x="2773" y="442"/>
                  </a:cubicBezTo>
                  <a:cubicBezTo>
                    <a:pt x="2805" y="190"/>
                    <a:pt x="2584" y="1"/>
                    <a:pt x="2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99"/>
            <p:cNvSpPr/>
            <p:nvPr/>
          </p:nvSpPr>
          <p:spPr>
            <a:xfrm>
              <a:off x="-42796875" y="26806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011" y="882"/>
                  </a:moveTo>
                  <a:cubicBezTo>
                    <a:pt x="9168" y="882"/>
                    <a:pt x="9357" y="914"/>
                    <a:pt x="9483" y="945"/>
                  </a:cubicBezTo>
                  <a:cubicBezTo>
                    <a:pt x="9799" y="1071"/>
                    <a:pt x="10051" y="1355"/>
                    <a:pt x="10177" y="1701"/>
                  </a:cubicBezTo>
                  <a:lnTo>
                    <a:pt x="2615" y="1701"/>
                  </a:lnTo>
                  <a:cubicBezTo>
                    <a:pt x="2804" y="1229"/>
                    <a:pt x="3245" y="882"/>
                    <a:pt x="3781" y="882"/>
                  </a:cubicBezTo>
                  <a:close/>
                  <a:moveTo>
                    <a:pt x="1733" y="3623"/>
                  </a:moveTo>
                  <a:lnTo>
                    <a:pt x="1733" y="5293"/>
                  </a:lnTo>
                  <a:lnTo>
                    <a:pt x="914" y="5293"/>
                  </a:lnTo>
                  <a:lnTo>
                    <a:pt x="914" y="3623"/>
                  </a:lnTo>
                  <a:close/>
                  <a:moveTo>
                    <a:pt x="11941" y="3623"/>
                  </a:moveTo>
                  <a:lnTo>
                    <a:pt x="11941" y="5293"/>
                  </a:lnTo>
                  <a:lnTo>
                    <a:pt x="11122" y="5293"/>
                  </a:lnTo>
                  <a:lnTo>
                    <a:pt x="11122" y="3623"/>
                  </a:lnTo>
                  <a:close/>
                  <a:moveTo>
                    <a:pt x="10240" y="2521"/>
                  </a:moveTo>
                  <a:lnTo>
                    <a:pt x="10240" y="5316"/>
                  </a:lnTo>
                  <a:lnTo>
                    <a:pt x="10240" y="5316"/>
                  </a:lnTo>
                  <a:cubicBezTo>
                    <a:pt x="10144" y="5293"/>
                    <a:pt x="10003" y="5293"/>
                    <a:pt x="9862" y="5293"/>
                  </a:cubicBezTo>
                  <a:lnTo>
                    <a:pt x="6932" y="5293"/>
                  </a:lnTo>
                  <a:lnTo>
                    <a:pt x="6932" y="2521"/>
                  </a:lnTo>
                  <a:close/>
                  <a:moveTo>
                    <a:pt x="6144" y="2521"/>
                  </a:moveTo>
                  <a:lnTo>
                    <a:pt x="6144" y="5293"/>
                  </a:lnTo>
                  <a:lnTo>
                    <a:pt x="2962" y="5293"/>
                  </a:lnTo>
                  <a:cubicBezTo>
                    <a:pt x="2804" y="5293"/>
                    <a:pt x="2678" y="5293"/>
                    <a:pt x="2552" y="5324"/>
                  </a:cubicBezTo>
                  <a:lnTo>
                    <a:pt x="2552" y="2521"/>
                  </a:lnTo>
                  <a:close/>
                  <a:moveTo>
                    <a:pt x="9893" y="6207"/>
                  </a:moveTo>
                  <a:cubicBezTo>
                    <a:pt x="10555" y="6207"/>
                    <a:pt x="11122" y="6742"/>
                    <a:pt x="11122" y="7404"/>
                  </a:cubicBezTo>
                  <a:lnTo>
                    <a:pt x="11122" y="9861"/>
                  </a:lnTo>
                  <a:cubicBezTo>
                    <a:pt x="11122" y="10019"/>
                    <a:pt x="11027" y="10145"/>
                    <a:pt x="10933" y="10208"/>
                  </a:cubicBezTo>
                  <a:cubicBezTo>
                    <a:pt x="10838" y="10239"/>
                    <a:pt x="10775" y="10302"/>
                    <a:pt x="10681" y="10302"/>
                  </a:cubicBezTo>
                  <a:lnTo>
                    <a:pt x="2143" y="10302"/>
                  </a:lnTo>
                  <a:cubicBezTo>
                    <a:pt x="1922" y="10302"/>
                    <a:pt x="1796" y="10176"/>
                    <a:pt x="1733" y="10019"/>
                  </a:cubicBezTo>
                  <a:cubicBezTo>
                    <a:pt x="1702" y="9924"/>
                    <a:pt x="1733" y="10050"/>
                    <a:pt x="1733" y="8254"/>
                  </a:cubicBezTo>
                  <a:lnTo>
                    <a:pt x="1733" y="7404"/>
                  </a:lnTo>
                  <a:cubicBezTo>
                    <a:pt x="1733" y="6994"/>
                    <a:pt x="1922" y="6616"/>
                    <a:pt x="2300" y="6396"/>
                  </a:cubicBezTo>
                  <a:cubicBezTo>
                    <a:pt x="2489" y="6270"/>
                    <a:pt x="2710" y="6207"/>
                    <a:pt x="2993" y="6207"/>
                  </a:cubicBezTo>
                  <a:close/>
                  <a:moveTo>
                    <a:pt x="3403" y="11090"/>
                  </a:moveTo>
                  <a:lnTo>
                    <a:pt x="3403" y="11909"/>
                  </a:lnTo>
                  <a:lnTo>
                    <a:pt x="2552" y="11909"/>
                  </a:lnTo>
                  <a:lnTo>
                    <a:pt x="2552" y="11090"/>
                  </a:lnTo>
                  <a:close/>
                  <a:moveTo>
                    <a:pt x="10271" y="11090"/>
                  </a:moveTo>
                  <a:lnTo>
                    <a:pt x="10271" y="11909"/>
                  </a:lnTo>
                  <a:lnTo>
                    <a:pt x="9452" y="11909"/>
                  </a:lnTo>
                  <a:lnTo>
                    <a:pt x="9452" y="11090"/>
                  </a:lnTo>
                  <a:close/>
                  <a:moveTo>
                    <a:pt x="3750" y="0"/>
                  </a:moveTo>
                  <a:cubicBezTo>
                    <a:pt x="2615" y="0"/>
                    <a:pt x="1670" y="945"/>
                    <a:pt x="1670" y="2079"/>
                  </a:cubicBezTo>
                  <a:lnTo>
                    <a:pt x="1670" y="2804"/>
                  </a:lnTo>
                  <a:lnTo>
                    <a:pt x="442" y="2804"/>
                  </a:lnTo>
                  <a:cubicBezTo>
                    <a:pt x="190" y="2804"/>
                    <a:pt x="0" y="2993"/>
                    <a:pt x="0" y="3214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lnTo>
                    <a:pt x="1261" y="6112"/>
                  </a:lnTo>
                  <a:cubicBezTo>
                    <a:pt x="977" y="6459"/>
                    <a:pt x="820" y="6900"/>
                    <a:pt x="820" y="7341"/>
                  </a:cubicBezTo>
                  <a:lnTo>
                    <a:pt x="820" y="9830"/>
                  </a:lnTo>
                  <a:cubicBezTo>
                    <a:pt x="820" y="10365"/>
                    <a:pt x="1198" y="10806"/>
                    <a:pt x="1670" y="10995"/>
                  </a:cubicBezTo>
                  <a:lnTo>
                    <a:pt x="1670" y="12287"/>
                  </a:lnTo>
                  <a:cubicBezTo>
                    <a:pt x="1670" y="12539"/>
                    <a:pt x="1859" y="12728"/>
                    <a:pt x="2048" y="12728"/>
                  </a:cubicBezTo>
                  <a:lnTo>
                    <a:pt x="3718" y="12728"/>
                  </a:lnTo>
                  <a:cubicBezTo>
                    <a:pt x="3939" y="12728"/>
                    <a:pt x="4096" y="12539"/>
                    <a:pt x="4096" y="12287"/>
                  </a:cubicBezTo>
                  <a:lnTo>
                    <a:pt x="4096" y="11090"/>
                  </a:lnTo>
                  <a:lnTo>
                    <a:pt x="8507" y="11090"/>
                  </a:lnTo>
                  <a:lnTo>
                    <a:pt x="8507" y="12287"/>
                  </a:lnTo>
                  <a:cubicBezTo>
                    <a:pt x="8507" y="12539"/>
                    <a:pt x="8696" y="12728"/>
                    <a:pt x="8916" y="12728"/>
                  </a:cubicBezTo>
                  <a:lnTo>
                    <a:pt x="10555" y="12728"/>
                  </a:lnTo>
                  <a:cubicBezTo>
                    <a:pt x="10807" y="12728"/>
                    <a:pt x="10964" y="12539"/>
                    <a:pt x="10964" y="12287"/>
                  </a:cubicBezTo>
                  <a:lnTo>
                    <a:pt x="10964" y="10995"/>
                  </a:lnTo>
                  <a:cubicBezTo>
                    <a:pt x="11468" y="10838"/>
                    <a:pt x="11783" y="10365"/>
                    <a:pt x="11783" y="9830"/>
                  </a:cubicBezTo>
                  <a:lnTo>
                    <a:pt x="11783" y="7341"/>
                  </a:lnTo>
                  <a:cubicBezTo>
                    <a:pt x="11783" y="6868"/>
                    <a:pt x="11626" y="6427"/>
                    <a:pt x="11374" y="6112"/>
                  </a:cubicBezTo>
                  <a:lnTo>
                    <a:pt x="12224" y="6112"/>
                  </a:lnTo>
                  <a:cubicBezTo>
                    <a:pt x="12445" y="6112"/>
                    <a:pt x="12602" y="5923"/>
                    <a:pt x="12602" y="5671"/>
                  </a:cubicBezTo>
                  <a:lnTo>
                    <a:pt x="12602" y="3214"/>
                  </a:lnTo>
                  <a:cubicBezTo>
                    <a:pt x="12760" y="2993"/>
                    <a:pt x="12571" y="2804"/>
                    <a:pt x="12319" y="2804"/>
                  </a:cubicBezTo>
                  <a:lnTo>
                    <a:pt x="11059" y="2804"/>
                  </a:lnTo>
                  <a:lnTo>
                    <a:pt x="11059" y="2079"/>
                  </a:lnTo>
                  <a:cubicBezTo>
                    <a:pt x="11059" y="945"/>
                    <a:pt x="10145" y="0"/>
                    <a:pt x="89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99"/>
            <p:cNvSpPr/>
            <p:nvPr/>
          </p:nvSpPr>
          <p:spPr>
            <a:xfrm>
              <a:off x="-42753550" y="2854500"/>
              <a:ext cx="63825" cy="61700"/>
            </a:xfrm>
            <a:custGeom>
              <a:avLst/>
              <a:gdLst/>
              <a:ahLst/>
              <a:cxnLst/>
              <a:rect l="l" t="t" r="r" b="b"/>
              <a:pathLst>
                <a:path w="2553" h="2468" extrusionOk="0">
                  <a:moveTo>
                    <a:pt x="1263" y="829"/>
                  </a:moveTo>
                  <a:cubicBezTo>
                    <a:pt x="1435" y="829"/>
                    <a:pt x="1565" y="949"/>
                    <a:pt x="1639" y="1144"/>
                  </a:cubicBezTo>
                  <a:cubicBezTo>
                    <a:pt x="1718" y="1410"/>
                    <a:pt x="1483" y="1676"/>
                    <a:pt x="1218" y="1676"/>
                  </a:cubicBezTo>
                  <a:cubicBezTo>
                    <a:pt x="1170" y="1676"/>
                    <a:pt x="1120" y="1668"/>
                    <a:pt x="1071" y="1648"/>
                  </a:cubicBezTo>
                  <a:cubicBezTo>
                    <a:pt x="945" y="1616"/>
                    <a:pt x="882" y="1490"/>
                    <a:pt x="851" y="1364"/>
                  </a:cubicBezTo>
                  <a:cubicBezTo>
                    <a:pt x="756" y="1144"/>
                    <a:pt x="914" y="892"/>
                    <a:pt x="1103" y="860"/>
                  </a:cubicBezTo>
                  <a:cubicBezTo>
                    <a:pt x="1160" y="839"/>
                    <a:pt x="1213" y="829"/>
                    <a:pt x="1263" y="829"/>
                  </a:cubicBezTo>
                  <a:close/>
                  <a:moveTo>
                    <a:pt x="1234" y="0"/>
                  </a:moveTo>
                  <a:cubicBezTo>
                    <a:pt x="841" y="0"/>
                    <a:pt x="443" y="194"/>
                    <a:pt x="189" y="545"/>
                  </a:cubicBezTo>
                  <a:cubicBezTo>
                    <a:pt x="95" y="734"/>
                    <a:pt x="0" y="986"/>
                    <a:pt x="0" y="1238"/>
                  </a:cubicBezTo>
                  <a:cubicBezTo>
                    <a:pt x="0" y="1932"/>
                    <a:pt x="567" y="2467"/>
                    <a:pt x="1229" y="2467"/>
                  </a:cubicBezTo>
                  <a:cubicBezTo>
                    <a:pt x="1765" y="2467"/>
                    <a:pt x="2237" y="2121"/>
                    <a:pt x="2395" y="1616"/>
                  </a:cubicBezTo>
                  <a:cubicBezTo>
                    <a:pt x="2552" y="1081"/>
                    <a:pt x="2363" y="514"/>
                    <a:pt x="1922" y="230"/>
                  </a:cubicBezTo>
                  <a:cubicBezTo>
                    <a:pt x="1718" y="74"/>
                    <a:pt x="1477" y="0"/>
                    <a:pt x="1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99"/>
            <p:cNvSpPr/>
            <p:nvPr/>
          </p:nvSpPr>
          <p:spPr>
            <a:xfrm>
              <a:off x="-42581850" y="2853950"/>
              <a:ext cx="63025" cy="61475"/>
            </a:xfrm>
            <a:custGeom>
              <a:avLst/>
              <a:gdLst/>
              <a:ahLst/>
              <a:cxnLst/>
              <a:rect l="l" t="t" r="r" b="b"/>
              <a:pathLst>
                <a:path w="2521" h="2459" extrusionOk="0">
                  <a:moveTo>
                    <a:pt x="1269" y="860"/>
                  </a:moveTo>
                  <a:cubicBezTo>
                    <a:pt x="1493" y="860"/>
                    <a:pt x="1670" y="1049"/>
                    <a:pt x="1670" y="1260"/>
                  </a:cubicBezTo>
                  <a:cubicBezTo>
                    <a:pt x="1670" y="1481"/>
                    <a:pt x="1576" y="1638"/>
                    <a:pt x="1355" y="1670"/>
                  </a:cubicBezTo>
                  <a:cubicBezTo>
                    <a:pt x="1311" y="1683"/>
                    <a:pt x="1268" y="1689"/>
                    <a:pt x="1227" y="1689"/>
                  </a:cubicBezTo>
                  <a:cubicBezTo>
                    <a:pt x="1063" y="1689"/>
                    <a:pt x="927" y="1588"/>
                    <a:pt x="851" y="1386"/>
                  </a:cubicBezTo>
                  <a:cubicBezTo>
                    <a:pt x="788" y="1166"/>
                    <a:pt x="882" y="945"/>
                    <a:pt x="1135" y="882"/>
                  </a:cubicBezTo>
                  <a:cubicBezTo>
                    <a:pt x="1180" y="867"/>
                    <a:pt x="1225" y="860"/>
                    <a:pt x="1269" y="860"/>
                  </a:cubicBezTo>
                  <a:close/>
                  <a:moveTo>
                    <a:pt x="1261" y="0"/>
                  </a:moveTo>
                  <a:cubicBezTo>
                    <a:pt x="567" y="0"/>
                    <a:pt x="0" y="567"/>
                    <a:pt x="32" y="1229"/>
                  </a:cubicBezTo>
                  <a:cubicBezTo>
                    <a:pt x="32" y="1874"/>
                    <a:pt x="541" y="2459"/>
                    <a:pt x="1208" y="2459"/>
                  </a:cubicBezTo>
                  <a:cubicBezTo>
                    <a:pt x="1226" y="2459"/>
                    <a:pt x="1243" y="2458"/>
                    <a:pt x="1261" y="2458"/>
                  </a:cubicBezTo>
                  <a:cubicBezTo>
                    <a:pt x="1922" y="2458"/>
                    <a:pt x="2521" y="1891"/>
                    <a:pt x="2458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8" name="Google Shape;4498;p99"/>
          <p:cNvSpPr/>
          <p:nvPr/>
        </p:nvSpPr>
        <p:spPr>
          <a:xfrm>
            <a:off x="3407821" y="2081940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99" name="Google Shape;4499;p99"/>
          <p:cNvGrpSpPr/>
          <p:nvPr/>
        </p:nvGrpSpPr>
        <p:grpSpPr>
          <a:xfrm>
            <a:off x="5364844" y="2068032"/>
            <a:ext cx="330143" cy="368173"/>
            <a:chOff x="-40150450" y="1977325"/>
            <a:chExt cx="280400" cy="312700"/>
          </a:xfrm>
        </p:grpSpPr>
        <p:sp>
          <p:nvSpPr>
            <p:cNvPr id="4500" name="Google Shape;4500;p99"/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99"/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99"/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99"/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4" name="Google Shape;4504;p99"/>
          <p:cNvSpPr/>
          <p:nvPr/>
        </p:nvSpPr>
        <p:spPr>
          <a:xfrm>
            <a:off x="7225873" y="2065073"/>
            <a:ext cx="374678" cy="374089"/>
          </a:xfrm>
          <a:custGeom>
            <a:avLst/>
            <a:gdLst/>
            <a:ahLst/>
            <a:cxnLst/>
            <a:rect l="l" t="t" r="r" b="b"/>
            <a:pathLst>
              <a:path w="12729" h="12709" extrusionOk="0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2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BCA03ED6-1C3A-4CA9-8411-4B41FAEBDDE2}"/>
              </a:ext>
            </a:extLst>
          </p:cNvPr>
          <p:cNvSpPr/>
          <p:nvPr/>
        </p:nvSpPr>
        <p:spPr>
          <a:xfrm>
            <a:off x="3688556" y="0"/>
            <a:ext cx="1963341" cy="1785938"/>
          </a:xfrm>
          <a:custGeom>
            <a:avLst/>
            <a:gdLst>
              <a:gd name="connsiteX0" fmla="*/ 0 w 2376258"/>
              <a:gd name="connsiteY0" fmla="*/ 990917 h 1981834"/>
              <a:gd name="connsiteX1" fmla="*/ 1188129 w 2376258"/>
              <a:gd name="connsiteY1" fmla="*/ 0 h 1981834"/>
              <a:gd name="connsiteX2" fmla="*/ 2376258 w 2376258"/>
              <a:gd name="connsiteY2" fmla="*/ 990917 h 1981834"/>
              <a:gd name="connsiteX3" fmla="*/ 1188129 w 2376258"/>
              <a:gd name="connsiteY3" fmla="*/ 1981834 h 1981834"/>
              <a:gd name="connsiteX4" fmla="*/ 0 w 2376258"/>
              <a:gd name="connsiteY4" fmla="*/ 990917 h 198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58" h="1981834">
                <a:moveTo>
                  <a:pt x="0" y="990917"/>
                </a:moveTo>
                <a:cubicBezTo>
                  <a:pt x="0" y="443649"/>
                  <a:pt x="531943" y="0"/>
                  <a:pt x="1188129" y="0"/>
                </a:cubicBezTo>
                <a:cubicBezTo>
                  <a:pt x="1844315" y="0"/>
                  <a:pt x="2376258" y="443649"/>
                  <a:pt x="2376258" y="990917"/>
                </a:cubicBezTo>
                <a:cubicBezTo>
                  <a:pt x="2376258" y="1538185"/>
                  <a:pt x="1844315" y="1981834"/>
                  <a:pt x="1188129" y="1981834"/>
                </a:cubicBezTo>
                <a:cubicBezTo>
                  <a:pt x="531943" y="1981834"/>
                  <a:pt x="0" y="1538185"/>
                  <a:pt x="0" y="990917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9094" tIns="235772" rIns="279094" bIns="235772" spcCol="1270" anchor="ctr"/>
          <a:lstStyle/>
          <a:p>
            <a:pPr algn="ctr" defTabSz="633413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5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5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165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A68B6FCB-6C87-4D4B-8147-11EA8A9FDD2C}"/>
              </a:ext>
            </a:extLst>
          </p:cNvPr>
          <p:cNvSpPr/>
          <p:nvPr/>
        </p:nvSpPr>
        <p:spPr>
          <a:xfrm>
            <a:off x="4857750" y="3058716"/>
            <a:ext cx="1963341" cy="1997869"/>
          </a:xfrm>
          <a:custGeom>
            <a:avLst/>
            <a:gdLst>
              <a:gd name="connsiteX0" fmla="*/ 0 w 2566752"/>
              <a:gd name="connsiteY0" fmla="*/ 1081475 h 2162950"/>
              <a:gd name="connsiteX1" fmla="*/ 1283376 w 2566752"/>
              <a:gd name="connsiteY1" fmla="*/ 0 h 2162950"/>
              <a:gd name="connsiteX2" fmla="*/ 2566752 w 2566752"/>
              <a:gd name="connsiteY2" fmla="*/ 1081475 h 2162950"/>
              <a:gd name="connsiteX3" fmla="*/ 1283376 w 2566752"/>
              <a:gd name="connsiteY3" fmla="*/ 2162950 h 2162950"/>
              <a:gd name="connsiteX4" fmla="*/ 0 w 2566752"/>
              <a:gd name="connsiteY4" fmla="*/ 1081475 h 216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6752" h="2162950">
                <a:moveTo>
                  <a:pt x="0" y="1081475"/>
                </a:moveTo>
                <a:cubicBezTo>
                  <a:pt x="0" y="484193"/>
                  <a:pt x="574587" y="0"/>
                  <a:pt x="1283376" y="0"/>
                </a:cubicBezTo>
                <a:cubicBezTo>
                  <a:pt x="1992165" y="0"/>
                  <a:pt x="2566752" y="484193"/>
                  <a:pt x="2566752" y="1081475"/>
                </a:cubicBezTo>
                <a:cubicBezTo>
                  <a:pt x="2566752" y="1678757"/>
                  <a:pt x="1992165" y="2162950"/>
                  <a:pt x="1283376" y="2162950"/>
                </a:cubicBezTo>
                <a:cubicBezTo>
                  <a:pt x="574587" y="2162950"/>
                  <a:pt x="0" y="1678757"/>
                  <a:pt x="0" y="1081475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83469"/>
              <a:satOff val="9953"/>
              <a:lumOff val="2157"/>
              <a:alphaOff val="0"/>
            </a:schemeClr>
          </a:fillRef>
          <a:effectRef idx="0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lIns="300017" tIns="255665" rIns="300017" bIns="255665" spcCol="1270" anchor="ctr"/>
          <a:lstStyle/>
          <a:p>
            <a:pPr algn="ctr" defTabSz="633413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</a:t>
            </a:r>
            <a:r>
              <a:rPr lang="nl-NL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buổi giao lưu </a:t>
            </a:r>
            <a:r>
              <a:rPr lang="nl-NL" sz="16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về hứng thú nghề nghiệp</a:t>
            </a:r>
            <a:endParaRPr lang="en-US" sz="165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8911E059-4007-4BC9-A2FF-652FD3CD913E}"/>
              </a:ext>
            </a:extLst>
          </p:cNvPr>
          <p:cNvSpPr/>
          <p:nvPr/>
        </p:nvSpPr>
        <p:spPr>
          <a:xfrm>
            <a:off x="5486400" y="1021556"/>
            <a:ext cx="2160985" cy="1890713"/>
          </a:xfrm>
          <a:custGeom>
            <a:avLst/>
            <a:gdLst>
              <a:gd name="connsiteX0" fmla="*/ 0 w 2724364"/>
              <a:gd name="connsiteY0" fmla="*/ 1106732 h 2213463"/>
              <a:gd name="connsiteX1" fmla="*/ 1362182 w 2724364"/>
              <a:gd name="connsiteY1" fmla="*/ 0 h 2213463"/>
              <a:gd name="connsiteX2" fmla="*/ 2724364 w 2724364"/>
              <a:gd name="connsiteY2" fmla="*/ 1106732 h 2213463"/>
              <a:gd name="connsiteX3" fmla="*/ 1362182 w 2724364"/>
              <a:gd name="connsiteY3" fmla="*/ 2213464 h 2213463"/>
              <a:gd name="connsiteX4" fmla="*/ 0 w 2724364"/>
              <a:gd name="connsiteY4" fmla="*/ 1106732 h 22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4364" h="2213463">
                <a:moveTo>
                  <a:pt x="0" y="1106732"/>
                </a:moveTo>
                <a:cubicBezTo>
                  <a:pt x="0" y="495501"/>
                  <a:pt x="609870" y="0"/>
                  <a:pt x="1362182" y="0"/>
                </a:cubicBezTo>
                <a:cubicBezTo>
                  <a:pt x="2114494" y="0"/>
                  <a:pt x="2724364" y="495501"/>
                  <a:pt x="2724364" y="1106732"/>
                </a:cubicBezTo>
                <a:cubicBezTo>
                  <a:pt x="2724364" y="1717963"/>
                  <a:pt x="2114494" y="2213464"/>
                  <a:pt x="1362182" y="2213464"/>
                </a:cubicBezTo>
                <a:cubicBezTo>
                  <a:pt x="609870" y="2213464"/>
                  <a:pt x="0" y="1717963"/>
                  <a:pt x="0" y="1106732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lIns="317328" tIns="261213" rIns="317328" bIns="261213" spcCol="1270" anchor="ctr"/>
          <a:lstStyle/>
          <a:p>
            <a:pPr algn="ctr" defTabSz="633413">
              <a:lnSpc>
                <a:spcPct val="90000"/>
              </a:lnSpc>
              <a:spcAft>
                <a:spcPct val="35000"/>
              </a:spcAft>
              <a:defRPr/>
            </a:pPr>
            <a:r>
              <a:rPr lang="nl-NL" sz="16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và làm bài tập đầy đủ, hăng hái tích cực trong các giờ học.</a:t>
            </a:r>
            <a:endParaRPr lang="en-US" sz="165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D24F19B5-9D97-4FF9-B2D4-099D1818A05F}"/>
              </a:ext>
            </a:extLst>
          </p:cNvPr>
          <p:cNvSpPr/>
          <p:nvPr/>
        </p:nvSpPr>
        <p:spPr>
          <a:xfrm>
            <a:off x="2465785" y="3084910"/>
            <a:ext cx="1944290" cy="2078831"/>
          </a:xfrm>
          <a:custGeom>
            <a:avLst/>
            <a:gdLst>
              <a:gd name="connsiteX0" fmla="*/ 0 w 2424198"/>
              <a:gd name="connsiteY0" fmla="*/ 1165465 h 2330929"/>
              <a:gd name="connsiteX1" fmla="*/ 1212099 w 2424198"/>
              <a:gd name="connsiteY1" fmla="*/ 0 h 2330929"/>
              <a:gd name="connsiteX2" fmla="*/ 2424198 w 2424198"/>
              <a:gd name="connsiteY2" fmla="*/ 1165465 h 2330929"/>
              <a:gd name="connsiteX3" fmla="*/ 1212099 w 2424198"/>
              <a:gd name="connsiteY3" fmla="*/ 2330930 h 2330929"/>
              <a:gd name="connsiteX4" fmla="*/ 0 w 2424198"/>
              <a:gd name="connsiteY4" fmla="*/ 1165465 h 233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4198" h="2330929">
                <a:moveTo>
                  <a:pt x="0" y="1165465"/>
                </a:moveTo>
                <a:cubicBezTo>
                  <a:pt x="0" y="521796"/>
                  <a:pt x="542675" y="0"/>
                  <a:pt x="1212099" y="0"/>
                </a:cubicBezTo>
                <a:cubicBezTo>
                  <a:pt x="1881523" y="0"/>
                  <a:pt x="2424198" y="521796"/>
                  <a:pt x="2424198" y="1165465"/>
                </a:cubicBezTo>
                <a:cubicBezTo>
                  <a:pt x="2424198" y="1809134"/>
                  <a:pt x="1881523" y="2330930"/>
                  <a:pt x="1212099" y="2330930"/>
                </a:cubicBezTo>
                <a:cubicBezTo>
                  <a:pt x="542675" y="2330930"/>
                  <a:pt x="0" y="1809134"/>
                  <a:pt x="0" y="1165465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lIns="284360" tIns="274115" rIns="284360" bIns="274115" spcCol="1270" anchor="ctr"/>
          <a:lstStyle/>
          <a:p>
            <a:pPr algn="ctr"/>
            <a:r>
              <a:rPr lang="nl-NL" sz="165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Chia sẻ về ngày </a:t>
            </a:r>
            <a:r>
              <a:rPr lang="nl-NL" sz="165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 trải nghiệm, hướng nghiệp</a:t>
            </a:r>
            <a:endParaRPr lang="en-US" sz="1650" b="1" dirty="0">
              <a:solidFill>
                <a:schemeClr val="bg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3D632BF4-CF6A-4536-BF8B-59600140A54E}"/>
              </a:ext>
            </a:extLst>
          </p:cNvPr>
          <p:cNvSpPr/>
          <p:nvPr/>
        </p:nvSpPr>
        <p:spPr>
          <a:xfrm>
            <a:off x="1808560" y="844154"/>
            <a:ext cx="1953815" cy="2106215"/>
          </a:xfrm>
          <a:custGeom>
            <a:avLst/>
            <a:gdLst>
              <a:gd name="connsiteX0" fmla="*/ 0 w 2460623"/>
              <a:gd name="connsiteY0" fmla="*/ 1281418 h 2562835"/>
              <a:gd name="connsiteX1" fmla="*/ 1230312 w 2460623"/>
              <a:gd name="connsiteY1" fmla="*/ 0 h 2562835"/>
              <a:gd name="connsiteX2" fmla="*/ 2460624 w 2460623"/>
              <a:gd name="connsiteY2" fmla="*/ 1281418 h 2562835"/>
              <a:gd name="connsiteX3" fmla="*/ 1230312 w 2460623"/>
              <a:gd name="connsiteY3" fmla="*/ 2562836 h 2562835"/>
              <a:gd name="connsiteX4" fmla="*/ 0 w 2460623"/>
              <a:gd name="connsiteY4" fmla="*/ 1281418 h 256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0623" h="2562835">
                <a:moveTo>
                  <a:pt x="0" y="1281418"/>
                </a:moveTo>
                <a:cubicBezTo>
                  <a:pt x="0" y="573710"/>
                  <a:pt x="550829" y="0"/>
                  <a:pt x="1230312" y="0"/>
                </a:cubicBezTo>
                <a:cubicBezTo>
                  <a:pt x="1909795" y="0"/>
                  <a:pt x="2460624" y="573710"/>
                  <a:pt x="2460624" y="1281418"/>
                </a:cubicBezTo>
                <a:cubicBezTo>
                  <a:pt x="2460624" y="1989126"/>
                  <a:pt x="1909795" y="2562836"/>
                  <a:pt x="1230312" y="2562836"/>
                </a:cubicBezTo>
                <a:cubicBezTo>
                  <a:pt x="550829" y="2562836"/>
                  <a:pt x="0" y="1989126"/>
                  <a:pt x="0" y="1281418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lIns="288360" tIns="299586" rIns="288360" bIns="299586" spcCol="1270" anchor="ctr"/>
          <a:lstStyle/>
          <a:p>
            <a:pPr algn="ctr" defTabSz="633413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6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Tiếp tục thi đua chào mừng ngày giải phóng Miền Nam 30/4 và Quốc tế lao động 1/5</a:t>
            </a:r>
            <a:endParaRPr lang="en-US" sz="1650" b="1" dirty="0">
              <a:solidFill>
                <a:srgbClr val="FF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378D24C-7861-450F-86B6-92B3C43C9EF9}"/>
              </a:ext>
            </a:extLst>
          </p:cNvPr>
          <p:cNvSpPr/>
          <p:nvPr/>
        </p:nvSpPr>
        <p:spPr>
          <a:xfrm>
            <a:off x="3600450" y="1785938"/>
            <a:ext cx="1963341" cy="1650206"/>
          </a:xfrm>
          <a:prstGeom prst="ellipse">
            <a:avLst/>
          </a:prstGeom>
          <a:solidFill>
            <a:srgbClr val="F777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HOẠCH TUẦN 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Google Shape;581;p54"/>
          <p:cNvSpPr>
            <a:spLocks noGrp="1"/>
          </p:cNvSpPr>
          <p:nvPr>
            <p:ph type="title"/>
          </p:nvPr>
        </p:nvSpPr>
        <p:spPr>
          <a:xfrm>
            <a:off x="178594" y="1143000"/>
            <a:ext cx="1426369" cy="1915716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PHƯƠNG HƯỚNG, KẾ HOẠCH TUẦN </a:t>
            </a:r>
          </a:p>
        </p:txBody>
      </p:sp>
      <p:pic>
        <p:nvPicPr>
          <p:cNvPr id="122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06" y="3058716"/>
            <a:ext cx="2247900" cy="185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7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41"/>
          <p:cNvSpPr txBox="1">
            <a:spLocks noGrp="1"/>
          </p:cNvSpPr>
          <p:nvPr>
            <p:ph type="title"/>
          </p:nvPr>
        </p:nvSpPr>
        <p:spPr>
          <a:xfrm>
            <a:off x="1779150" y="11952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THEO CHỦ ĐỀ</a:t>
            </a:r>
            <a:endParaRPr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41"/>
          <p:cNvSpPr txBox="1">
            <a:spLocks noGrp="1"/>
          </p:cNvSpPr>
          <p:nvPr>
            <p:ph type="title"/>
          </p:nvPr>
        </p:nvSpPr>
        <p:spPr>
          <a:xfrm>
            <a:off x="1496291" y="1195224"/>
            <a:ext cx="6452754" cy="2115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4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324" y="1348218"/>
            <a:ext cx="7879404" cy="1893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SẺ CẢM NHẬN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của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41"/>
          <p:cNvSpPr txBox="1">
            <a:spLocks noGrp="1"/>
          </p:cNvSpPr>
          <p:nvPr>
            <p:ph type="title"/>
          </p:nvPr>
        </p:nvSpPr>
        <p:spPr>
          <a:xfrm>
            <a:off x="1496291" y="1195224"/>
            <a:ext cx="6452754" cy="2115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4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324" y="1348218"/>
            <a:ext cx="7879404" cy="174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SẺ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72" y="1847851"/>
            <a:ext cx="2175272" cy="326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957" y="4043362"/>
            <a:ext cx="1132285" cy="96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4704" cy="519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16" y="0"/>
            <a:ext cx="941784" cy="70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4589" y="833878"/>
            <a:ext cx="6627020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4589" y="361695"/>
            <a:ext cx="6524267" cy="281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424180" algn="l"/>
              </a:tabLs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478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p75"/>
          <p:cNvSpPr txBox="1">
            <a:spLocks noGrp="1"/>
          </p:cNvSpPr>
          <p:nvPr>
            <p:ph type="title"/>
          </p:nvPr>
        </p:nvSpPr>
        <p:spPr>
          <a:xfrm>
            <a:off x="779765" y="207524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nhiệm vụ về nhà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5" name="Google Shape;2715;p75"/>
          <p:cNvSpPr/>
          <p:nvPr/>
        </p:nvSpPr>
        <p:spPr>
          <a:xfrm>
            <a:off x="843516" y="1141228"/>
            <a:ext cx="7681174" cy="2721935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nl-NL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sẻ về ngày hội trải nghiệm, hướng </a:t>
            </a:r>
            <a:r>
              <a:rPr lang="nl-NL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nghiệp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cho buổi giao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6" name="Google Shape;2716;p75"/>
          <p:cNvSpPr/>
          <p:nvPr/>
        </p:nvSpPr>
        <p:spPr>
          <a:xfrm>
            <a:off x="629554" y="1070344"/>
            <a:ext cx="8109097" cy="2863702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273</Words>
  <PresentationFormat>On-screen Show (16:9)</PresentationFormat>
  <Paragraphs>35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SVN-Tamarindo</vt:lpstr>
      <vt:lpstr>华康海报体W12</vt:lpstr>
      <vt:lpstr>Times New Roman</vt:lpstr>
      <vt:lpstr>Catamaran</vt:lpstr>
      <vt:lpstr>Cambria</vt:lpstr>
      <vt:lpstr>Vibur</vt:lpstr>
      <vt:lpstr>#9Slide03 Arima Madurai Black</vt:lpstr>
      <vt:lpstr>#9Slide03 AmpleSoft Bold</vt:lpstr>
      <vt:lpstr>Comfortaa</vt:lpstr>
      <vt:lpstr>Calibri</vt:lpstr>
      <vt:lpstr>Learning the Days of the Week by Slidesgo </vt:lpstr>
      <vt:lpstr>PowerPoint Presentation</vt:lpstr>
      <vt:lpstr>PowerPoint Presentation</vt:lpstr>
      <vt:lpstr>Sơ kết tuần 30</vt:lpstr>
      <vt:lpstr>PHƯƠNG HƯỚNG, KẾ HOẠCH TUẦN </vt:lpstr>
      <vt:lpstr>SINH HOẠT THEO CHỦ ĐỀ</vt:lpstr>
      <vt:lpstr>  </vt:lpstr>
      <vt:lpstr>  </vt:lpstr>
      <vt:lpstr>PowerPoint Presentation</vt:lpstr>
      <vt:lpstr>Giao nhiệm vụ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2023-08-07T07:42:25Z</dcterms:modified>
</cp:coreProperties>
</file>