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1"/>
  </p:notesMasterIdLst>
  <p:sldIdLst>
    <p:sldId id="256" r:id="rId2"/>
    <p:sldId id="257" r:id="rId3"/>
    <p:sldId id="303" r:id="rId4"/>
    <p:sldId id="304" r:id="rId5"/>
    <p:sldId id="258" r:id="rId6"/>
    <p:sldId id="329" r:id="rId7"/>
    <p:sldId id="259" r:id="rId8"/>
    <p:sldId id="330" r:id="rId9"/>
    <p:sldId id="260" r:id="rId10"/>
    <p:sldId id="336" r:id="rId11"/>
    <p:sldId id="262" r:id="rId12"/>
    <p:sldId id="337" r:id="rId13"/>
    <p:sldId id="261" r:id="rId14"/>
    <p:sldId id="281" r:id="rId15"/>
    <p:sldId id="282" r:id="rId16"/>
    <p:sldId id="317" r:id="rId17"/>
    <p:sldId id="318" r:id="rId18"/>
    <p:sldId id="263" r:id="rId19"/>
    <p:sldId id="305" r:id="rId20"/>
    <p:sldId id="266" r:id="rId21"/>
    <p:sldId id="339" r:id="rId22"/>
    <p:sldId id="340" r:id="rId23"/>
    <p:sldId id="341" r:id="rId24"/>
    <p:sldId id="267" r:id="rId25"/>
    <p:sldId id="306" r:id="rId26"/>
    <p:sldId id="269" r:id="rId27"/>
    <p:sldId id="270" r:id="rId28"/>
    <p:sldId id="307" r:id="rId29"/>
    <p:sldId id="272" r:id="rId30"/>
    <p:sldId id="273" r:id="rId31"/>
    <p:sldId id="274" r:id="rId32"/>
    <p:sldId id="286" r:id="rId33"/>
    <p:sldId id="308" r:id="rId34"/>
    <p:sldId id="309" r:id="rId35"/>
    <p:sldId id="310" r:id="rId36"/>
    <p:sldId id="311" r:id="rId37"/>
    <p:sldId id="312" r:id="rId38"/>
    <p:sldId id="313" r:id="rId39"/>
    <p:sldId id="314" r:id="rId40"/>
    <p:sldId id="316" r:id="rId41"/>
    <p:sldId id="319" r:id="rId42"/>
    <p:sldId id="295" r:id="rId43"/>
    <p:sldId id="280" r:id="rId44"/>
    <p:sldId id="296" r:id="rId45"/>
    <p:sldId id="297" r:id="rId46"/>
    <p:sldId id="298" r:id="rId47"/>
    <p:sldId id="338" r:id="rId48"/>
    <p:sldId id="283" r:id="rId49"/>
    <p:sldId id="284" r:id="rId50"/>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Poppins" panose="00000500000000000000"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jv2z0/RGb5s30QNJLC0gwZ8AqS1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C1A583-2C20-4568-B590-3E40C45AF3C4}" v="25" dt="2023-05-13T12:55:08.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customschemas.google.com/relationships/presentationmetadata" Target="metadata"/><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70910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2734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5" name="Google Shape;66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972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13ac30190f_0_3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486" name="Google Shape;486;g113ac30190f_0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27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13ac30190f_0_4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panose="020B0604020202020204" pitchFamily="34" charset="0"/>
              <a:cs typeface="Arial" panose="020B0604020202020204" pitchFamily="34" charset="0"/>
            </a:endParaRPr>
          </a:p>
        </p:txBody>
      </p:sp>
      <p:sp>
        <p:nvSpPr>
          <p:cNvPr id="514" name="Google Shape;514;g113ac30190f_0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0772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3312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0445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Ko xài màu đen ntn</a:t>
            </a:r>
            <a:endParaRPr/>
          </a:p>
        </p:txBody>
      </p:sp>
      <p:sp>
        <p:nvSpPr>
          <p:cNvPr id="369" name="Google Shape;36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913731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extLst>
      <p:ext uri="{BB962C8B-B14F-4D97-AF65-F5344CB8AC3E}">
        <p14:creationId xmlns:p14="http://schemas.microsoft.com/office/powerpoint/2010/main" val="2447250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2647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0869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4810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4260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0860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0831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4506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113ac30190f_0_7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765" name="Google Shape;765;g113ac30190f_0_7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223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71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113ac30190f_0_7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771" name="Google Shape;771;g113ac30190f_0_7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9409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13ac30190f_0_7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780" name="Google Shape;780;g113ac30190f_0_7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1916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113ac30190f_0_7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789" name="Google Shape;789;g113ac30190f_0_7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6008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6710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3" name="Google Shape;69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7207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177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103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3ac30190f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panose="020B0604020202020204" pitchFamily="34" charset="0"/>
              <a:cs typeface="Arial" panose="020B0604020202020204" pitchFamily="34" charset="0"/>
            </a:endParaRPr>
          </a:p>
        </p:txBody>
      </p:sp>
      <p:sp>
        <p:nvSpPr>
          <p:cNvPr id="202" name="Google Shape;202;g113ac30190f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732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3900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721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08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7" name="Google Shape;65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1809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6"/>
            <a:ext cx="5734050" cy="2219691"/>
          </a:xfrm>
        </p:spPr>
        <p:txBody>
          <a:bodyPr anchor="ctr">
            <a:normAutofit/>
          </a:bodyPr>
          <a:lstStyle>
            <a:lvl1pPr algn="l">
              <a:defRPr sz="4399" cap="all" baseline="0"/>
            </a:lvl1pPr>
          </a:lstStyle>
          <a:p>
            <a:r>
              <a:rPr lang="en-US"/>
              <a:t>Click to edit Master title style</a:t>
            </a:r>
            <a:endParaRPr/>
          </a:p>
        </p:txBody>
      </p:sp>
      <p:sp>
        <p:nvSpPr>
          <p:cNvPr id="3" name="Subtitle 2"/>
          <p:cNvSpPr>
            <a:spLocks noGrp="1"/>
          </p:cNvSpPr>
          <p:nvPr>
            <p:ph type="subTitle" idx="1"/>
          </p:nvPr>
        </p:nvSpPr>
        <p:spPr>
          <a:xfrm>
            <a:off x="1104900" y="4511785"/>
            <a:ext cx="5734050" cy="955565"/>
          </a:xfrm>
        </p:spPr>
        <p:txBody>
          <a:bodyPr>
            <a:normAutofit/>
          </a:bodyPr>
          <a:lstStyle>
            <a:lvl1pPr marL="0" indent="0" algn="l">
              <a:spcBef>
                <a:spcPts val="0"/>
              </a:spcBef>
              <a:buNone/>
              <a:defRPr sz="1800"/>
            </a:lvl1pPr>
            <a:lvl2pPr marL="457086" indent="0" algn="ctr">
              <a:buNone/>
              <a:defRPr sz="2000"/>
            </a:lvl2pPr>
            <a:lvl3pPr marL="914171"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5" y="1310657"/>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287508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4"/>
          <p:cNvSpPr>
            <a:spLocks noGrp="1"/>
          </p:cNvSpPr>
          <p:nvPr>
            <p:ph type="pic" idx="2"/>
          </p:nvPr>
        </p:nvSpPr>
        <p:spPr>
          <a:xfrm>
            <a:off x="5183188" y="987425"/>
            <a:ext cx="6172200" cy="4873625"/>
          </a:xfrm>
          <a:prstGeom prst="rect">
            <a:avLst/>
          </a:prstGeom>
          <a:noFill/>
          <a:ln>
            <a:noFill/>
          </a:ln>
        </p:spPr>
      </p:sp>
      <p:sp>
        <p:nvSpPr>
          <p:cNvPr id="28" name="Google Shape;2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 name="Google Shape;2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1.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1.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13.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8" Type="http://schemas.openxmlformats.org/officeDocument/2006/relationships/hyperlink" Target="https://www.facebook.com/groups/290341101457833/?ref=bookmarks" TargetMode="External"/><Relationship Id="rId3" Type="http://schemas.openxmlformats.org/officeDocument/2006/relationships/hyperlink" Target="http://www.nxbgd.vn/" TargetMode="External"/><Relationship Id="rId7" Type="http://schemas.openxmlformats.org/officeDocument/2006/relationships/hyperlink" Target="http://chantroisangtao.vn/"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taphuan.nxbgd.vn/" TargetMode="External"/><Relationship Id="rId5" Type="http://schemas.openxmlformats.org/officeDocument/2006/relationships/hyperlink" Target="http://sachthietbigiaoduc.vn/" TargetMode="External"/><Relationship Id="rId4" Type="http://schemas.openxmlformats.org/officeDocument/2006/relationships/hyperlink" Target="http://www.hanhtrangso.nxbgd.vn/" TargetMode="External"/><Relationship Id="rId9" Type="http://schemas.openxmlformats.org/officeDocument/2006/relationships/hyperlink" Target="https://www.facebook.com/TACGIASGK1102/?modal=admin_todo_tour"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935487" y="1686815"/>
            <a:ext cx="10284449" cy="4149301"/>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4200"/>
              <a:buFont typeface="Arial"/>
              <a:buNone/>
            </a:pPr>
            <a:r>
              <a:rPr lang="en-US" sz="4200" b="1" i="0" u="none" strike="noStrike" cap="none" dirty="0">
                <a:solidFill>
                  <a:srgbClr val="FF0000"/>
                </a:solidFill>
                <a:latin typeface="Times New Roman"/>
                <a:ea typeface="Times New Roman"/>
                <a:cs typeface="Times New Roman"/>
                <a:sym typeface="Times New Roman"/>
              </a:rPr>
              <a:t>TẬP HUẤN CHƯƠNG TRÌNH VÀ </a:t>
            </a:r>
          </a:p>
          <a:p>
            <a:pPr marL="0" marR="0" lvl="0" indent="0" algn="ctr" rtl="0">
              <a:lnSpc>
                <a:spcPct val="115000"/>
              </a:lnSpc>
              <a:spcBef>
                <a:spcPts val="0"/>
              </a:spcBef>
              <a:spcAft>
                <a:spcPts val="0"/>
              </a:spcAft>
              <a:buClr>
                <a:srgbClr val="000000"/>
              </a:buClr>
              <a:buSzPts val="4200"/>
              <a:buFont typeface="Arial"/>
              <a:buNone/>
            </a:pPr>
            <a:r>
              <a:rPr lang="en-US" sz="4200" b="1" i="0" u="none" strike="noStrike" cap="none" dirty="0">
                <a:solidFill>
                  <a:srgbClr val="FF0000"/>
                </a:solidFill>
                <a:latin typeface="Times New Roman"/>
                <a:ea typeface="Times New Roman"/>
                <a:cs typeface="Times New Roman"/>
                <a:sym typeface="Times New Roman"/>
              </a:rPr>
              <a:t>THỰC HIỆN SÁCH GIÁO KHOA </a:t>
            </a:r>
            <a:endParaRPr dirty="0"/>
          </a:p>
          <a:p>
            <a:pPr marL="0" marR="0" lvl="0" indent="0" algn="ctr" rtl="0">
              <a:lnSpc>
                <a:spcPct val="115000"/>
              </a:lnSpc>
              <a:spcBef>
                <a:spcPts val="0"/>
              </a:spcBef>
              <a:spcAft>
                <a:spcPts val="0"/>
              </a:spcAft>
              <a:buClr>
                <a:srgbClr val="000000"/>
              </a:buClr>
              <a:buSzPts val="4800"/>
              <a:buFont typeface="Arial"/>
              <a:buNone/>
            </a:pPr>
            <a:r>
              <a:rPr lang="en-US" sz="4800" b="1" i="0" u="none" strike="noStrike" cap="none" dirty="0">
                <a:solidFill>
                  <a:srgbClr val="0070C0"/>
                </a:solidFill>
                <a:latin typeface="Times New Roman"/>
                <a:ea typeface="Times New Roman"/>
                <a:cs typeface="Times New Roman"/>
                <a:sym typeface="Times New Roman"/>
              </a:rPr>
              <a:t>HOẠT ĐỘNG TRẢI NGHIỆM, HƯỚNG NGHIỆP 8</a:t>
            </a:r>
            <a:endParaRPr sz="4800" b="1" i="0" u="none" strike="noStrike" cap="none" dirty="0">
              <a:solidFill>
                <a:srgbClr val="0070C0"/>
              </a:solidFill>
              <a:latin typeface="Times New Roman"/>
              <a:ea typeface="Times New Roman"/>
              <a:cs typeface="Times New Roman"/>
              <a:sym typeface="Times New Roman"/>
            </a:endParaRPr>
          </a:p>
          <a:p>
            <a:pPr marL="0" marR="0" lvl="0" indent="0" algn="ctr" rtl="0">
              <a:lnSpc>
                <a:spcPct val="115000"/>
              </a:lnSpc>
              <a:spcBef>
                <a:spcPts val="1000"/>
              </a:spcBef>
              <a:spcAft>
                <a:spcPts val="0"/>
              </a:spcAft>
              <a:buClr>
                <a:srgbClr val="000000"/>
              </a:buClr>
              <a:buSzPts val="4200"/>
              <a:buFont typeface="Arial"/>
              <a:buNone/>
            </a:pPr>
            <a:r>
              <a:rPr lang="en-US" sz="4200" b="1" i="0" u="none" strike="noStrike" cap="none" dirty="0">
                <a:solidFill>
                  <a:srgbClr val="FF0000"/>
                </a:solidFill>
                <a:latin typeface="Times New Roman"/>
                <a:ea typeface="Times New Roman"/>
                <a:cs typeface="Times New Roman"/>
                <a:sym typeface="Times New Roman"/>
              </a:rPr>
              <a:t>(</a:t>
            </a:r>
            <a:r>
              <a:rPr lang="en-US" sz="4200" b="1" dirty="0" err="1">
                <a:solidFill>
                  <a:srgbClr val="FF0000"/>
                </a:solidFill>
                <a:latin typeface="Times New Roman"/>
                <a:ea typeface="Times New Roman"/>
                <a:cs typeface="Times New Roman"/>
                <a:sym typeface="Times New Roman"/>
              </a:rPr>
              <a:t>B</a:t>
            </a:r>
            <a:r>
              <a:rPr lang="en-US" sz="4200" b="1" i="0" u="none" strike="noStrike" cap="none" dirty="0" err="1">
                <a:solidFill>
                  <a:srgbClr val="FF0000"/>
                </a:solidFill>
                <a:latin typeface="Times New Roman"/>
                <a:ea typeface="Times New Roman"/>
                <a:cs typeface="Times New Roman"/>
                <a:sym typeface="Times New Roman"/>
              </a:rPr>
              <a:t>ản</a:t>
            </a:r>
            <a:r>
              <a:rPr lang="en-US" sz="4200" b="1" i="0" u="none" strike="noStrike" cap="none" dirty="0">
                <a:solidFill>
                  <a:srgbClr val="FF0000"/>
                </a:solidFill>
                <a:latin typeface="Times New Roman"/>
                <a:ea typeface="Times New Roman"/>
                <a:cs typeface="Times New Roman"/>
                <a:sym typeface="Times New Roman"/>
              </a:rPr>
              <a:t> 2)</a:t>
            </a:r>
            <a:endParaRPr sz="4200" b="1" i="0" u="none" strike="noStrike" cap="none" dirty="0">
              <a:solidFill>
                <a:srgbClr val="FF0000"/>
              </a:solidFill>
              <a:latin typeface="Times New Roman"/>
              <a:ea typeface="Times New Roman"/>
              <a:cs typeface="Times New Roman"/>
              <a:sym typeface="Times New Roman"/>
            </a:endParaRPr>
          </a:p>
        </p:txBody>
      </p:sp>
      <p:pic>
        <p:nvPicPr>
          <p:cNvPr id="89" name="Google Shape;89;p1"/>
          <p:cNvPicPr preferRelativeResize="0"/>
          <p:nvPr/>
        </p:nvPicPr>
        <p:blipFill rotWithShape="1">
          <a:blip r:embed="rId3">
            <a:alphaModFix/>
          </a:blip>
          <a:srcRect/>
          <a:stretch/>
        </p:blipFill>
        <p:spPr>
          <a:xfrm>
            <a:off x="458832" y="106968"/>
            <a:ext cx="1485330" cy="1297794"/>
          </a:xfrm>
          <a:prstGeom prst="rect">
            <a:avLst/>
          </a:prstGeom>
          <a:noFill/>
          <a:ln>
            <a:noFill/>
          </a:ln>
        </p:spPr>
      </p:pic>
      <p:pic>
        <p:nvPicPr>
          <p:cNvPr id="90" name="Google Shape;90;p1"/>
          <p:cNvPicPr preferRelativeResize="0"/>
          <p:nvPr/>
        </p:nvPicPr>
        <p:blipFill rotWithShape="1">
          <a:blip r:embed="rId4">
            <a:alphaModFix/>
          </a:blip>
          <a:srcRect l="42271" t="9004" r="42261" b="27983"/>
          <a:stretch/>
        </p:blipFill>
        <p:spPr>
          <a:xfrm>
            <a:off x="3175725" y="6102084"/>
            <a:ext cx="495300" cy="520700"/>
          </a:xfrm>
          <a:prstGeom prst="rect">
            <a:avLst/>
          </a:prstGeom>
          <a:noFill/>
          <a:ln>
            <a:noFill/>
          </a:ln>
        </p:spPr>
      </p:pic>
      <p:sp>
        <p:nvSpPr>
          <p:cNvPr id="91" name="Google Shape;91;p1"/>
          <p:cNvSpPr/>
          <p:nvPr/>
        </p:nvSpPr>
        <p:spPr>
          <a:xfrm>
            <a:off x="3846212" y="6094740"/>
            <a:ext cx="77666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Times New Roman"/>
                <a:ea typeface="Times New Roman"/>
                <a:cs typeface="Times New Roman"/>
                <a:sym typeface="Times New Roman"/>
              </a:rPr>
              <a:t>NHÀ XUẤT BẢN GIÁO DỤC VIỆT NAM - 2023</a:t>
            </a:r>
            <a:endParaRPr sz="2800" b="0" i="0" u="none" strike="noStrike" cap="none" dirty="0">
              <a:solidFill>
                <a:schemeClr val="dk1"/>
              </a:solidFill>
              <a:latin typeface="Calibri"/>
              <a:ea typeface="Calibri"/>
              <a:cs typeface="Calibri"/>
              <a:sym typeface="Calibri"/>
            </a:endParaRPr>
          </a:p>
        </p:txBody>
      </p:sp>
      <p:pic>
        <p:nvPicPr>
          <p:cNvPr id="92" name="Google Shape;92;p1" descr="C:\Users\Administrator\Desktop\1.png"/>
          <p:cNvPicPr preferRelativeResize="0"/>
          <p:nvPr/>
        </p:nvPicPr>
        <p:blipFill rotWithShape="1">
          <a:blip r:embed="rId5">
            <a:alphaModFix/>
          </a:blip>
          <a:srcRect/>
          <a:stretch/>
        </p:blipFill>
        <p:spPr>
          <a:xfrm flipH="1">
            <a:off x="-123825" y="4606753"/>
            <a:ext cx="2915816" cy="2251247"/>
          </a:xfrm>
          <a:prstGeom prst="rect">
            <a:avLst/>
          </a:prstGeom>
          <a:noFill/>
          <a:ln>
            <a:noFill/>
          </a:ln>
        </p:spPr>
      </p:pic>
      <p:pic>
        <p:nvPicPr>
          <p:cNvPr id="93" name="Google Shape;93;p1" descr="C:\Users\Administrator\Desktop\8bea6ffdccf97f1fcc27cd2b7f144d91.png"/>
          <p:cNvPicPr preferRelativeResize="0"/>
          <p:nvPr/>
        </p:nvPicPr>
        <p:blipFill rotWithShape="1">
          <a:blip r:embed="rId6">
            <a:alphaModFix/>
          </a:blip>
          <a:srcRect/>
          <a:stretch/>
        </p:blipFill>
        <p:spPr>
          <a:xfrm flipH="1">
            <a:off x="8016044" y="0"/>
            <a:ext cx="4175956" cy="2212504"/>
          </a:xfrm>
          <a:prstGeom prst="rect">
            <a:avLst/>
          </a:prstGeom>
          <a:noFill/>
          <a:ln>
            <a:noFill/>
          </a:ln>
        </p:spPr>
      </p:pic>
      <p:sp>
        <p:nvSpPr>
          <p:cNvPr id="94" name="Google Shape;9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1DF5-C16C-C872-E5F5-A8499CEAF6C0}"/>
              </a:ext>
            </a:extLst>
          </p:cNvPr>
          <p:cNvSpPr>
            <a:spLocks noGrp="1"/>
          </p:cNvSpPr>
          <p:nvPr>
            <p:ph type="title"/>
          </p:nvPr>
        </p:nvSpPr>
        <p:spPr>
          <a:xfrm>
            <a:off x="5200261" y="762257"/>
            <a:ext cx="5980922" cy="838524"/>
          </a:xfrm>
        </p:spPr>
        <p:txBody>
          <a:bodyPr/>
          <a:lstStyle/>
          <a:p>
            <a:r>
              <a:rPr lang="en-US" dirty="0"/>
              <a:t>KHUNG NĂNG LỰC</a:t>
            </a:r>
          </a:p>
        </p:txBody>
      </p:sp>
      <p:sp>
        <p:nvSpPr>
          <p:cNvPr id="3" name="Text Placeholder 2">
            <a:extLst>
              <a:ext uri="{FF2B5EF4-FFF2-40B4-BE49-F238E27FC236}">
                <a16:creationId xmlns:a16="http://schemas.microsoft.com/office/drawing/2014/main" id="{C6474C48-0AD8-5563-6713-7A072E40313B}"/>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E27D4BC5-9146-3EFF-6AE1-05DE1A33D6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6" name="Picture 5">
            <a:extLst>
              <a:ext uri="{FF2B5EF4-FFF2-40B4-BE49-F238E27FC236}">
                <a16:creationId xmlns:a16="http://schemas.microsoft.com/office/drawing/2014/main" id="{F6FEBB8A-77D3-DEF6-CB90-51C2CE13A7E6}"/>
              </a:ext>
            </a:extLst>
          </p:cNvPr>
          <p:cNvPicPr>
            <a:picLocks noChangeAspect="1"/>
          </p:cNvPicPr>
          <p:nvPr/>
        </p:nvPicPr>
        <p:blipFill>
          <a:blip r:embed="rId2"/>
          <a:stretch>
            <a:fillRect/>
          </a:stretch>
        </p:blipFill>
        <p:spPr>
          <a:xfrm>
            <a:off x="587635" y="332305"/>
            <a:ext cx="4257675" cy="3619500"/>
          </a:xfrm>
          <a:prstGeom prst="rect">
            <a:avLst/>
          </a:prstGeom>
        </p:spPr>
      </p:pic>
      <p:pic>
        <p:nvPicPr>
          <p:cNvPr id="8" name="Picture 7">
            <a:extLst>
              <a:ext uri="{FF2B5EF4-FFF2-40B4-BE49-F238E27FC236}">
                <a16:creationId xmlns:a16="http://schemas.microsoft.com/office/drawing/2014/main" id="{251B5030-BCC2-5630-FF84-B440AE5208E0}"/>
              </a:ext>
            </a:extLst>
          </p:cNvPr>
          <p:cNvPicPr>
            <a:picLocks noChangeAspect="1"/>
          </p:cNvPicPr>
          <p:nvPr/>
        </p:nvPicPr>
        <p:blipFill>
          <a:blip r:embed="rId3"/>
          <a:stretch>
            <a:fillRect/>
          </a:stretch>
        </p:blipFill>
        <p:spPr>
          <a:xfrm>
            <a:off x="2721235" y="3905832"/>
            <a:ext cx="4200525" cy="1981200"/>
          </a:xfrm>
          <a:prstGeom prst="rect">
            <a:avLst/>
          </a:prstGeom>
        </p:spPr>
      </p:pic>
      <p:pic>
        <p:nvPicPr>
          <p:cNvPr id="10" name="Picture 9">
            <a:extLst>
              <a:ext uri="{FF2B5EF4-FFF2-40B4-BE49-F238E27FC236}">
                <a16:creationId xmlns:a16="http://schemas.microsoft.com/office/drawing/2014/main" id="{B1EA1F59-5394-EDBF-8022-8653F237AC24}"/>
              </a:ext>
            </a:extLst>
          </p:cNvPr>
          <p:cNvPicPr>
            <a:picLocks noChangeAspect="1"/>
          </p:cNvPicPr>
          <p:nvPr/>
        </p:nvPicPr>
        <p:blipFill>
          <a:blip r:embed="rId4"/>
          <a:stretch>
            <a:fillRect/>
          </a:stretch>
        </p:blipFill>
        <p:spPr>
          <a:xfrm>
            <a:off x="2721235" y="5887032"/>
            <a:ext cx="4248150" cy="800100"/>
          </a:xfrm>
          <a:prstGeom prst="rect">
            <a:avLst/>
          </a:prstGeom>
        </p:spPr>
      </p:pic>
      <p:pic>
        <p:nvPicPr>
          <p:cNvPr id="12" name="Picture 11">
            <a:extLst>
              <a:ext uri="{FF2B5EF4-FFF2-40B4-BE49-F238E27FC236}">
                <a16:creationId xmlns:a16="http://schemas.microsoft.com/office/drawing/2014/main" id="{E20D1E43-8838-5DEC-2FF9-971937EC0359}"/>
              </a:ext>
            </a:extLst>
          </p:cNvPr>
          <p:cNvPicPr>
            <a:picLocks noChangeAspect="1"/>
          </p:cNvPicPr>
          <p:nvPr/>
        </p:nvPicPr>
        <p:blipFill>
          <a:blip r:embed="rId5"/>
          <a:stretch>
            <a:fillRect/>
          </a:stretch>
        </p:blipFill>
        <p:spPr>
          <a:xfrm>
            <a:off x="7124700" y="1901824"/>
            <a:ext cx="4229100" cy="3343275"/>
          </a:xfrm>
          <a:prstGeom prst="rect">
            <a:avLst/>
          </a:prstGeom>
        </p:spPr>
      </p:pic>
    </p:spTree>
    <p:extLst>
      <p:ext uri="{BB962C8B-B14F-4D97-AF65-F5344CB8AC3E}">
        <p14:creationId xmlns:p14="http://schemas.microsoft.com/office/powerpoint/2010/main" val="398302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6"/>
          <p:cNvGrpSpPr/>
          <p:nvPr/>
        </p:nvGrpSpPr>
        <p:grpSpPr>
          <a:xfrm>
            <a:off x="916740" y="1370441"/>
            <a:ext cx="10282318" cy="4269516"/>
            <a:chOff x="2340" y="151241"/>
            <a:chExt cx="10282318" cy="4269516"/>
          </a:xfrm>
        </p:grpSpPr>
        <p:sp>
          <p:nvSpPr>
            <p:cNvPr id="214" name="Google Shape;214;p6"/>
            <p:cNvSpPr/>
            <p:nvPr/>
          </p:nvSpPr>
          <p:spPr>
            <a:xfrm>
              <a:off x="2340" y="151241"/>
              <a:ext cx="2282930" cy="4269516"/>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6"/>
            <p:cNvSpPr txBox="1"/>
            <p:nvPr/>
          </p:nvSpPr>
          <p:spPr>
            <a:xfrm>
              <a:off x="69205" y="218106"/>
              <a:ext cx="2149200" cy="4135786"/>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1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Hoạt động hướng vào bản thân</a:t>
              </a:r>
              <a:endParaRPr sz="2800" b="0"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(40%)</a:t>
              </a:r>
              <a:endParaRPr sz="2800" b="0" i="0" u="none" strike="noStrike" cap="none">
                <a:solidFill>
                  <a:schemeClr val="lt1"/>
                </a:solidFill>
                <a:latin typeface="Calibri"/>
                <a:ea typeface="Calibri"/>
                <a:cs typeface="Calibri"/>
                <a:sym typeface="Calibri"/>
              </a:endParaRPr>
            </a:p>
          </p:txBody>
        </p:sp>
        <p:sp>
          <p:nvSpPr>
            <p:cNvPr id="216" name="Google Shape;216;p6"/>
            <p:cNvSpPr/>
            <p:nvPr/>
          </p:nvSpPr>
          <p:spPr>
            <a:xfrm>
              <a:off x="2668803" y="151241"/>
              <a:ext cx="2282930" cy="4203359"/>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6"/>
            <p:cNvSpPr txBox="1"/>
            <p:nvPr/>
          </p:nvSpPr>
          <p:spPr>
            <a:xfrm>
              <a:off x="2735668" y="218106"/>
              <a:ext cx="2149200" cy="4069629"/>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2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Hoạt động hướng đến xã hội</a:t>
              </a:r>
              <a:endParaRPr sz="2800" b="0"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(25%)</a:t>
              </a:r>
              <a:endParaRPr sz="2800" b="0" i="0" u="none" strike="noStrike" cap="none">
                <a:solidFill>
                  <a:schemeClr val="lt1"/>
                </a:solidFill>
                <a:latin typeface="Calibri"/>
                <a:ea typeface="Calibri"/>
                <a:cs typeface="Calibri"/>
                <a:sym typeface="Calibri"/>
              </a:endParaRPr>
            </a:p>
          </p:txBody>
        </p:sp>
        <p:sp>
          <p:nvSpPr>
            <p:cNvPr id="218" name="Google Shape;218;p6"/>
            <p:cNvSpPr/>
            <p:nvPr/>
          </p:nvSpPr>
          <p:spPr>
            <a:xfrm>
              <a:off x="5335266" y="151241"/>
              <a:ext cx="2282930" cy="4204136"/>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6"/>
            <p:cNvSpPr txBox="1"/>
            <p:nvPr/>
          </p:nvSpPr>
          <p:spPr>
            <a:xfrm>
              <a:off x="5402131" y="218106"/>
              <a:ext cx="2149200" cy="4070406"/>
            </a:xfrm>
            <a:prstGeom prst="rect">
              <a:avLst/>
            </a:prstGeom>
            <a:noFill/>
            <a:ln>
              <a:noFill/>
            </a:ln>
          </p:spPr>
          <p:txBody>
            <a:bodyPr spcFirstLastPara="1" wrap="square" lIns="106675" tIns="106675" rIns="106675" bIns="10667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3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Hoạt động hướng đến tự nhiên</a:t>
              </a:r>
              <a:endParaRPr sz="2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(15%) </a:t>
              </a:r>
              <a:endParaRPr sz="2800" b="0" i="0" u="none" strike="noStrike" cap="none">
                <a:solidFill>
                  <a:schemeClr val="lt1"/>
                </a:solidFill>
                <a:latin typeface="Calibri"/>
                <a:ea typeface="Calibri"/>
                <a:cs typeface="Calibri"/>
                <a:sym typeface="Calibri"/>
              </a:endParaRPr>
            </a:p>
          </p:txBody>
        </p:sp>
        <p:sp>
          <p:nvSpPr>
            <p:cNvPr id="220" name="Google Shape;220;p6"/>
            <p:cNvSpPr/>
            <p:nvPr/>
          </p:nvSpPr>
          <p:spPr>
            <a:xfrm>
              <a:off x="8001728" y="151241"/>
              <a:ext cx="2282930" cy="4204136"/>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6"/>
            <p:cNvSpPr txBox="1"/>
            <p:nvPr/>
          </p:nvSpPr>
          <p:spPr>
            <a:xfrm>
              <a:off x="8068593" y="218106"/>
              <a:ext cx="2149200" cy="4070406"/>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4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Hoạt động hướng nghiệp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(20%)</a:t>
              </a:r>
              <a:endParaRPr sz="2800" b="0" i="0" u="none" strike="noStrike" cap="none">
                <a:solidFill>
                  <a:schemeClr val="lt1"/>
                </a:solidFill>
                <a:latin typeface="Calibri"/>
                <a:ea typeface="Calibri"/>
                <a:cs typeface="Calibri"/>
                <a:sym typeface="Calibri"/>
              </a:endParaRPr>
            </a:p>
          </p:txBody>
        </p:sp>
      </p:grpSp>
      <p:sp>
        <p:nvSpPr>
          <p:cNvPr id="222" name="Google Shape;222;p6"/>
          <p:cNvSpPr txBox="1"/>
          <p:nvPr/>
        </p:nvSpPr>
        <p:spPr>
          <a:xfrm>
            <a:off x="-1438" y="304800"/>
            <a:ext cx="12191851" cy="457200"/>
          </a:xfrm>
          <a:prstGeom prst="rect">
            <a:avLst/>
          </a:prstGeom>
          <a:solidFill>
            <a:srgbClr val="BBD6EE"/>
          </a:solid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1E4E79"/>
              </a:buClr>
              <a:buSzPts val="2400"/>
              <a:buFont typeface="Calibri"/>
              <a:buNone/>
            </a:pPr>
            <a:r>
              <a:rPr lang="en-US" sz="2400" b="1" i="0" u="none" strike="noStrike" cap="none">
                <a:solidFill>
                  <a:srgbClr val="1E4E79"/>
                </a:solidFill>
                <a:latin typeface="Calibri"/>
                <a:ea typeface="Calibri"/>
                <a:cs typeface="Calibri"/>
                <a:sym typeface="Calibri"/>
              </a:rPr>
              <a:t>NỘI DUNG KHÁI QUÁT HOẠT ĐỘNG</a:t>
            </a:r>
            <a:endParaRPr sz="1400" b="0" i="0" u="none" strike="noStrike" cap="none">
              <a:solidFill>
                <a:srgbClr val="000000"/>
              </a:solidFill>
              <a:latin typeface="Arial"/>
              <a:ea typeface="Arial"/>
              <a:cs typeface="Arial"/>
              <a:sym typeface="Arial"/>
            </a:endParaRPr>
          </a:p>
        </p:txBody>
      </p:sp>
      <p:sp>
        <p:nvSpPr>
          <p:cNvPr id="223" name="Google Shape;223;p6"/>
          <p:cNvSpPr/>
          <p:nvPr/>
        </p:nvSpPr>
        <p:spPr>
          <a:xfrm>
            <a:off x="1600200" y="1178545"/>
            <a:ext cx="537864" cy="533400"/>
          </a:xfrm>
          <a:prstGeom prst="ellipse">
            <a:avLst/>
          </a:prstGeom>
          <a:blipFill rotWithShape="1">
            <a:blip r:embed="rId3">
              <a:alphaModFix/>
            </a:blip>
            <a:stretch>
              <a:fillRect/>
            </a:stretch>
          </a:blipFill>
          <a:ln w="12700" cap="flat" cmpd="sng">
            <a:solidFill>
              <a:srgbClr val="F7D5CB">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6"/>
          <p:cNvSpPr/>
          <p:nvPr/>
        </p:nvSpPr>
        <p:spPr>
          <a:xfrm>
            <a:off x="4148437" y="1178546"/>
            <a:ext cx="624128" cy="607045"/>
          </a:xfrm>
          <a:prstGeom prst="ellipse">
            <a:avLst/>
          </a:prstGeom>
          <a:blipFill rotWithShape="1">
            <a:blip r:embed="rId4">
              <a:alphaModFix/>
            </a:blip>
            <a:stretch>
              <a:fillRect/>
            </a:stretch>
          </a:blipFill>
          <a:ln w="12700" cap="flat" cmpd="sng">
            <a:solidFill>
              <a:srgbClr val="E0E0E0">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6"/>
          <p:cNvSpPr/>
          <p:nvPr/>
        </p:nvSpPr>
        <p:spPr>
          <a:xfrm>
            <a:off x="6782938" y="1129662"/>
            <a:ext cx="612498" cy="594504"/>
          </a:xfrm>
          <a:prstGeom prst="ellipse">
            <a:avLst/>
          </a:prstGeom>
          <a:blipFill rotWithShape="1">
            <a:blip r:embed="rId5">
              <a:alphaModFix/>
            </a:blip>
            <a:stretch>
              <a:fillRect/>
            </a:stretch>
          </a:blipFill>
          <a:ln w="12700" cap="flat" cmpd="sng">
            <a:solidFill>
              <a:srgbClr val="FFE8C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6"/>
          <p:cNvSpPr/>
          <p:nvPr/>
        </p:nvSpPr>
        <p:spPr>
          <a:xfrm>
            <a:off x="9417439" y="1178545"/>
            <a:ext cx="518872" cy="607045"/>
          </a:xfrm>
          <a:prstGeom prst="roundRect">
            <a:avLst>
              <a:gd name="adj" fmla="val 16670"/>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7" name="Google Shape;227;p6" descr="C:\Users\Administrator\Desktop\1.png"/>
          <p:cNvPicPr preferRelativeResize="0"/>
          <p:nvPr/>
        </p:nvPicPr>
        <p:blipFill rotWithShape="1">
          <a:blip r:embed="rId7">
            <a:alphaModFix/>
          </a:blip>
          <a:srcRect/>
          <a:stretch/>
        </p:blipFill>
        <p:spPr>
          <a:xfrm flipH="1">
            <a:off x="-123825" y="4606753"/>
            <a:ext cx="2915816" cy="22512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3ABD-4BFD-94D3-0860-5B9481C23859}"/>
              </a:ext>
            </a:extLst>
          </p:cNvPr>
          <p:cNvSpPr>
            <a:spLocks noGrp="1"/>
          </p:cNvSpPr>
          <p:nvPr>
            <p:ph type="title"/>
          </p:nvPr>
        </p:nvSpPr>
        <p:spPr/>
        <p:txBody>
          <a:bodyPr/>
          <a:lstStyle/>
          <a:p>
            <a:r>
              <a:rPr lang="en-US" dirty="0"/>
              <a:t>MA TRẬN NỘI DUNG THCS</a:t>
            </a:r>
          </a:p>
        </p:txBody>
      </p:sp>
      <p:sp>
        <p:nvSpPr>
          <p:cNvPr id="3" name="Text Placeholder 2">
            <a:extLst>
              <a:ext uri="{FF2B5EF4-FFF2-40B4-BE49-F238E27FC236}">
                <a16:creationId xmlns:a16="http://schemas.microsoft.com/office/drawing/2014/main" id="{2FF25149-F32A-B3C8-1946-98940795F6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9591B6-775D-8802-C293-18F782E88C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6" name="Picture 5">
            <a:extLst>
              <a:ext uri="{FF2B5EF4-FFF2-40B4-BE49-F238E27FC236}">
                <a16:creationId xmlns:a16="http://schemas.microsoft.com/office/drawing/2014/main" id="{0BF55F18-DBA7-EF27-BE84-E48FE5C141C1}"/>
              </a:ext>
            </a:extLst>
          </p:cNvPr>
          <p:cNvPicPr>
            <a:picLocks noChangeAspect="1"/>
          </p:cNvPicPr>
          <p:nvPr/>
        </p:nvPicPr>
        <p:blipFill>
          <a:blip r:embed="rId2"/>
          <a:stretch>
            <a:fillRect/>
          </a:stretch>
        </p:blipFill>
        <p:spPr>
          <a:xfrm>
            <a:off x="764000" y="1902959"/>
            <a:ext cx="5288006" cy="2027464"/>
          </a:xfrm>
          <a:prstGeom prst="rect">
            <a:avLst/>
          </a:prstGeom>
        </p:spPr>
      </p:pic>
      <p:pic>
        <p:nvPicPr>
          <p:cNvPr id="8" name="Picture 7">
            <a:extLst>
              <a:ext uri="{FF2B5EF4-FFF2-40B4-BE49-F238E27FC236}">
                <a16:creationId xmlns:a16="http://schemas.microsoft.com/office/drawing/2014/main" id="{2782AC8D-7176-210C-AD39-9657814179FD}"/>
              </a:ext>
            </a:extLst>
          </p:cNvPr>
          <p:cNvPicPr>
            <a:picLocks noChangeAspect="1"/>
          </p:cNvPicPr>
          <p:nvPr/>
        </p:nvPicPr>
        <p:blipFill>
          <a:blip r:embed="rId3"/>
          <a:stretch>
            <a:fillRect/>
          </a:stretch>
        </p:blipFill>
        <p:spPr>
          <a:xfrm>
            <a:off x="838200" y="3930423"/>
            <a:ext cx="5201365" cy="2143806"/>
          </a:xfrm>
          <a:prstGeom prst="rect">
            <a:avLst/>
          </a:prstGeom>
        </p:spPr>
      </p:pic>
      <p:pic>
        <p:nvPicPr>
          <p:cNvPr id="10" name="Picture 9">
            <a:extLst>
              <a:ext uri="{FF2B5EF4-FFF2-40B4-BE49-F238E27FC236}">
                <a16:creationId xmlns:a16="http://schemas.microsoft.com/office/drawing/2014/main" id="{F0BC5C0B-2002-26EF-188F-56DB8BCCB8B5}"/>
              </a:ext>
            </a:extLst>
          </p:cNvPr>
          <p:cNvPicPr>
            <a:picLocks noChangeAspect="1"/>
          </p:cNvPicPr>
          <p:nvPr/>
        </p:nvPicPr>
        <p:blipFill>
          <a:blip r:embed="rId4"/>
          <a:stretch>
            <a:fillRect/>
          </a:stretch>
        </p:blipFill>
        <p:spPr>
          <a:xfrm>
            <a:off x="6431554" y="1800225"/>
            <a:ext cx="4922246" cy="4274004"/>
          </a:xfrm>
          <a:prstGeom prst="rect">
            <a:avLst/>
          </a:prstGeom>
        </p:spPr>
      </p:pic>
    </p:spTree>
    <p:extLst>
      <p:ext uri="{BB962C8B-B14F-4D97-AF65-F5344CB8AC3E}">
        <p14:creationId xmlns:p14="http://schemas.microsoft.com/office/powerpoint/2010/main" val="96219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5"/>
          <p:cNvSpPr/>
          <p:nvPr/>
        </p:nvSpPr>
        <p:spPr>
          <a:xfrm>
            <a:off x="1071284" y="1723516"/>
            <a:ext cx="1546045" cy="344905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9"/>
              <a:buFont typeface="Arial"/>
              <a:buNone/>
            </a:pPr>
            <a:r>
              <a:rPr lang="en-US" sz="2399" b="0" i="0" u="none" strike="noStrike" cap="none">
                <a:solidFill>
                  <a:schemeClr val="lt1"/>
                </a:solidFill>
                <a:latin typeface="Arial"/>
                <a:ea typeface="Arial"/>
                <a:cs typeface="Arial"/>
                <a:sym typeface="Arial"/>
              </a:rPr>
              <a:t>Các YCCĐ của CT được</a:t>
            </a:r>
            <a:endParaRPr sz="2399"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399"/>
              <a:buFont typeface="Arial"/>
              <a:buNone/>
            </a:pPr>
            <a:r>
              <a:rPr lang="en-US" sz="2399" b="0" i="0" u="none" strike="noStrike" cap="none">
                <a:solidFill>
                  <a:schemeClr val="lt1"/>
                </a:solidFill>
                <a:latin typeface="Arial"/>
                <a:ea typeface="Arial"/>
                <a:cs typeface="Arial"/>
                <a:sym typeface="Arial"/>
              </a:rPr>
              <a:t>thực hiện</a:t>
            </a:r>
            <a:endParaRPr sz="2399" b="0" i="0" u="none" strike="noStrike" cap="none">
              <a:solidFill>
                <a:schemeClr val="lt1"/>
              </a:solidFill>
              <a:latin typeface="Arial"/>
              <a:ea typeface="Arial"/>
              <a:cs typeface="Arial"/>
              <a:sym typeface="Arial"/>
            </a:endParaRPr>
          </a:p>
        </p:txBody>
      </p:sp>
      <p:grpSp>
        <p:nvGrpSpPr>
          <p:cNvPr id="190" name="Google Shape;190;p5"/>
          <p:cNvGrpSpPr/>
          <p:nvPr/>
        </p:nvGrpSpPr>
        <p:grpSpPr>
          <a:xfrm>
            <a:off x="4020484" y="577687"/>
            <a:ext cx="5337944" cy="5691744"/>
            <a:chOff x="2339080" y="-1"/>
            <a:chExt cx="5337944" cy="5691744"/>
          </a:xfrm>
        </p:grpSpPr>
        <p:sp>
          <p:nvSpPr>
            <p:cNvPr id="191" name="Google Shape;191;p5"/>
            <p:cNvSpPr/>
            <p:nvPr/>
          </p:nvSpPr>
          <p:spPr>
            <a:xfrm>
              <a:off x="3420510" y="2845872"/>
              <a:ext cx="709418" cy="1351789"/>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5"/>
            <p:cNvSpPr txBox="1"/>
            <p:nvPr/>
          </p:nvSpPr>
          <p:spPr>
            <a:xfrm>
              <a:off x="3737054" y="3483600"/>
              <a:ext cx="76331" cy="7633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193" name="Google Shape;193;p5"/>
            <p:cNvSpPr/>
            <p:nvPr/>
          </p:nvSpPr>
          <p:spPr>
            <a:xfrm>
              <a:off x="3420510" y="2800152"/>
              <a:ext cx="709418" cy="91440"/>
            </a:xfrm>
            <a:custGeom>
              <a:avLst/>
              <a:gdLst/>
              <a:ahLst/>
              <a:cxnLst/>
              <a:rect l="l" t="t" r="r" b="b"/>
              <a:pathLst>
                <a:path w="120000" h="120000" extrusionOk="0">
                  <a:moveTo>
                    <a:pt x="0" y="60000"/>
                  </a:moveTo>
                  <a:lnTo>
                    <a:pt x="120000" y="60000"/>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5"/>
            <p:cNvSpPr txBox="1"/>
            <p:nvPr/>
          </p:nvSpPr>
          <p:spPr>
            <a:xfrm>
              <a:off x="3757484" y="2828136"/>
              <a:ext cx="35470" cy="3547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195" name="Google Shape;195;p5"/>
            <p:cNvSpPr/>
            <p:nvPr/>
          </p:nvSpPr>
          <p:spPr>
            <a:xfrm>
              <a:off x="3420510" y="1494082"/>
              <a:ext cx="709418" cy="1351789"/>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5"/>
            <p:cNvSpPr txBox="1"/>
            <p:nvPr/>
          </p:nvSpPr>
          <p:spPr>
            <a:xfrm>
              <a:off x="3737054" y="2131811"/>
              <a:ext cx="76331" cy="7633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197" name="Google Shape;197;p5"/>
            <p:cNvSpPr/>
            <p:nvPr/>
          </p:nvSpPr>
          <p:spPr>
            <a:xfrm rot="-5400000">
              <a:off x="33923" y="2305156"/>
              <a:ext cx="5691744" cy="1081431"/>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5"/>
            <p:cNvSpPr txBox="1"/>
            <p:nvPr/>
          </p:nvSpPr>
          <p:spPr>
            <a:xfrm rot="-5400000">
              <a:off x="33923" y="2305156"/>
              <a:ext cx="5691744" cy="108143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1" i="0" u="none" strike="noStrike" cap="none">
                  <a:solidFill>
                    <a:srgbClr val="0070C0"/>
                  </a:solidFill>
                  <a:latin typeface="Calibri"/>
                  <a:ea typeface="Calibri"/>
                  <a:cs typeface="Calibri"/>
                  <a:sym typeface="Calibri"/>
                </a:rPr>
                <a:t>Hoạt động GD theo chủ đề </a:t>
              </a:r>
              <a:endParaRPr sz="3200" b="1" i="0" u="none" strike="noStrike" cap="none">
                <a:solidFill>
                  <a:srgbClr val="0070C0"/>
                </a:solidFill>
                <a:latin typeface="Calibri"/>
                <a:ea typeface="Calibri"/>
                <a:cs typeface="Calibri"/>
                <a:sym typeface="Calibri"/>
              </a:endParaRPr>
            </a:p>
          </p:txBody>
        </p:sp>
        <p:sp>
          <p:nvSpPr>
            <p:cNvPr id="199" name="Google Shape;199;p5"/>
            <p:cNvSpPr/>
            <p:nvPr/>
          </p:nvSpPr>
          <p:spPr>
            <a:xfrm>
              <a:off x="4129929" y="953367"/>
              <a:ext cx="3547094" cy="1081431"/>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5"/>
            <p:cNvSpPr txBox="1"/>
            <p:nvPr/>
          </p:nvSpPr>
          <p:spPr>
            <a:xfrm>
              <a:off x="4129929" y="953367"/>
              <a:ext cx="3547094" cy="1081431"/>
            </a:xfrm>
            <a:prstGeom prst="rect">
              <a:avLst/>
            </a:prstGeom>
            <a:noFill/>
            <a:ln>
              <a:noFill/>
            </a:ln>
          </p:spPr>
          <p:txBody>
            <a:bodyPr spcFirstLastPara="1" wrap="square" lIns="15875" tIns="15875" rIns="15875" bIns="1587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Calibri"/>
                  <a:ea typeface="Calibri"/>
                  <a:cs typeface="Calibri"/>
                  <a:sym typeface="Calibri"/>
                </a:rPr>
                <a:t>Sinh hoạt dưới cờ</a:t>
              </a:r>
              <a:endParaRPr sz="2500" b="0" i="0" u="none" strike="noStrike" cap="none">
                <a:solidFill>
                  <a:schemeClr val="lt1"/>
                </a:solidFill>
                <a:latin typeface="Calibri"/>
                <a:ea typeface="Calibri"/>
                <a:cs typeface="Calibri"/>
                <a:sym typeface="Calibri"/>
              </a:endParaRPr>
            </a:p>
          </p:txBody>
        </p:sp>
        <p:sp>
          <p:nvSpPr>
            <p:cNvPr id="201" name="Google Shape;201;p5"/>
            <p:cNvSpPr/>
            <p:nvPr/>
          </p:nvSpPr>
          <p:spPr>
            <a:xfrm>
              <a:off x="4129929" y="2305156"/>
              <a:ext cx="3547094" cy="1081431"/>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5"/>
            <p:cNvSpPr txBox="1"/>
            <p:nvPr/>
          </p:nvSpPr>
          <p:spPr>
            <a:xfrm>
              <a:off x="4129929" y="2305156"/>
              <a:ext cx="3547094" cy="1081431"/>
            </a:xfrm>
            <a:prstGeom prst="rect">
              <a:avLst/>
            </a:prstGeom>
            <a:noFill/>
            <a:ln>
              <a:noFill/>
            </a:ln>
          </p:spPr>
          <p:txBody>
            <a:bodyPr spcFirstLastPara="1" wrap="square" lIns="15875" tIns="15875" rIns="15875" bIns="1587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Calibri"/>
                  <a:ea typeface="Calibri"/>
                  <a:cs typeface="Calibri"/>
                  <a:sym typeface="Calibri"/>
                </a:rPr>
                <a:t>Sinh hoạt lớp</a:t>
              </a:r>
              <a:endParaRPr sz="2500" b="0" i="0" u="none" strike="noStrike" cap="none">
                <a:solidFill>
                  <a:schemeClr val="lt1"/>
                </a:solidFill>
                <a:latin typeface="Calibri"/>
                <a:ea typeface="Calibri"/>
                <a:cs typeface="Calibri"/>
                <a:sym typeface="Calibri"/>
              </a:endParaRPr>
            </a:p>
          </p:txBody>
        </p:sp>
        <p:sp>
          <p:nvSpPr>
            <p:cNvPr id="203" name="Google Shape;203;p5"/>
            <p:cNvSpPr/>
            <p:nvPr/>
          </p:nvSpPr>
          <p:spPr>
            <a:xfrm>
              <a:off x="4129929" y="3656945"/>
              <a:ext cx="3547094" cy="1081431"/>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5"/>
            <p:cNvSpPr txBox="1"/>
            <p:nvPr/>
          </p:nvSpPr>
          <p:spPr>
            <a:xfrm>
              <a:off x="4129929" y="3656945"/>
              <a:ext cx="3547094" cy="1081431"/>
            </a:xfrm>
            <a:prstGeom prst="rect">
              <a:avLst/>
            </a:prstGeom>
            <a:noFill/>
            <a:ln>
              <a:noFill/>
            </a:ln>
          </p:spPr>
          <p:txBody>
            <a:bodyPr spcFirstLastPara="1" wrap="square" lIns="15875" tIns="15875" rIns="15875" bIns="1587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Calibri"/>
                  <a:ea typeface="Calibri"/>
                  <a:cs typeface="Calibri"/>
                  <a:sym typeface="Calibri"/>
                </a:rPr>
                <a:t>Hoạt động trải nghiệm định kì (thăm quan, tổ chức sự kiện…)</a:t>
              </a:r>
              <a:endParaRPr sz="2500" b="0" i="0" u="none" strike="noStrike" cap="none">
                <a:solidFill>
                  <a:schemeClr val="lt1"/>
                </a:solidFill>
                <a:latin typeface="Calibri"/>
                <a:ea typeface="Calibri"/>
                <a:cs typeface="Calibri"/>
                <a:sym typeface="Calibri"/>
              </a:endParaRPr>
            </a:p>
          </p:txBody>
        </p:sp>
      </p:grpSp>
      <p:sp>
        <p:nvSpPr>
          <p:cNvPr id="205" name="Google Shape;205;p5"/>
          <p:cNvSpPr/>
          <p:nvPr/>
        </p:nvSpPr>
        <p:spPr>
          <a:xfrm>
            <a:off x="2744072" y="3314729"/>
            <a:ext cx="1218329" cy="266671"/>
          </a:xfrm>
          <a:prstGeom prst="notchedRightArrow">
            <a:avLst>
              <a:gd name="adj1" fmla="val 50000"/>
              <a:gd name="adj2" fmla="val 500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9"/>
              <a:buFont typeface="Arial"/>
              <a:buNone/>
            </a:pPr>
            <a:endParaRPr sz="2399" b="0" i="0" u="none" strike="noStrike" cap="none">
              <a:solidFill>
                <a:schemeClr val="lt1"/>
              </a:solidFill>
              <a:latin typeface="Calibri"/>
              <a:ea typeface="Calibri"/>
              <a:cs typeface="Calibri"/>
              <a:sym typeface="Calibri"/>
            </a:endParaRPr>
          </a:p>
        </p:txBody>
      </p:sp>
      <p:sp>
        <p:nvSpPr>
          <p:cNvPr id="206" name="Google Shape;206;p5"/>
          <p:cNvSpPr/>
          <p:nvPr/>
        </p:nvSpPr>
        <p:spPr>
          <a:xfrm>
            <a:off x="9589406" y="1807452"/>
            <a:ext cx="435315" cy="3253981"/>
          </a:xfrm>
          <a:prstGeom prst="rightBrace">
            <a:avLst>
              <a:gd name="adj1" fmla="val 8333"/>
              <a:gd name="adj2" fmla="val 51003"/>
            </a:avLst>
          </a:prstGeom>
          <a:no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9"/>
              <a:buFont typeface="Arial"/>
              <a:buNone/>
            </a:pPr>
            <a:endParaRPr sz="2399" b="0" i="0" u="none" strike="noStrike" cap="none">
              <a:solidFill>
                <a:schemeClr val="dk1"/>
              </a:solidFill>
              <a:latin typeface="Calibri"/>
              <a:ea typeface="Calibri"/>
              <a:cs typeface="Calibri"/>
              <a:sym typeface="Calibri"/>
            </a:endParaRPr>
          </a:p>
        </p:txBody>
      </p:sp>
      <p:pic>
        <p:nvPicPr>
          <p:cNvPr id="207" name="Google Shape;207;p5" descr="C:\Users\Administrator\Desktop\8bea6ffdccf97f1fcc27cd2b7f144d91.png"/>
          <p:cNvPicPr preferRelativeResize="0"/>
          <p:nvPr/>
        </p:nvPicPr>
        <p:blipFill rotWithShape="1">
          <a:blip r:embed="rId3">
            <a:alphaModFix/>
          </a:blip>
          <a:srcRect/>
          <a:stretch/>
        </p:blipFill>
        <p:spPr>
          <a:xfrm flipH="1">
            <a:off x="8016044" y="0"/>
            <a:ext cx="4175956" cy="2212504"/>
          </a:xfrm>
          <a:prstGeom prst="rect">
            <a:avLst/>
          </a:prstGeom>
          <a:noFill/>
          <a:ln>
            <a:noFill/>
          </a:ln>
        </p:spPr>
      </p:pic>
      <p:pic>
        <p:nvPicPr>
          <p:cNvPr id="208" name="Google Shape;208;p5" descr="C:\Users\Administrator\Desktop\1.png"/>
          <p:cNvPicPr preferRelativeResize="0"/>
          <p:nvPr/>
        </p:nvPicPr>
        <p:blipFill rotWithShape="1">
          <a:blip r:embed="rId4">
            <a:alphaModFix/>
          </a:blip>
          <a:srcRect/>
          <a:stretch/>
        </p:blipFill>
        <p:spPr>
          <a:xfrm flipH="1">
            <a:off x="-123825" y="4606753"/>
            <a:ext cx="2915816" cy="22512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43"/>
          <p:cNvSpPr txBox="1">
            <a:spLocks noGrp="1"/>
          </p:cNvSpPr>
          <p:nvPr>
            <p:ph type="title"/>
          </p:nvPr>
        </p:nvSpPr>
        <p:spPr>
          <a:xfrm>
            <a:off x="2695472" y="2131079"/>
            <a:ext cx="6801055" cy="1960854"/>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4000"/>
            </a:pPr>
            <a:r>
              <a:rPr lang="en-US" sz="4000" b="1" kern="1200" dirty="0" err="1">
                <a:solidFill>
                  <a:schemeClr val="tx1"/>
                </a:solidFill>
                <a:latin typeface="+mj-lt"/>
                <a:ea typeface="+mj-ea"/>
                <a:cs typeface="+mj-cs"/>
              </a:rPr>
              <a:t>Đánh</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giá</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kết</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quả</a:t>
            </a:r>
            <a:br>
              <a:rPr lang="en-US" sz="4000" b="1" kern="1200" dirty="0">
                <a:solidFill>
                  <a:schemeClr val="tx1"/>
                </a:solidFill>
                <a:latin typeface="+mj-lt"/>
                <a:ea typeface="+mj-ea"/>
                <a:cs typeface="+mj-cs"/>
              </a:rPr>
            </a:br>
            <a:r>
              <a:rPr lang="en-US" sz="4000" b="1" kern="1200" dirty="0" err="1">
                <a:solidFill>
                  <a:schemeClr val="tx1"/>
                </a:solidFill>
                <a:latin typeface="+mj-lt"/>
                <a:ea typeface="+mj-ea"/>
                <a:cs typeface="+mj-cs"/>
              </a:rPr>
              <a:t>Hoạt</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động</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trải</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nghiệm</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hướng</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nghiệp</a:t>
            </a:r>
            <a:endParaRPr lang="en-US" sz="4000" b="1" kern="1200" dirty="0">
              <a:solidFill>
                <a:schemeClr val="tx1"/>
              </a:solidFill>
              <a:latin typeface="+mj-lt"/>
              <a:ea typeface="+mj-ea"/>
              <a:cs typeface="+mj-cs"/>
            </a:endParaRPr>
          </a:p>
        </p:txBody>
      </p:sp>
      <p:pic>
        <p:nvPicPr>
          <p:cNvPr id="662" name="Google Shape;662;p43" descr="C:\Users\Administrator\Desktop\1.png"/>
          <p:cNvPicPr preferRelativeResize="0"/>
          <p:nvPr/>
        </p:nvPicPr>
        <p:blipFill rotWithShape="1">
          <a:blip r:embed="rId3"/>
          <a:stretch/>
        </p:blipFill>
        <p:spPr>
          <a:xfrm flipH="1">
            <a:off x="497865" y="3651193"/>
            <a:ext cx="2827866" cy="2178848"/>
          </a:xfrm>
          <a:prstGeom prst="rect">
            <a:avLst/>
          </a:prstGeom>
          <a:noFill/>
        </p:spPr>
      </p:pic>
      <p:pic>
        <p:nvPicPr>
          <p:cNvPr id="661" name="Google Shape;661;p43" descr="C:\Users\Administrator\Desktop\8bea6ffdccf97f1fcc27cd2b7f144d91.png"/>
          <p:cNvPicPr preferRelativeResize="0"/>
          <p:nvPr/>
        </p:nvPicPr>
        <p:blipFill rotWithShape="1">
          <a:blip r:embed="rId4"/>
          <a:stretch/>
        </p:blipFill>
        <p:spPr>
          <a:xfrm flipH="1">
            <a:off x="7000101" y="1065429"/>
            <a:ext cx="2255373" cy="1232587"/>
          </a:xfrm>
          <a:prstGeom prst="rect">
            <a:avLst/>
          </a:prstGeom>
          <a:noFill/>
        </p:spPr>
      </p:pic>
      <p:pic>
        <p:nvPicPr>
          <p:cNvPr id="660" name="Google Shape;660;p43"/>
          <p:cNvPicPr preferRelativeResize="0"/>
          <p:nvPr/>
        </p:nvPicPr>
        <p:blipFill rotWithShape="1">
          <a:blip r:embed="rId5"/>
          <a:stretch/>
        </p:blipFill>
        <p:spPr>
          <a:xfrm>
            <a:off x="10036898" y="672208"/>
            <a:ext cx="1565977" cy="2643485"/>
          </a:xfrm>
          <a:prstGeom prst="rect">
            <a:avLst/>
          </a:prstGeom>
          <a:noFill/>
        </p:spPr>
      </p:pic>
    </p:spTree>
    <p:extLst>
      <p:ext uri="{BB962C8B-B14F-4D97-AF65-F5344CB8AC3E}">
        <p14:creationId xmlns:p14="http://schemas.microsoft.com/office/powerpoint/2010/main" val="196338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44"/>
          <p:cNvSpPr txBox="1">
            <a:spLocks noGrp="1"/>
          </p:cNvSpPr>
          <p:nvPr>
            <p:ph type="title"/>
          </p:nvPr>
        </p:nvSpPr>
        <p:spPr>
          <a:xfrm>
            <a:off x="681794" y="567072"/>
            <a:ext cx="10676012"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sz="3200" b="1">
                <a:latin typeface="Arial"/>
                <a:ea typeface="Arial"/>
                <a:cs typeface="Arial"/>
                <a:sym typeface="Arial"/>
              </a:rPr>
              <a:t>Đánh giá kết quả HĐTN,HN :</a:t>
            </a:r>
            <a:endParaRPr sz="3200" b="1">
              <a:latin typeface="Arial"/>
              <a:ea typeface="Arial"/>
              <a:cs typeface="Arial"/>
              <a:sym typeface="Arial"/>
            </a:endParaRPr>
          </a:p>
        </p:txBody>
      </p:sp>
      <p:sp>
        <p:nvSpPr>
          <p:cNvPr id="668" name="Google Shape;668;p44"/>
          <p:cNvSpPr/>
          <p:nvPr/>
        </p:nvSpPr>
        <p:spPr>
          <a:xfrm>
            <a:off x="7772400" y="1409699"/>
            <a:ext cx="3200400" cy="990600"/>
          </a:xfrm>
          <a:prstGeom prst="wedgeRoundRectCallout">
            <a:avLst>
              <a:gd name="adj1" fmla="val 35860"/>
              <a:gd name="adj2" fmla="val 176317"/>
              <a:gd name="adj3" fmla="val 16667"/>
            </a:avLst>
          </a:prstGeom>
          <a:solidFill>
            <a:srgbClr val="1E4E79"/>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Giáo viên chủ nhiệm lớp chịu trách nhiệm tổng hợp kết quả đánh giá.</a:t>
            </a:r>
            <a:endParaRPr sz="1800" b="1" i="0" u="none" strike="noStrike" cap="none">
              <a:solidFill>
                <a:schemeClr val="lt1"/>
              </a:solidFill>
              <a:latin typeface="Arial"/>
              <a:ea typeface="Arial"/>
              <a:cs typeface="Arial"/>
              <a:sym typeface="Arial"/>
            </a:endParaRPr>
          </a:p>
        </p:txBody>
      </p:sp>
      <p:sp>
        <p:nvSpPr>
          <p:cNvPr id="669" name="Google Shape;669;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grpSp>
        <p:nvGrpSpPr>
          <p:cNvPr id="670" name="Google Shape;670;p44"/>
          <p:cNvGrpSpPr/>
          <p:nvPr/>
        </p:nvGrpSpPr>
        <p:grpSpPr>
          <a:xfrm>
            <a:off x="1065802" y="1690784"/>
            <a:ext cx="5700129" cy="4621018"/>
            <a:chOff x="1080887" y="650"/>
            <a:chExt cx="5700129" cy="4621018"/>
          </a:xfrm>
        </p:grpSpPr>
        <p:sp>
          <p:nvSpPr>
            <p:cNvPr id="671" name="Google Shape;671;p44"/>
            <p:cNvSpPr/>
            <p:nvPr/>
          </p:nvSpPr>
          <p:spPr>
            <a:xfrm rot="10800000">
              <a:off x="1552850" y="650"/>
              <a:ext cx="5228166" cy="943927"/>
            </a:xfrm>
            <a:prstGeom prst="homePlate">
              <a:avLst>
                <a:gd name="adj" fmla="val 5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44"/>
            <p:cNvSpPr txBox="1"/>
            <p:nvPr/>
          </p:nvSpPr>
          <p:spPr>
            <a:xfrm>
              <a:off x="1788832" y="650"/>
              <a:ext cx="4992184" cy="943927"/>
            </a:xfrm>
            <a:prstGeom prst="rect">
              <a:avLst/>
            </a:prstGeom>
            <a:noFill/>
            <a:ln>
              <a:noFill/>
            </a:ln>
          </p:spPr>
          <p:txBody>
            <a:bodyPr spcFirstLastPara="1" wrap="square" lIns="416225" tIns="76200" rIns="142225"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BẢN THÂN HỌC SINH</a:t>
              </a:r>
              <a:endParaRPr sz="2000" b="1" i="0" u="none" strike="noStrike" cap="none">
                <a:solidFill>
                  <a:schemeClr val="lt1"/>
                </a:solidFill>
                <a:latin typeface="Arial"/>
                <a:ea typeface="Arial"/>
                <a:cs typeface="Arial"/>
                <a:sym typeface="Arial"/>
              </a:endParaRPr>
            </a:p>
          </p:txBody>
        </p:sp>
        <p:sp>
          <p:nvSpPr>
            <p:cNvPr id="673" name="Google Shape;673;p44"/>
            <p:cNvSpPr/>
            <p:nvPr/>
          </p:nvSpPr>
          <p:spPr>
            <a:xfrm>
              <a:off x="1080887" y="650"/>
              <a:ext cx="943927" cy="943927"/>
            </a:xfrm>
            <a:prstGeom prst="ellipse">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44"/>
            <p:cNvSpPr/>
            <p:nvPr/>
          </p:nvSpPr>
          <p:spPr>
            <a:xfrm rot="10800000">
              <a:off x="1552850" y="1226347"/>
              <a:ext cx="5228166" cy="943927"/>
            </a:xfrm>
            <a:prstGeom prst="homePlate">
              <a:avLst>
                <a:gd name="adj" fmla="val 5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44"/>
            <p:cNvSpPr txBox="1"/>
            <p:nvPr/>
          </p:nvSpPr>
          <p:spPr>
            <a:xfrm>
              <a:off x="1788832" y="1226347"/>
              <a:ext cx="4992184" cy="943927"/>
            </a:xfrm>
            <a:prstGeom prst="rect">
              <a:avLst/>
            </a:prstGeom>
            <a:noFill/>
            <a:ln>
              <a:noFill/>
            </a:ln>
          </p:spPr>
          <p:txBody>
            <a:bodyPr spcFirstLastPara="1" wrap="square" lIns="416225" tIns="76200" rIns="142225"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BẠN BÈ, NHÓM</a:t>
              </a:r>
              <a:endParaRPr sz="2000" b="1" i="0" u="none" strike="noStrike" cap="none">
                <a:solidFill>
                  <a:schemeClr val="lt1"/>
                </a:solidFill>
                <a:latin typeface="Arial"/>
                <a:ea typeface="Arial"/>
                <a:cs typeface="Arial"/>
                <a:sym typeface="Arial"/>
              </a:endParaRPr>
            </a:p>
          </p:txBody>
        </p:sp>
        <p:sp>
          <p:nvSpPr>
            <p:cNvPr id="676" name="Google Shape;676;p44"/>
            <p:cNvSpPr/>
            <p:nvPr/>
          </p:nvSpPr>
          <p:spPr>
            <a:xfrm>
              <a:off x="1080887" y="1226347"/>
              <a:ext cx="943927" cy="943927"/>
            </a:xfrm>
            <a:prstGeom prst="ellipse">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44"/>
            <p:cNvSpPr/>
            <p:nvPr/>
          </p:nvSpPr>
          <p:spPr>
            <a:xfrm rot="10800000">
              <a:off x="1552850" y="2452044"/>
              <a:ext cx="5228166" cy="943927"/>
            </a:xfrm>
            <a:prstGeom prst="homePlate">
              <a:avLst>
                <a:gd name="adj" fmla="val 50000"/>
              </a:avLst>
            </a:prstGeom>
            <a:solidFill>
              <a:srgbClr val="00B0F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44"/>
            <p:cNvSpPr txBox="1"/>
            <p:nvPr/>
          </p:nvSpPr>
          <p:spPr>
            <a:xfrm>
              <a:off x="1788832" y="2452044"/>
              <a:ext cx="4992184" cy="943927"/>
            </a:xfrm>
            <a:prstGeom prst="rect">
              <a:avLst/>
            </a:prstGeom>
            <a:noFill/>
            <a:ln>
              <a:noFill/>
            </a:ln>
          </p:spPr>
          <p:txBody>
            <a:bodyPr spcFirstLastPara="1" wrap="square" lIns="416225" tIns="60950" rIns="113775"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dirty="0" err="1">
                  <a:solidFill>
                    <a:schemeClr val="lt1"/>
                  </a:solidFill>
                  <a:latin typeface="Arial"/>
                  <a:ea typeface="Arial"/>
                  <a:cs typeface="Arial"/>
                  <a:sym typeface="Arial"/>
                </a:rPr>
                <a:t>PHỤ</a:t>
              </a:r>
              <a:r>
                <a:rPr lang="en-US" sz="1600" b="1" i="0" u="none" strike="noStrike" cap="none" dirty="0">
                  <a:solidFill>
                    <a:schemeClr val="lt1"/>
                  </a:solidFill>
                  <a:latin typeface="Arial"/>
                  <a:ea typeface="Arial"/>
                  <a:cs typeface="Arial"/>
                  <a:sym typeface="Arial"/>
                </a:rPr>
                <a:t> HUYNH </a:t>
              </a:r>
              <a:r>
                <a:rPr lang="en-US" sz="1600" b="1" i="0" u="none" strike="noStrike" cap="none" dirty="0" err="1">
                  <a:solidFill>
                    <a:schemeClr val="lt1"/>
                  </a:solidFill>
                  <a:latin typeface="Arial"/>
                  <a:ea typeface="Arial"/>
                  <a:cs typeface="Arial"/>
                  <a:sym typeface="Arial"/>
                </a:rPr>
                <a:t>HỌC</a:t>
              </a:r>
              <a:r>
                <a:rPr lang="en-US" sz="1600" b="1" i="0" u="none" strike="noStrike" cap="none" dirty="0">
                  <a:solidFill>
                    <a:schemeClr val="lt1"/>
                  </a:solidFill>
                  <a:latin typeface="Arial"/>
                  <a:ea typeface="Arial"/>
                  <a:cs typeface="Arial"/>
                  <a:sym typeface="Arial"/>
                </a:rPr>
                <a:t> </a:t>
              </a:r>
              <a:r>
                <a:rPr lang="en-US" sz="1600" b="1" i="0" u="none" strike="noStrike" cap="none" dirty="0" err="1">
                  <a:solidFill>
                    <a:schemeClr val="lt1"/>
                  </a:solidFill>
                  <a:latin typeface="Arial"/>
                  <a:ea typeface="Arial"/>
                  <a:cs typeface="Arial"/>
                  <a:sym typeface="Arial"/>
                </a:rPr>
                <a:t>SINH</a:t>
              </a:r>
              <a:r>
                <a:rPr lang="en-US" sz="1600" b="1" i="0" u="none" strike="noStrike" cap="none" dirty="0">
                  <a:solidFill>
                    <a:schemeClr val="lt1"/>
                  </a:solidFill>
                  <a:latin typeface="Arial"/>
                  <a:ea typeface="Arial"/>
                  <a:cs typeface="Arial"/>
                  <a:sym typeface="Arial"/>
                </a:rPr>
                <a:t> </a:t>
              </a:r>
              <a:r>
                <a:rPr lang="en-US" sz="1600" b="1" i="0" u="none" strike="noStrike" cap="none" dirty="0" err="1">
                  <a:solidFill>
                    <a:schemeClr val="lt1"/>
                  </a:solidFill>
                  <a:latin typeface="Arial"/>
                  <a:ea typeface="Arial"/>
                  <a:cs typeface="Arial"/>
                  <a:sym typeface="Arial"/>
                </a:rPr>
                <a:t>VÀ</a:t>
              </a:r>
              <a:r>
                <a:rPr lang="en-US" sz="1600" b="1" i="0" u="none" strike="noStrike" cap="none" dirty="0">
                  <a:solidFill>
                    <a:schemeClr val="lt1"/>
                  </a:solidFill>
                  <a:latin typeface="Arial"/>
                  <a:ea typeface="Arial"/>
                  <a:cs typeface="Arial"/>
                  <a:sym typeface="Arial"/>
                </a:rPr>
                <a:t> </a:t>
              </a:r>
              <a:r>
                <a:rPr lang="en-US" sz="1600" b="1" i="0" u="none" strike="noStrike" cap="none" dirty="0" err="1">
                  <a:solidFill>
                    <a:schemeClr val="lt1"/>
                  </a:solidFill>
                  <a:latin typeface="Arial"/>
                  <a:ea typeface="Arial"/>
                  <a:cs typeface="Arial"/>
                  <a:sym typeface="Arial"/>
                </a:rPr>
                <a:t>CỘNG</a:t>
              </a:r>
              <a:r>
                <a:rPr lang="en-US" sz="1600" b="1" i="0" u="none" strike="noStrike" cap="none" dirty="0">
                  <a:solidFill>
                    <a:schemeClr val="lt1"/>
                  </a:solidFill>
                  <a:latin typeface="Arial"/>
                  <a:ea typeface="Arial"/>
                  <a:cs typeface="Arial"/>
                  <a:sym typeface="Arial"/>
                </a:rPr>
                <a:t> </a:t>
              </a:r>
              <a:r>
                <a:rPr lang="en-US" sz="1600" b="1" i="0" u="none" strike="noStrike" cap="none" dirty="0" err="1">
                  <a:solidFill>
                    <a:schemeClr val="lt1"/>
                  </a:solidFill>
                  <a:latin typeface="Arial"/>
                  <a:ea typeface="Arial"/>
                  <a:cs typeface="Arial"/>
                  <a:sym typeface="Arial"/>
                </a:rPr>
                <a:t>ĐỒNG</a:t>
              </a:r>
              <a:endParaRPr sz="1600" b="1" i="0" u="none" strike="noStrike" cap="none" dirty="0">
                <a:solidFill>
                  <a:schemeClr val="lt1"/>
                </a:solidFill>
                <a:latin typeface="Arial"/>
                <a:ea typeface="Arial"/>
                <a:cs typeface="Arial"/>
                <a:sym typeface="Arial"/>
              </a:endParaRPr>
            </a:p>
          </p:txBody>
        </p:sp>
        <p:sp>
          <p:nvSpPr>
            <p:cNvPr id="679" name="Google Shape;679;p44"/>
            <p:cNvSpPr/>
            <p:nvPr/>
          </p:nvSpPr>
          <p:spPr>
            <a:xfrm>
              <a:off x="1080887" y="2452044"/>
              <a:ext cx="943927" cy="943927"/>
            </a:xfrm>
            <a:prstGeom prst="ellipse">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44"/>
            <p:cNvSpPr/>
            <p:nvPr/>
          </p:nvSpPr>
          <p:spPr>
            <a:xfrm rot="10800000">
              <a:off x="1552850" y="3677741"/>
              <a:ext cx="5228166" cy="943927"/>
            </a:xfrm>
            <a:prstGeom prst="homePlate">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44"/>
            <p:cNvSpPr txBox="1"/>
            <p:nvPr/>
          </p:nvSpPr>
          <p:spPr>
            <a:xfrm>
              <a:off x="1788832" y="3677741"/>
              <a:ext cx="4992184" cy="943927"/>
            </a:xfrm>
            <a:prstGeom prst="rect">
              <a:avLst/>
            </a:prstGeom>
            <a:noFill/>
            <a:ln>
              <a:noFill/>
            </a:ln>
          </p:spPr>
          <p:txBody>
            <a:bodyPr spcFirstLastPara="1" wrap="square" lIns="416225" tIns="76200" rIns="142225"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GIÁO VIÊN CHỦ NHIỆM</a:t>
              </a:r>
              <a:endParaRPr sz="2000" b="1" i="0" u="none" strike="noStrike" cap="none">
                <a:solidFill>
                  <a:schemeClr val="lt1"/>
                </a:solidFill>
                <a:latin typeface="Arial"/>
                <a:ea typeface="Arial"/>
                <a:cs typeface="Arial"/>
                <a:sym typeface="Arial"/>
              </a:endParaRPr>
            </a:p>
          </p:txBody>
        </p:sp>
        <p:sp>
          <p:nvSpPr>
            <p:cNvPr id="682" name="Google Shape;682;p44"/>
            <p:cNvSpPr/>
            <p:nvPr/>
          </p:nvSpPr>
          <p:spPr>
            <a:xfrm>
              <a:off x="1080887" y="3677741"/>
              <a:ext cx="943927" cy="943927"/>
            </a:xfrm>
            <a:prstGeom prst="ellipse">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83" name="Google Shape;683;p44"/>
          <p:cNvPicPr preferRelativeResize="0"/>
          <p:nvPr/>
        </p:nvPicPr>
        <p:blipFill rotWithShape="1">
          <a:blip r:embed="rId7">
            <a:alphaModFix/>
          </a:blip>
          <a:srcRect/>
          <a:stretch/>
        </p:blipFill>
        <p:spPr>
          <a:xfrm>
            <a:off x="8379896" y="2867421"/>
            <a:ext cx="2977910" cy="2977910"/>
          </a:xfrm>
          <a:prstGeom prst="rect">
            <a:avLst/>
          </a:prstGeom>
          <a:noFill/>
          <a:ln>
            <a:noFill/>
          </a:ln>
        </p:spPr>
      </p:pic>
    </p:spTree>
    <p:extLst>
      <p:ext uri="{BB962C8B-B14F-4D97-AF65-F5344CB8AC3E}">
        <p14:creationId xmlns:p14="http://schemas.microsoft.com/office/powerpoint/2010/main" val="235245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113ac30190f_0_387"/>
          <p:cNvSpPr txBox="1"/>
          <p:nvPr/>
        </p:nvSpPr>
        <p:spPr>
          <a:xfrm>
            <a:off x="838200" y="365125"/>
            <a:ext cx="10515600" cy="930275"/>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buClr>
                <a:srgbClr val="1E4E79"/>
              </a:buClr>
              <a:buSzPts val="3200"/>
            </a:pPr>
            <a:r>
              <a:rPr lang="en-US" sz="3100" b="1" kern="1200">
                <a:solidFill>
                  <a:schemeClr val="tx1"/>
                </a:solidFill>
                <a:latin typeface="+mj-lt"/>
                <a:ea typeface="+mj-ea"/>
                <a:cs typeface="+mj-cs"/>
                <a:sym typeface="Calibri"/>
              </a:rPr>
              <a:t>Cứ liệu đánh giá dựa trên thông tin thu thập được:</a:t>
            </a:r>
          </a:p>
        </p:txBody>
      </p:sp>
      <p:grpSp>
        <p:nvGrpSpPr>
          <p:cNvPr id="489" name="Google Shape;489;g113ac30190f_0_387"/>
          <p:cNvGrpSpPr/>
          <p:nvPr/>
        </p:nvGrpSpPr>
        <p:grpSpPr>
          <a:xfrm>
            <a:off x="936212" y="2011363"/>
            <a:ext cx="10319575" cy="4160839"/>
            <a:chOff x="975" y="1136004"/>
            <a:chExt cx="10429022" cy="4204966"/>
          </a:xfrm>
        </p:grpSpPr>
        <p:sp>
          <p:nvSpPr>
            <p:cNvPr id="490" name="Google Shape;490;g113ac30190f_0_387"/>
            <p:cNvSpPr/>
            <p:nvPr/>
          </p:nvSpPr>
          <p:spPr>
            <a:xfrm>
              <a:off x="20827" y="1136004"/>
              <a:ext cx="4893600" cy="75900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g113ac30190f_0_387"/>
            <p:cNvSpPr txBox="1"/>
            <p:nvPr/>
          </p:nvSpPr>
          <p:spPr>
            <a:xfrm>
              <a:off x="43058" y="1158235"/>
              <a:ext cx="4848900" cy="714600"/>
            </a:xfrm>
            <a:prstGeom prst="rect">
              <a:avLst/>
            </a:prstGeom>
            <a:noFill/>
            <a:ln>
              <a:noFill/>
            </a:ln>
          </p:spPr>
          <p:txBody>
            <a:bodyPr spcFirstLastPara="1" wrap="square" lIns="45700" tIns="30475" rIns="45700" bIns="30475" anchor="ctr" anchorCtr="0">
              <a:noAutofit/>
            </a:bodyPr>
            <a:lstStyle/>
            <a:p>
              <a:pPr algn="ctr">
                <a:lnSpc>
                  <a:spcPct val="90000"/>
                </a:lnSpc>
                <a:spcAft>
                  <a:spcPts val="600"/>
                </a:spcAft>
              </a:pPr>
              <a:r>
                <a:rPr lang="en-US" sz="2352" b="1" i="0" u="none" strike="noStrike" cap="none">
                  <a:solidFill>
                    <a:schemeClr val="lt1"/>
                  </a:solidFill>
                  <a:latin typeface="Arial"/>
                  <a:ea typeface="Arial"/>
                  <a:cs typeface="Arial"/>
                  <a:sym typeface="Arial"/>
                </a:rPr>
                <a:t>Đánh giá định tính</a:t>
              </a:r>
              <a:endParaRPr sz="2400" b="1">
                <a:solidFill>
                  <a:schemeClr val="lt1"/>
                </a:solidFill>
                <a:latin typeface="Arial"/>
                <a:ea typeface="Arial"/>
                <a:cs typeface="Arial"/>
                <a:sym typeface="Arial"/>
              </a:endParaRPr>
            </a:p>
          </p:txBody>
        </p:sp>
        <p:sp>
          <p:nvSpPr>
            <p:cNvPr id="492" name="Google Shape;492;g113ac30190f_0_387"/>
            <p:cNvSpPr/>
            <p:nvPr/>
          </p:nvSpPr>
          <p:spPr>
            <a:xfrm>
              <a:off x="40678" y="2031652"/>
              <a:ext cx="759000" cy="759000"/>
            </a:xfrm>
            <a:prstGeom prst="roundRect">
              <a:avLst>
                <a:gd name="adj" fmla="val 16670"/>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g113ac30190f_0_387"/>
            <p:cNvSpPr/>
            <p:nvPr/>
          </p:nvSpPr>
          <p:spPr>
            <a:xfrm>
              <a:off x="845243" y="2031652"/>
              <a:ext cx="4089000" cy="759000"/>
            </a:xfrm>
            <a:prstGeom prst="roundRect">
              <a:avLst>
                <a:gd name="adj" fmla="val 1667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g113ac30190f_0_387"/>
            <p:cNvSpPr txBox="1"/>
            <p:nvPr/>
          </p:nvSpPr>
          <p:spPr>
            <a:xfrm>
              <a:off x="882302" y="2068711"/>
              <a:ext cx="4014900" cy="684900"/>
            </a:xfrm>
            <a:prstGeom prst="rect">
              <a:avLst/>
            </a:prstGeom>
            <a:noFill/>
            <a:ln>
              <a:noFill/>
            </a:ln>
          </p:spPr>
          <p:txBody>
            <a:bodyPr spcFirstLastPara="1" wrap="square" lIns="142225" tIns="142225" rIns="142225" bIns="142225" anchor="ctr" anchorCtr="0">
              <a:noAutofit/>
            </a:bodyPr>
            <a:lstStyle/>
            <a:p>
              <a:pPr>
                <a:lnSpc>
                  <a:spcPct val="90000"/>
                </a:lnSpc>
                <a:spcAft>
                  <a:spcPts val="600"/>
                </a:spcAft>
              </a:pPr>
              <a:r>
                <a:rPr lang="en-US" sz="1960" dirty="0" err="1">
                  <a:solidFill>
                    <a:schemeClr val="lt1"/>
                  </a:solidFill>
                </a:rPr>
                <a:t>T</a:t>
              </a:r>
              <a:r>
                <a:rPr lang="en-US" sz="1960" b="0" i="0" u="none" strike="noStrike" cap="none" dirty="0" err="1">
                  <a:solidFill>
                    <a:schemeClr val="lt1"/>
                  </a:solidFill>
                  <a:latin typeface="Arial"/>
                  <a:ea typeface="Arial"/>
                  <a:cs typeface="Arial"/>
                  <a:sym typeface="Arial"/>
                </a:rPr>
                <a:t>ừ</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quan</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sát</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của</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giáo</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viên</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hằng</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ngày</a:t>
              </a:r>
              <a:r>
                <a:rPr lang="en-US" sz="1960" b="0" i="0" u="none" strike="noStrike" cap="none" dirty="0">
                  <a:solidFill>
                    <a:schemeClr val="lt1"/>
                  </a:solidFill>
                  <a:latin typeface="Arial"/>
                  <a:ea typeface="Arial"/>
                  <a:cs typeface="Arial"/>
                  <a:sym typeface="Arial"/>
                </a:rPr>
                <a:t>)</a:t>
              </a:r>
              <a:endParaRPr sz="2000" dirty="0">
                <a:solidFill>
                  <a:schemeClr val="lt1"/>
                </a:solidFill>
                <a:latin typeface="Arial"/>
                <a:ea typeface="Arial"/>
                <a:cs typeface="Arial"/>
                <a:sym typeface="Arial"/>
              </a:endParaRPr>
            </a:p>
          </p:txBody>
        </p:sp>
        <p:sp>
          <p:nvSpPr>
            <p:cNvPr id="495" name="Google Shape;495;g113ac30190f_0_387"/>
            <p:cNvSpPr/>
            <p:nvPr/>
          </p:nvSpPr>
          <p:spPr>
            <a:xfrm>
              <a:off x="40678" y="2881758"/>
              <a:ext cx="759000" cy="759000"/>
            </a:xfrm>
            <a:prstGeom prst="roundRect">
              <a:avLst>
                <a:gd name="adj" fmla="val 16670"/>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13ac30190f_0_387"/>
            <p:cNvSpPr/>
            <p:nvPr/>
          </p:nvSpPr>
          <p:spPr>
            <a:xfrm>
              <a:off x="845243" y="2881758"/>
              <a:ext cx="4089000" cy="759000"/>
            </a:xfrm>
            <a:prstGeom prst="roundRect">
              <a:avLst>
                <a:gd name="adj" fmla="val 16670"/>
              </a:avLst>
            </a:prstGeom>
            <a:solidFill>
              <a:srgbClr val="DB784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13ac30190f_0_387"/>
            <p:cNvSpPr txBox="1"/>
            <p:nvPr/>
          </p:nvSpPr>
          <p:spPr>
            <a:xfrm>
              <a:off x="882302" y="2918817"/>
              <a:ext cx="4014900" cy="684900"/>
            </a:xfrm>
            <a:prstGeom prst="rect">
              <a:avLst/>
            </a:prstGeom>
            <a:noFill/>
            <a:ln>
              <a:noFill/>
            </a:ln>
          </p:spPr>
          <p:txBody>
            <a:bodyPr spcFirstLastPara="1" wrap="square" lIns="142225" tIns="142225" rIns="142225" bIns="142225" anchor="ctr" anchorCtr="0">
              <a:noAutofit/>
            </a:bodyPr>
            <a:lstStyle/>
            <a:p>
              <a:pPr>
                <a:lnSpc>
                  <a:spcPct val="90000"/>
                </a:lnSpc>
                <a:spcAft>
                  <a:spcPts val="600"/>
                </a:spcAft>
              </a:pPr>
              <a:r>
                <a:rPr lang="en-US" sz="1960" b="0" i="0" u="none" strike="noStrike" cap="none" dirty="0" err="1">
                  <a:solidFill>
                    <a:schemeClr val="lt1"/>
                  </a:solidFill>
                  <a:latin typeface="Arial"/>
                  <a:ea typeface="Arial"/>
                  <a:cs typeface="Arial"/>
                  <a:sym typeface="Arial"/>
                </a:rPr>
                <a:t>Từ</a:t>
              </a:r>
              <a:r>
                <a:rPr lang="en-US" sz="1960" b="0" i="0" u="none" strike="noStrike" cap="none" dirty="0">
                  <a:solidFill>
                    <a:schemeClr val="lt1"/>
                  </a:solidFill>
                  <a:latin typeface="Arial"/>
                  <a:ea typeface="Arial"/>
                  <a:cs typeface="Arial"/>
                  <a:sym typeface="Arial"/>
                </a:rPr>
                <a:t> ý </a:t>
              </a:r>
              <a:r>
                <a:rPr lang="en-US" sz="1960" b="0" i="0" u="none" strike="noStrike" cap="none" dirty="0" err="1">
                  <a:solidFill>
                    <a:schemeClr val="lt1"/>
                  </a:solidFill>
                  <a:latin typeface="Arial"/>
                  <a:ea typeface="Arial"/>
                  <a:cs typeface="Arial"/>
                  <a:sym typeface="Arial"/>
                </a:rPr>
                <a:t>kiến</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tự</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đánh</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giá</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của</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học</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sinh</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sau</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mỗi</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chủ</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đề</a:t>
              </a:r>
              <a:r>
                <a:rPr lang="en-US" sz="1960" b="0" i="0" u="none" strike="noStrike" cap="none" dirty="0">
                  <a:solidFill>
                    <a:schemeClr val="lt1"/>
                  </a:solidFill>
                  <a:latin typeface="Arial"/>
                  <a:ea typeface="Arial"/>
                  <a:cs typeface="Arial"/>
                  <a:sym typeface="Arial"/>
                </a:rPr>
                <a:t>) </a:t>
              </a:r>
              <a:endParaRPr sz="2000" dirty="0">
                <a:solidFill>
                  <a:schemeClr val="lt1"/>
                </a:solidFill>
                <a:latin typeface="Arial"/>
                <a:ea typeface="Arial"/>
                <a:cs typeface="Arial"/>
                <a:sym typeface="Arial"/>
              </a:endParaRPr>
            </a:p>
          </p:txBody>
        </p:sp>
        <p:sp>
          <p:nvSpPr>
            <p:cNvPr id="498" name="Google Shape;498;g113ac30190f_0_387"/>
            <p:cNvSpPr/>
            <p:nvPr/>
          </p:nvSpPr>
          <p:spPr>
            <a:xfrm>
              <a:off x="975" y="3731864"/>
              <a:ext cx="759000" cy="759000"/>
            </a:xfrm>
            <a:prstGeom prst="roundRect">
              <a:avLst>
                <a:gd name="adj" fmla="val 16670"/>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g113ac30190f_0_387"/>
            <p:cNvSpPr/>
            <p:nvPr/>
          </p:nvSpPr>
          <p:spPr>
            <a:xfrm>
              <a:off x="765837" y="3731864"/>
              <a:ext cx="4168200" cy="759000"/>
            </a:xfrm>
            <a:prstGeom prst="roundRect">
              <a:avLst>
                <a:gd name="adj" fmla="val 16670"/>
              </a:avLst>
            </a:prstGeom>
            <a:solidFill>
              <a:srgbClr val="CB7C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g113ac30190f_0_387"/>
            <p:cNvSpPr txBox="1"/>
            <p:nvPr/>
          </p:nvSpPr>
          <p:spPr>
            <a:xfrm>
              <a:off x="802896" y="3768923"/>
              <a:ext cx="4094100" cy="684900"/>
            </a:xfrm>
            <a:prstGeom prst="rect">
              <a:avLst/>
            </a:prstGeom>
            <a:noFill/>
            <a:ln>
              <a:noFill/>
            </a:ln>
          </p:spPr>
          <p:txBody>
            <a:bodyPr spcFirstLastPara="1" wrap="square" lIns="142225" tIns="142225" rIns="142225" bIns="142225" anchor="ctr" anchorCtr="0">
              <a:noAutofit/>
            </a:bodyPr>
            <a:lstStyle/>
            <a:p>
              <a:pPr>
                <a:lnSpc>
                  <a:spcPct val="90000"/>
                </a:lnSpc>
                <a:spcAft>
                  <a:spcPts val="600"/>
                </a:spcAft>
              </a:pPr>
              <a:r>
                <a:rPr lang="en-US" sz="1960" dirty="0" err="1">
                  <a:solidFill>
                    <a:schemeClr val="lt1"/>
                  </a:solidFill>
                </a:rPr>
                <a:t>Đ</a:t>
              </a:r>
              <a:r>
                <a:rPr lang="en-US" sz="1960" b="0" i="0" u="none" strike="noStrike" cap="none" dirty="0" err="1">
                  <a:solidFill>
                    <a:schemeClr val="lt1"/>
                  </a:solidFill>
                  <a:latin typeface="Arial"/>
                  <a:ea typeface="Arial"/>
                  <a:cs typeface="Arial"/>
                  <a:sym typeface="Arial"/>
                </a:rPr>
                <a:t>ánh</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giá</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đồng</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đẳng</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của</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các</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học</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sinh</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trong</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lớp</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sau</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mỗi</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chủ</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đề</a:t>
              </a:r>
              <a:r>
                <a:rPr lang="en-US" sz="1960" b="0" i="0" u="none" strike="noStrike" cap="none" dirty="0">
                  <a:solidFill>
                    <a:schemeClr val="lt1"/>
                  </a:solidFill>
                  <a:latin typeface="Arial"/>
                  <a:ea typeface="Arial"/>
                  <a:cs typeface="Arial"/>
                  <a:sym typeface="Arial"/>
                </a:rPr>
                <a:t>) </a:t>
              </a:r>
              <a:endParaRPr sz="2000" dirty="0">
                <a:solidFill>
                  <a:schemeClr val="lt1"/>
                </a:solidFill>
                <a:latin typeface="Arial"/>
                <a:ea typeface="Arial"/>
                <a:cs typeface="Arial"/>
                <a:sym typeface="Arial"/>
              </a:endParaRPr>
            </a:p>
          </p:txBody>
        </p:sp>
        <p:sp>
          <p:nvSpPr>
            <p:cNvPr id="501" name="Google Shape;501;g113ac30190f_0_387"/>
            <p:cNvSpPr/>
            <p:nvPr/>
          </p:nvSpPr>
          <p:spPr>
            <a:xfrm>
              <a:off x="40678" y="4581970"/>
              <a:ext cx="759000" cy="759000"/>
            </a:xfrm>
            <a:prstGeom prst="roundRect">
              <a:avLst>
                <a:gd name="adj" fmla="val 16670"/>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13ac30190f_0_387"/>
            <p:cNvSpPr/>
            <p:nvPr/>
          </p:nvSpPr>
          <p:spPr>
            <a:xfrm>
              <a:off x="845243" y="4581970"/>
              <a:ext cx="4089000" cy="759000"/>
            </a:xfrm>
            <a:prstGeom prst="roundRect">
              <a:avLst>
                <a:gd name="adj" fmla="val 16670"/>
              </a:avLst>
            </a:prstGeom>
            <a:solidFill>
              <a:srgbClr val="BC85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g113ac30190f_0_387"/>
            <p:cNvSpPr txBox="1"/>
            <p:nvPr/>
          </p:nvSpPr>
          <p:spPr>
            <a:xfrm>
              <a:off x="882302" y="4619029"/>
              <a:ext cx="4014900" cy="684900"/>
            </a:xfrm>
            <a:prstGeom prst="rect">
              <a:avLst/>
            </a:prstGeom>
            <a:noFill/>
            <a:ln>
              <a:noFill/>
            </a:ln>
          </p:spPr>
          <p:txBody>
            <a:bodyPr spcFirstLastPara="1" wrap="square" lIns="142225" tIns="142225" rIns="142225" bIns="142225" anchor="ctr" anchorCtr="0">
              <a:noAutofit/>
            </a:bodyPr>
            <a:lstStyle/>
            <a:p>
              <a:pPr>
                <a:lnSpc>
                  <a:spcPct val="90000"/>
                </a:lnSpc>
                <a:spcAft>
                  <a:spcPts val="600"/>
                </a:spcAft>
              </a:pPr>
              <a:r>
                <a:rPr lang="en-US" sz="1960" dirty="0">
                  <a:solidFill>
                    <a:schemeClr val="lt1"/>
                  </a:solidFill>
                </a:rPr>
                <a:t>Ý</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kiến</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nhận</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xét</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của</a:t>
              </a:r>
              <a:r>
                <a:rPr lang="en-US" sz="1960" b="0" i="0" u="none" strike="noStrike" cap="none" dirty="0">
                  <a:solidFill>
                    <a:schemeClr val="lt1"/>
                  </a:solidFill>
                  <a:latin typeface="Arial"/>
                  <a:ea typeface="Arial"/>
                  <a:cs typeface="Arial"/>
                  <a:sym typeface="Arial"/>
                </a:rPr>
                <a:t> cha </a:t>
              </a:r>
              <a:r>
                <a:rPr lang="en-US" sz="1960" b="0" i="0" u="none" strike="noStrike" cap="none" dirty="0" err="1">
                  <a:solidFill>
                    <a:schemeClr val="lt1"/>
                  </a:solidFill>
                  <a:latin typeface="Arial"/>
                  <a:ea typeface="Arial"/>
                  <a:cs typeface="Arial"/>
                  <a:sym typeface="Arial"/>
                </a:rPr>
                <a:t>mẹ</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học</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sinh</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và</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cộng</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đồng</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có</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liên</a:t>
              </a:r>
              <a:r>
                <a:rPr lang="en-US" sz="1960" b="0" i="0" u="none" strike="noStrike" cap="none" dirty="0">
                  <a:solidFill>
                    <a:schemeClr val="lt1"/>
                  </a:solidFill>
                  <a:latin typeface="Arial"/>
                  <a:ea typeface="Arial"/>
                  <a:cs typeface="Arial"/>
                  <a:sym typeface="Arial"/>
                </a:rPr>
                <a:t> </a:t>
              </a:r>
              <a:r>
                <a:rPr lang="en-US" sz="1960" b="0" i="0" u="none" strike="noStrike" cap="none" dirty="0" err="1">
                  <a:solidFill>
                    <a:schemeClr val="lt1"/>
                  </a:solidFill>
                  <a:latin typeface="Arial"/>
                  <a:ea typeface="Arial"/>
                  <a:cs typeface="Arial"/>
                  <a:sym typeface="Arial"/>
                </a:rPr>
                <a:t>quan</a:t>
              </a:r>
              <a:r>
                <a:rPr lang="en-US" sz="1960" b="0" i="0" u="none" strike="noStrike" cap="none" dirty="0">
                  <a:solidFill>
                    <a:schemeClr val="lt1"/>
                  </a:solidFill>
                  <a:latin typeface="Arial"/>
                  <a:ea typeface="Arial"/>
                  <a:cs typeface="Arial"/>
                  <a:sym typeface="Arial"/>
                </a:rPr>
                <a:t>)</a:t>
              </a:r>
              <a:endParaRPr sz="2000" dirty="0">
                <a:solidFill>
                  <a:schemeClr val="lt1"/>
                </a:solidFill>
                <a:latin typeface="Arial"/>
                <a:ea typeface="Arial"/>
                <a:cs typeface="Arial"/>
                <a:sym typeface="Arial"/>
              </a:endParaRPr>
            </a:p>
          </p:txBody>
        </p:sp>
        <p:sp>
          <p:nvSpPr>
            <p:cNvPr id="504" name="Google Shape;504;g113ac30190f_0_387"/>
            <p:cNvSpPr/>
            <p:nvPr/>
          </p:nvSpPr>
          <p:spPr>
            <a:xfrm>
              <a:off x="5484225" y="1136004"/>
              <a:ext cx="4893600" cy="75900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g113ac30190f_0_387"/>
            <p:cNvSpPr txBox="1"/>
            <p:nvPr/>
          </p:nvSpPr>
          <p:spPr>
            <a:xfrm>
              <a:off x="5506456" y="1158235"/>
              <a:ext cx="4848900" cy="714600"/>
            </a:xfrm>
            <a:prstGeom prst="rect">
              <a:avLst/>
            </a:prstGeom>
            <a:noFill/>
            <a:ln>
              <a:noFill/>
            </a:ln>
          </p:spPr>
          <p:txBody>
            <a:bodyPr spcFirstLastPara="1" wrap="square" lIns="45700" tIns="30475" rIns="45700" bIns="30475" anchor="ctr" anchorCtr="0">
              <a:noAutofit/>
            </a:bodyPr>
            <a:lstStyle/>
            <a:p>
              <a:pPr algn="ctr">
                <a:lnSpc>
                  <a:spcPct val="90000"/>
                </a:lnSpc>
                <a:spcAft>
                  <a:spcPts val="600"/>
                </a:spcAft>
              </a:pPr>
              <a:r>
                <a:rPr lang="en-US" sz="2352" b="1" i="0" u="none" strike="noStrike" cap="none">
                  <a:solidFill>
                    <a:schemeClr val="lt1"/>
                  </a:solidFill>
                  <a:latin typeface="Arial"/>
                  <a:ea typeface="Arial"/>
                  <a:cs typeface="Arial"/>
                  <a:sym typeface="Arial"/>
                </a:rPr>
                <a:t>Đánh giá định lượng</a:t>
              </a:r>
              <a:endParaRPr sz="2400" b="1">
                <a:solidFill>
                  <a:schemeClr val="lt1"/>
                </a:solidFill>
                <a:latin typeface="Arial"/>
                <a:ea typeface="Arial"/>
                <a:cs typeface="Arial"/>
                <a:sym typeface="Arial"/>
              </a:endParaRPr>
            </a:p>
          </p:txBody>
        </p:sp>
        <p:sp>
          <p:nvSpPr>
            <p:cNvPr id="506" name="Google Shape;506;g113ac30190f_0_387"/>
            <p:cNvSpPr/>
            <p:nvPr/>
          </p:nvSpPr>
          <p:spPr>
            <a:xfrm>
              <a:off x="5208691" y="2809856"/>
              <a:ext cx="759000" cy="759000"/>
            </a:xfrm>
            <a:prstGeom prst="roundRect">
              <a:avLst>
                <a:gd name="adj" fmla="val 16670"/>
              </a:avLst>
            </a:prstGeom>
            <a:blipFill rotWithShape="1">
              <a:blip r:embed="rId7">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g113ac30190f_0_387"/>
            <p:cNvSpPr/>
            <p:nvPr/>
          </p:nvSpPr>
          <p:spPr>
            <a:xfrm>
              <a:off x="6098297" y="1980881"/>
              <a:ext cx="4331700" cy="2298000"/>
            </a:xfrm>
            <a:prstGeom prst="roundRect">
              <a:avLst>
                <a:gd name="adj" fmla="val 16670"/>
              </a:avLst>
            </a:prstGeom>
            <a:solidFill>
              <a:srgbClr val="AF939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g113ac30190f_0_387"/>
            <p:cNvSpPr txBox="1"/>
            <p:nvPr/>
          </p:nvSpPr>
          <p:spPr>
            <a:xfrm>
              <a:off x="6210489" y="2093073"/>
              <a:ext cx="4107300" cy="2073600"/>
            </a:xfrm>
            <a:prstGeom prst="rect">
              <a:avLst/>
            </a:prstGeom>
            <a:noFill/>
            <a:ln>
              <a:noFill/>
            </a:ln>
          </p:spPr>
          <p:txBody>
            <a:bodyPr spcFirstLastPara="1" wrap="square" lIns="142225" tIns="142225" rIns="142225" bIns="142225" anchor="ctr" anchorCtr="0">
              <a:noAutofit/>
            </a:bodyPr>
            <a:lstStyle/>
            <a:p>
              <a:pPr>
                <a:lnSpc>
                  <a:spcPct val="90000"/>
                </a:lnSpc>
                <a:spcAft>
                  <a:spcPts val="600"/>
                </a:spcAft>
              </a:pP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Số</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giờ</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số</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lần</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tham</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gia</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hoạt</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động</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trải</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nghiệm</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hoạt</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động</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tập</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thể</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hoạt</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động</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trải</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nghiệm</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thường</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xuyên</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hoạt</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động</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xã</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hội</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và</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phục</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vụ</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cộng</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đồng</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hoạt</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động</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hướng</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nghiệp</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hoạt</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động</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lao</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động</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a:t>
              </a:r>
              <a:endParaRPr sz="2000" dirty="0">
                <a:solidFill>
                  <a:schemeClr val="lt1"/>
                </a:solidFill>
                <a:latin typeface="Arial"/>
                <a:ea typeface="Arial"/>
                <a:cs typeface="Arial"/>
                <a:sym typeface="Arial"/>
              </a:endParaRPr>
            </a:p>
          </p:txBody>
        </p:sp>
        <p:sp>
          <p:nvSpPr>
            <p:cNvPr id="509" name="Google Shape;509;g113ac30190f_0_387"/>
            <p:cNvSpPr/>
            <p:nvPr/>
          </p:nvSpPr>
          <p:spPr>
            <a:xfrm>
              <a:off x="5425485" y="4496140"/>
              <a:ext cx="759000" cy="759000"/>
            </a:xfrm>
            <a:prstGeom prst="roundRect">
              <a:avLst>
                <a:gd name="adj" fmla="val 16670"/>
              </a:avLst>
            </a:prstGeom>
            <a:blipFill rotWithShape="1">
              <a:blip r:embed="rId8">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g113ac30190f_0_387"/>
            <p:cNvSpPr/>
            <p:nvPr/>
          </p:nvSpPr>
          <p:spPr>
            <a:xfrm>
              <a:off x="6259155" y="4391073"/>
              <a:ext cx="4089000" cy="920746"/>
            </a:xfrm>
            <a:prstGeom prst="roundRect">
              <a:avLst>
                <a:gd name="adj" fmla="val 16670"/>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g113ac30190f_0_387"/>
            <p:cNvSpPr txBox="1"/>
            <p:nvPr/>
          </p:nvSpPr>
          <p:spPr>
            <a:xfrm>
              <a:off x="6302708" y="4490864"/>
              <a:ext cx="4001700" cy="777507"/>
            </a:xfrm>
            <a:prstGeom prst="rect">
              <a:avLst/>
            </a:prstGeom>
            <a:noFill/>
            <a:ln>
              <a:noFill/>
            </a:ln>
          </p:spPr>
          <p:txBody>
            <a:bodyPr spcFirstLastPara="1" wrap="square" lIns="142225" tIns="142225" rIns="142225" bIns="142225" anchor="ctr" anchorCtr="0">
              <a:noAutofit/>
            </a:bodyPr>
            <a:lstStyle/>
            <a:p>
              <a:pPr>
                <a:lnSpc>
                  <a:spcPct val="90000"/>
                </a:lnSpc>
                <a:spcAft>
                  <a:spcPts val="600"/>
                </a:spcAft>
              </a:pP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Số</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lượng</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và</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chất</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lượng</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các</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sản</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phẩm</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hoàn</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thành</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được</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lưu</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trong</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hồ</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sơ</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hoạt</a:t>
              </a:r>
              <a:r>
                <a:rPr lang="en-US" sz="1960" b="0" i="0" u="none" strike="noStrike" cap="none" dirty="0">
                  <a:solidFill>
                    <a:schemeClr val="lt1"/>
                  </a:solidFill>
                  <a:latin typeface="Arial" panose="020B0604020202020204" pitchFamily="34" charset="0"/>
                  <a:ea typeface="Arial"/>
                  <a:cs typeface="Arial" panose="020B0604020202020204" pitchFamily="34" charset="0"/>
                  <a:sym typeface="Calibri"/>
                </a:rPr>
                <a:t> </a:t>
              </a:r>
              <a:r>
                <a:rPr lang="en-US" sz="1960" b="0" i="0" u="none" strike="noStrike" cap="none" dirty="0" err="1">
                  <a:solidFill>
                    <a:schemeClr val="lt1"/>
                  </a:solidFill>
                  <a:latin typeface="Arial" panose="020B0604020202020204" pitchFamily="34" charset="0"/>
                  <a:ea typeface="Arial"/>
                  <a:cs typeface="Arial" panose="020B0604020202020204" pitchFamily="34" charset="0"/>
                  <a:sym typeface="Calibri"/>
                </a:rPr>
                <a:t>động</a:t>
              </a:r>
              <a:endParaRPr sz="2000"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1162864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113ac30190f_0_414"/>
          <p:cNvSpPr txBox="1">
            <a:spLocks noGrp="1"/>
          </p:cNvSpPr>
          <p:nvPr>
            <p:ph type="title"/>
          </p:nvPr>
        </p:nvSpPr>
        <p:spPr>
          <a:xfrm>
            <a:off x="990783" y="1049459"/>
            <a:ext cx="86463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dirty="0" err="1">
                <a:latin typeface="Arial"/>
                <a:ea typeface="Arial"/>
                <a:cs typeface="Arial"/>
                <a:sym typeface="Arial"/>
              </a:rPr>
              <a:t>Kết</a:t>
            </a:r>
            <a:r>
              <a:rPr lang="en-US" sz="3600" dirty="0">
                <a:latin typeface="Arial"/>
                <a:ea typeface="Arial"/>
                <a:cs typeface="Arial"/>
                <a:sym typeface="Arial"/>
              </a:rPr>
              <a:t> </a:t>
            </a:r>
            <a:r>
              <a:rPr lang="en-US" sz="3600" dirty="0" err="1">
                <a:latin typeface="Arial"/>
                <a:ea typeface="Arial"/>
                <a:cs typeface="Arial"/>
                <a:sym typeface="Arial"/>
              </a:rPr>
              <a:t>quả</a:t>
            </a:r>
            <a:r>
              <a:rPr lang="en-US" sz="3600" dirty="0">
                <a:latin typeface="Arial"/>
                <a:ea typeface="Arial"/>
                <a:cs typeface="Arial"/>
                <a:sym typeface="Arial"/>
              </a:rPr>
              <a:t> </a:t>
            </a:r>
            <a:r>
              <a:rPr lang="en-US" sz="3600" dirty="0" err="1">
                <a:latin typeface="Arial"/>
                <a:ea typeface="Arial"/>
                <a:cs typeface="Arial"/>
                <a:sym typeface="Arial"/>
              </a:rPr>
              <a:t>đánh</a:t>
            </a:r>
            <a:r>
              <a:rPr lang="en-US" sz="3600" dirty="0">
                <a:latin typeface="Arial"/>
                <a:ea typeface="Arial"/>
                <a:cs typeface="Arial"/>
                <a:sym typeface="Arial"/>
              </a:rPr>
              <a:t> </a:t>
            </a:r>
            <a:r>
              <a:rPr lang="en-US" sz="3600" dirty="0" err="1">
                <a:latin typeface="Arial"/>
                <a:ea typeface="Arial"/>
                <a:cs typeface="Arial"/>
                <a:sym typeface="Arial"/>
              </a:rPr>
              <a:t>giá</a:t>
            </a:r>
            <a:r>
              <a:rPr lang="en-US" sz="3600" dirty="0">
                <a:latin typeface="Arial"/>
                <a:ea typeface="Arial"/>
                <a:cs typeface="Arial"/>
                <a:sym typeface="Arial"/>
              </a:rPr>
              <a:t> </a:t>
            </a:r>
            <a:r>
              <a:rPr lang="en-US" sz="3600" dirty="0" err="1">
                <a:latin typeface="Arial"/>
                <a:ea typeface="Arial"/>
                <a:cs typeface="Arial"/>
                <a:sym typeface="Arial"/>
              </a:rPr>
              <a:t>đối</a:t>
            </a:r>
            <a:r>
              <a:rPr lang="en-US" sz="3600" dirty="0">
                <a:latin typeface="Arial"/>
                <a:ea typeface="Arial"/>
                <a:cs typeface="Arial"/>
                <a:sym typeface="Arial"/>
              </a:rPr>
              <a:t> </a:t>
            </a:r>
            <a:r>
              <a:rPr lang="en-US" sz="3600" dirty="0" err="1">
                <a:latin typeface="Arial"/>
                <a:ea typeface="Arial"/>
                <a:cs typeface="Arial"/>
                <a:sym typeface="Arial"/>
              </a:rPr>
              <a:t>với</a:t>
            </a:r>
            <a:r>
              <a:rPr lang="en-US" sz="3600" dirty="0">
                <a:latin typeface="Arial"/>
                <a:ea typeface="Arial"/>
                <a:cs typeface="Arial"/>
                <a:sym typeface="Arial"/>
              </a:rPr>
              <a:t> </a:t>
            </a:r>
            <a:r>
              <a:rPr lang="en-US" sz="3600" dirty="0" err="1">
                <a:latin typeface="Arial"/>
                <a:ea typeface="Arial"/>
                <a:cs typeface="Arial"/>
                <a:sym typeface="Arial"/>
              </a:rPr>
              <a:t>mỗi</a:t>
            </a:r>
            <a:r>
              <a:rPr lang="en-US" sz="3600" dirty="0">
                <a:latin typeface="Arial"/>
                <a:ea typeface="Arial"/>
                <a:cs typeface="Arial"/>
                <a:sym typeface="Arial"/>
              </a:rPr>
              <a:t> </a:t>
            </a:r>
            <a:r>
              <a:rPr lang="en-US" sz="3600" dirty="0" err="1">
                <a:latin typeface="Arial"/>
                <a:ea typeface="Arial"/>
                <a:cs typeface="Arial"/>
                <a:sym typeface="Arial"/>
              </a:rPr>
              <a:t>học</a:t>
            </a:r>
            <a:r>
              <a:rPr lang="en-US" sz="3600" dirty="0">
                <a:latin typeface="Arial"/>
                <a:ea typeface="Arial"/>
                <a:cs typeface="Arial"/>
                <a:sym typeface="Arial"/>
              </a:rPr>
              <a:t> </a:t>
            </a:r>
            <a:r>
              <a:rPr lang="en-US" sz="3600" dirty="0" err="1">
                <a:latin typeface="Arial"/>
                <a:ea typeface="Arial"/>
                <a:cs typeface="Arial"/>
                <a:sym typeface="Arial"/>
              </a:rPr>
              <a:t>sinh</a:t>
            </a:r>
            <a:r>
              <a:rPr lang="en-US" sz="3600" dirty="0">
                <a:latin typeface="Arial"/>
                <a:ea typeface="Arial"/>
                <a:cs typeface="Arial"/>
                <a:sym typeface="Arial"/>
              </a:rPr>
              <a:t> </a:t>
            </a:r>
            <a:r>
              <a:rPr lang="en-US" sz="3600" dirty="0" err="1">
                <a:latin typeface="Arial"/>
                <a:ea typeface="Arial"/>
                <a:cs typeface="Arial"/>
                <a:sym typeface="Arial"/>
              </a:rPr>
              <a:t>là</a:t>
            </a:r>
            <a:r>
              <a:rPr lang="en-US" sz="3600" dirty="0">
                <a:latin typeface="Arial"/>
                <a:ea typeface="Arial"/>
                <a:cs typeface="Arial"/>
                <a:sym typeface="Arial"/>
              </a:rPr>
              <a:t> </a:t>
            </a:r>
            <a:r>
              <a:rPr lang="en-US" sz="3600" dirty="0" err="1">
                <a:latin typeface="Arial"/>
                <a:ea typeface="Arial"/>
                <a:cs typeface="Arial"/>
                <a:sym typeface="Arial"/>
              </a:rPr>
              <a:t>kết</a:t>
            </a:r>
            <a:r>
              <a:rPr lang="en-US" sz="3600" dirty="0">
                <a:latin typeface="Arial"/>
                <a:ea typeface="Arial"/>
                <a:cs typeface="Arial"/>
                <a:sym typeface="Arial"/>
              </a:rPr>
              <a:t> </a:t>
            </a:r>
            <a:r>
              <a:rPr lang="en-US" sz="3600" dirty="0" err="1">
                <a:latin typeface="Arial"/>
                <a:ea typeface="Arial"/>
                <a:cs typeface="Arial"/>
                <a:sym typeface="Arial"/>
              </a:rPr>
              <a:t>quả</a:t>
            </a:r>
            <a:r>
              <a:rPr lang="en-US" sz="3600" dirty="0">
                <a:latin typeface="Arial"/>
                <a:ea typeface="Arial"/>
                <a:cs typeface="Arial"/>
                <a:sym typeface="Arial"/>
              </a:rPr>
              <a:t> </a:t>
            </a:r>
            <a:r>
              <a:rPr lang="en-US" sz="3600" dirty="0" err="1">
                <a:latin typeface="Arial"/>
                <a:ea typeface="Arial"/>
                <a:cs typeface="Arial"/>
                <a:sym typeface="Arial"/>
              </a:rPr>
              <a:t>tổng</a:t>
            </a:r>
            <a:r>
              <a:rPr lang="en-US" sz="3600" dirty="0">
                <a:latin typeface="Arial"/>
                <a:ea typeface="Arial"/>
                <a:cs typeface="Arial"/>
                <a:sym typeface="Arial"/>
              </a:rPr>
              <a:t> </a:t>
            </a:r>
            <a:r>
              <a:rPr lang="en-US" sz="3600" dirty="0" err="1">
                <a:latin typeface="Arial"/>
                <a:ea typeface="Arial"/>
                <a:cs typeface="Arial"/>
                <a:sym typeface="Arial"/>
              </a:rPr>
              <a:t>hợp</a:t>
            </a:r>
            <a:r>
              <a:rPr lang="en-US" sz="3600" dirty="0">
                <a:latin typeface="Arial"/>
                <a:ea typeface="Arial"/>
                <a:cs typeface="Arial"/>
                <a:sym typeface="Arial"/>
              </a:rPr>
              <a:t>:  </a:t>
            </a:r>
            <a:endParaRPr sz="3600" dirty="0">
              <a:latin typeface="Arial"/>
              <a:ea typeface="Arial"/>
              <a:cs typeface="Arial"/>
              <a:sym typeface="Arial"/>
            </a:endParaRPr>
          </a:p>
        </p:txBody>
      </p:sp>
      <p:grpSp>
        <p:nvGrpSpPr>
          <p:cNvPr id="517" name="Google Shape;517;g113ac30190f_0_414"/>
          <p:cNvGrpSpPr/>
          <p:nvPr/>
        </p:nvGrpSpPr>
        <p:grpSpPr>
          <a:xfrm>
            <a:off x="1374213" y="2512167"/>
            <a:ext cx="5344646" cy="2569885"/>
            <a:chOff x="2612" y="759566"/>
            <a:chExt cx="5344646" cy="2569885"/>
          </a:xfrm>
        </p:grpSpPr>
        <p:sp>
          <p:nvSpPr>
            <p:cNvPr id="518" name="Google Shape;518;g113ac30190f_0_414"/>
            <p:cNvSpPr/>
            <p:nvPr/>
          </p:nvSpPr>
          <p:spPr>
            <a:xfrm>
              <a:off x="5193958" y="2149930"/>
              <a:ext cx="153300" cy="153300"/>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g113ac30190f_0_414"/>
            <p:cNvSpPr/>
            <p:nvPr/>
          </p:nvSpPr>
          <p:spPr>
            <a:xfrm>
              <a:off x="4912825" y="2149930"/>
              <a:ext cx="153300" cy="1533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g113ac30190f_0_414"/>
            <p:cNvSpPr/>
            <p:nvPr/>
          </p:nvSpPr>
          <p:spPr>
            <a:xfrm>
              <a:off x="4631691" y="2149930"/>
              <a:ext cx="153300" cy="1533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g113ac30190f_0_414"/>
            <p:cNvSpPr/>
            <p:nvPr/>
          </p:nvSpPr>
          <p:spPr>
            <a:xfrm>
              <a:off x="4351093" y="2149930"/>
              <a:ext cx="153300" cy="153300"/>
            </a:xfrm>
            <a:prstGeom prst="ellipse">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g113ac30190f_0_414"/>
            <p:cNvSpPr/>
            <p:nvPr/>
          </p:nvSpPr>
          <p:spPr>
            <a:xfrm>
              <a:off x="4069959" y="2149930"/>
              <a:ext cx="153300" cy="153300"/>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g113ac30190f_0_414"/>
            <p:cNvSpPr/>
            <p:nvPr/>
          </p:nvSpPr>
          <p:spPr>
            <a:xfrm>
              <a:off x="3635432" y="2073234"/>
              <a:ext cx="306900" cy="306900"/>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g113ac30190f_0_414"/>
            <p:cNvSpPr/>
            <p:nvPr/>
          </p:nvSpPr>
          <p:spPr>
            <a:xfrm>
              <a:off x="4943824" y="1833055"/>
              <a:ext cx="153300" cy="1533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g113ac30190f_0_414"/>
            <p:cNvSpPr/>
            <p:nvPr/>
          </p:nvSpPr>
          <p:spPr>
            <a:xfrm>
              <a:off x="4943824" y="2469076"/>
              <a:ext cx="153300" cy="1533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g113ac30190f_0_414"/>
            <p:cNvSpPr/>
            <p:nvPr/>
          </p:nvSpPr>
          <p:spPr>
            <a:xfrm>
              <a:off x="5080650" y="1970805"/>
              <a:ext cx="153300" cy="153300"/>
            </a:xfrm>
            <a:prstGeom prst="ellipse">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g113ac30190f_0_414"/>
            <p:cNvSpPr/>
            <p:nvPr/>
          </p:nvSpPr>
          <p:spPr>
            <a:xfrm>
              <a:off x="5089736" y="2332083"/>
              <a:ext cx="153300" cy="153300"/>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g113ac30190f_0_414"/>
            <p:cNvSpPr/>
            <p:nvPr/>
          </p:nvSpPr>
          <p:spPr>
            <a:xfrm>
              <a:off x="1577071" y="1124151"/>
              <a:ext cx="2309100" cy="2205300"/>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g113ac30190f_0_414"/>
            <p:cNvSpPr txBox="1"/>
            <p:nvPr/>
          </p:nvSpPr>
          <p:spPr>
            <a:xfrm>
              <a:off x="2018642" y="1440678"/>
              <a:ext cx="1632900" cy="15594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Về</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phẩm</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chất</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và</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năng</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lực</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và</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có</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thể</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phân</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ra</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làm</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một</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số</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mức</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để</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xếp</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r>
                <a:rPr lang="en-US" sz="2000" b="1" i="0" u="none" strike="noStrike" cap="none" dirty="0" err="1">
                  <a:solidFill>
                    <a:schemeClr val="lt1"/>
                  </a:solidFill>
                  <a:latin typeface="Arial" panose="020B0604020202020204" pitchFamily="34" charset="0"/>
                  <a:ea typeface="Calibri"/>
                  <a:cs typeface="Arial" panose="020B0604020202020204" pitchFamily="34" charset="0"/>
                  <a:sym typeface="Calibri"/>
                </a:rPr>
                <a:t>loại</a:t>
              </a:r>
              <a:r>
                <a:rPr lang="en-US" sz="2000" b="1" i="0" u="none" strike="noStrike" cap="none" dirty="0">
                  <a:solidFill>
                    <a:schemeClr val="lt1"/>
                  </a:solidFill>
                  <a:latin typeface="Arial" panose="020B0604020202020204" pitchFamily="34" charset="0"/>
                  <a:ea typeface="Calibri"/>
                  <a:cs typeface="Arial" panose="020B0604020202020204" pitchFamily="34" charset="0"/>
                  <a:sym typeface="Calibri"/>
                </a:rPr>
                <a:t> </a:t>
              </a:r>
              <a:endParaRPr sz="2000" b="1"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530" name="Google Shape;530;g113ac30190f_0_414"/>
            <p:cNvSpPr/>
            <p:nvPr/>
          </p:nvSpPr>
          <p:spPr>
            <a:xfrm>
              <a:off x="1821309" y="1299621"/>
              <a:ext cx="306900" cy="3069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g113ac30190f_0_414"/>
            <p:cNvSpPr/>
            <p:nvPr/>
          </p:nvSpPr>
          <p:spPr>
            <a:xfrm>
              <a:off x="1642378" y="1155407"/>
              <a:ext cx="153300" cy="1533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g113ac30190f_0_414"/>
            <p:cNvSpPr/>
            <p:nvPr/>
          </p:nvSpPr>
          <p:spPr>
            <a:xfrm>
              <a:off x="1314746" y="1155407"/>
              <a:ext cx="153300" cy="153300"/>
            </a:xfrm>
            <a:prstGeom prst="ellipse">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g113ac30190f_0_414"/>
            <p:cNvSpPr/>
            <p:nvPr/>
          </p:nvSpPr>
          <p:spPr>
            <a:xfrm>
              <a:off x="987113" y="1155407"/>
              <a:ext cx="153300" cy="153300"/>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g113ac30190f_0_414"/>
            <p:cNvSpPr/>
            <p:nvPr/>
          </p:nvSpPr>
          <p:spPr>
            <a:xfrm>
              <a:off x="659480" y="1155407"/>
              <a:ext cx="153300" cy="153300"/>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g113ac30190f_0_414"/>
            <p:cNvSpPr/>
            <p:nvPr/>
          </p:nvSpPr>
          <p:spPr>
            <a:xfrm>
              <a:off x="331313" y="1155407"/>
              <a:ext cx="153300" cy="1533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g113ac30190f_0_414"/>
            <p:cNvSpPr/>
            <p:nvPr/>
          </p:nvSpPr>
          <p:spPr>
            <a:xfrm>
              <a:off x="3681" y="1155407"/>
              <a:ext cx="153300" cy="1533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g113ac30190f_0_414"/>
            <p:cNvSpPr/>
            <p:nvPr/>
          </p:nvSpPr>
          <p:spPr>
            <a:xfrm>
              <a:off x="2612" y="759566"/>
              <a:ext cx="1797900" cy="39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g113ac30190f_0_414"/>
            <p:cNvSpPr txBox="1"/>
            <p:nvPr/>
          </p:nvSpPr>
          <p:spPr>
            <a:xfrm>
              <a:off x="2612" y="759566"/>
              <a:ext cx="1797900" cy="3945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dirty="0" err="1">
                  <a:solidFill>
                    <a:schemeClr val="dk1"/>
                  </a:solidFill>
                  <a:latin typeface="Arial" panose="020B0604020202020204" pitchFamily="34" charset="0"/>
                  <a:ea typeface="Calibri"/>
                  <a:cs typeface="Arial" panose="020B0604020202020204" pitchFamily="34" charset="0"/>
                  <a:sym typeface="Calibri"/>
                </a:rPr>
                <a:t>Đ</a:t>
              </a:r>
              <a:r>
                <a:rPr lang="en-US" sz="2000" b="0" i="0" u="none" strike="noStrike" cap="none" dirty="0" err="1">
                  <a:solidFill>
                    <a:schemeClr val="dk1"/>
                  </a:solidFill>
                  <a:latin typeface="Arial" panose="020B0604020202020204" pitchFamily="34" charset="0"/>
                  <a:ea typeface="Calibri"/>
                  <a:cs typeface="Arial" panose="020B0604020202020204" pitchFamily="34" charset="0"/>
                  <a:sym typeface="Calibri"/>
                </a:rPr>
                <a:t>ánh</a:t>
              </a: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2000" b="0" i="0" u="none" strike="noStrike" cap="none" dirty="0" err="1">
                  <a:solidFill>
                    <a:schemeClr val="dk1"/>
                  </a:solidFill>
                  <a:latin typeface="Arial" panose="020B0604020202020204" pitchFamily="34" charset="0"/>
                  <a:ea typeface="Calibri"/>
                  <a:cs typeface="Arial" panose="020B0604020202020204" pitchFamily="34" charset="0"/>
                  <a:sym typeface="Calibri"/>
                </a:rPr>
                <a:t>giá</a:t>
              </a: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2000" b="0" i="0" u="none" strike="noStrike" cap="none" dirty="0" err="1">
                  <a:solidFill>
                    <a:schemeClr val="dk1"/>
                  </a:solidFill>
                  <a:latin typeface="Arial" panose="020B0604020202020204" pitchFamily="34" charset="0"/>
                  <a:ea typeface="Calibri"/>
                  <a:cs typeface="Arial" panose="020B0604020202020204" pitchFamily="34" charset="0"/>
                  <a:sym typeface="Calibri"/>
                </a:rPr>
                <a:t>thường</a:t>
              </a: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2000" b="0" i="0" u="none" strike="noStrike" cap="none" dirty="0" err="1">
                  <a:solidFill>
                    <a:schemeClr val="dk1"/>
                  </a:solidFill>
                  <a:latin typeface="Arial" panose="020B0604020202020204" pitchFamily="34" charset="0"/>
                  <a:ea typeface="Calibri"/>
                  <a:cs typeface="Arial" panose="020B0604020202020204" pitchFamily="34" charset="0"/>
                  <a:sym typeface="Calibri"/>
                </a:rPr>
                <a:t>xuyên</a:t>
              </a: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endParaRPr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539" name="Google Shape;539;g113ac30190f_0_414"/>
            <p:cNvSpPr/>
            <p:nvPr/>
          </p:nvSpPr>
          <p:spPr>
            <a:xfrm>
              <a:off x="1785797" y="2834234"/>
              <a:ext cx="306900" cy="306900"/>
            </a:xfrm>
            <a:prstGeom prst="ellipse">
              <a:avLst/>
            </a:prstGeom>
            <a:solidFill>
              <a:schemeClr val="accent3">
                <a:lumMod val="60000"/>
                <a:lumOff val="40000"/>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g113ac30190f_0_414"/>
            <p:cNvSpPr/>
            <p:nvPr/>
          </p:nvSpPr>
          <p:spPr>
            <a:xfrm>
              <a:off x="1642378" y="3129064"/>
              <a:ext cx="153300" cy="1533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g113ac30190f_0_414"/>
            <p:cNvSpPr/>
            <p:nvPr/>
          </p:nvSpPr>
          <p:spPr>
            <a:xfrm>
              <a:off x="1314746" y="3129064"/>
              <a:ext cx="153300" cy="1533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g113ac30190f_0_414"/>
            <p:cNvSpPr/>
            <p:nvPr/>
          </p:nvSpPr>
          <p:spPr>
            <a:xfrm>
              <a:off x="987113" y="3129064"/>
              <a:ext cx="153300" cy="153300"/>
            </a:xfrm>
            <a:prstGeom prst="ellipse">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g113ac30190f_0_414"/>
            <p:cNvSpPr/>
            <p:nvPr/>
          </p:nvSpPr>
          <p:spPr>
            <a:xfrm>
              <a:off x="659480" y="3129064"/>
              <a:ext cx="153300" cy="153300"/>
            </a:xfrm>
            <a:prstGeom prst="ellipse">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g113ac30190f_0_414"/>
            <p:cNvSpPr/>
            <p:nvPr/>
          </p:nvSpPr>
          <p:spPr>
            <a:xfrm>
              <a:off x="331313" y="3129064"/>
              <a:ext cx="153300" cy="153300"/>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g113ac30190f_0_414"/>
            <p:cNvSpPr/>
            <p:nvPr/>
          </p:nvSpPr>
          <p:spPr>
            <a:xfrm>
              <a:off x="3681" y="3129064"/>
              <a:ext cx="153300" cy="1533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g113ac30190f_0_414"/>
            <p:cNvSpPr/>
            <p:nvPr/>
          </p:nvSpPr>
          <p:spPr>
            <a:xfrm>
              <a:off x="152401" y="2732970"/>
              <a:ext cx="1498500" cy="39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g113ac30190f_0_414"/>
            <p:cNvSpPr txBox="1"/>
            <p:nvPr/>
          </p:nvSpPr>
          <p:spPr>
            <a:xfrm>
              <a:off x="152401" y="2732970"/>
              <a:ext cx="1498500" cy="3945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dirty="0" err="1">
                  <a:solidFill>
                    <a:schemeClr val="dk1"/>
                  </a:solidFill>
                  <a:latin typeface="Arial" panose="020B0604020202020204" pitchFamily="34" charset="0"/>
                  <a:ea typeface="Calibri"/>
                  <a:cs typeface="Arial" panose="020B0604020202020204" pitchFamily="34" charset="0"/>
                  <a:sym typeface="Calibri"/>
                </a:rPr>
                <a:t>Đ</a:t>
              </a:r>
              <a:r>
                <a:rPr lang="en-US" sz="2000" b="0" i="0" u="none" strike="noStrike" cap="none" dirty="0" err="1">
                  <a:solidFill>
                    <a:schemeClr val="dk1"/>
                  </a:solidFill>
                  <a:latin typeface="Arial" panose="020B0604020202020204" pitchFamily="34" charset="0"/>
                  <a:ea typeface="Calibri"/>
                  <a:cs typeface="Arial" panose="020B0604020202020204" pitchFamily="34" charset="0"/>
                  <a:sym typeface="Calibri"/>
                </a:rPr>
                <a:t>ánh</a:t>
              </a: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2000" b="0" i="0" u="none" strike="noStrike" cap="none" dirty="0" err="1">
                  <a:solidFill>
                    <a:schemeClr val="dk1"/>
                  </a:solidFill>
                  <a:latin typeface="Arial" panose="020B0604020202020204" pitchFamily="34" charset="0"/>
                  <a:ea typeface="Calibri"/>
                  <a:cs typeface="Arial" panose="020B0604020202020204" pitchFamily="34" charset="0"/>
                  <a:sym typeface="Calibri"/>
                </a:rPr>
                <a:t>giá</a:t>
              </a: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2000" b="0" i="0" u="none" strike="noStrike" cap="none" dirty="0" err="1">
                  <a:solidFill>
                    <a:schemeClr val="dk1"/>
                  </a:solidFill>
                  <a:latin typeface="Arial" panose="020B0604020202020204" pitchFamily="34" charset="0"/>
                  <a:ea typeface="Calibri"/>
                  <a:cs typeface="Arial" panose="020B0604020202020204" pitchFamily="34" charset="0"/>
                  <a:sym typeface="Calibri"/>
                </a:rPr>
                <a:t>định</a:t>
              </a: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2000" b="0" i="0" u="none" strike="noStrike" cap="none" dirty="0" err="1">
                  <a:solidFill>
                    <a:schemeClr val="dk1"/>
                  </a:solidFill>
                  <a:latin typeface="Arial" panose="020B0604020202020204" pitchFamily="34" charset="0"/>
                  <a:ea typeface="Calibri"/>
                  <a:cs typeface="Arial" panose="020B0604020202020204" pitchFamily="34" charset="0"/>
                  <a:sym typeface="Calibri"/>
                </a:rPr>
                <a:t>kì</a:t>
              </a:r>
              <a:r>
                <a:rPr lang="en-US" sz="20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endParaRPr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grpSp>
      <p:sp>
        <p:nvSpPr>
          <p:cNvPr id="548" name="Google Shape;548;g113ac30190f_0_414"/>
          <p:cNvSpPr txBox="1">
            <a:spLocks noGrp="1"/>
          </p:cNvSpPr>
          <p:nvPr>
            <p:ph type="body" idx="2"/>
          </p:nvPr>
        </p:nvSpPr>
        <p:spPr>
          <a:xfrm>
            <a:off x="7086600" y="3124200"/>
            <a:ext cx="4435500" cy="1905000"/>
          </a:xfrm>
          <a:prstGeom prst="rect">
            <a:avLst/>
          </a:prstGeom>
          <a:solidFill>
            <a:schemeClr val="accent2">
              <a:lumMod val="20000"/>
              <a:lumOff val="80000"/>
            </a:schemeClr>
          </a:soli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0070C0"/>
              </a:buClr>
              <a:buSzPct val="100000"/>
              <a:buNone/>
            </a:pPr>
            <a:r>
              <a:rPr lang="en-US" dirty="0" err="1">
                <a:solidFill>
                  <a:srgbClr val="0070C0"/>
                </a:solidFill>
                <a:latin typeface="+mn-lt"/>
                <a:sym typeface="Calibri"/>
              </a:rPr>
              <a:t>Kết</a:t>
            </a:r>
            <a:r>
              <a:rPr lang="en-US" dirty="0">
                <a:solidFill>
                  <a:srgbClr val="0070C0"/>
                </a:solidFill>
                <a:latin typeface="+mn-lt"/>
                <a:sym typeface="Calibri"/>
              </a:rPr>
              <a:t> </a:t>
            </a:r>
            <a:r>
              <a:rPr lang="en-US" dirty="0" err="1">
                <a:solidFill>
                  <a:srgbClr val="0070C0"/>
                </a:solidFill>
                <a:latin typeface="+mn-lt"/>
                <a:sym typeface="Calibri"/>
              </a:rPr>
              <a:t>quả</a:t>
            </a:r>
            <a:r>
              <a:rPr lang="en-US" dirty="0">
                <a:solidFill>
                  <a:srgbClr val="0070C0"/>
                </a:solidFill>
                <a:latin typeface="+mn-lt"/>
                <a:sym typeface="Calibri"/>
              </a:rPr>
              <a:t> </a:t>
            </a:r>
            <a:r>
              <a:rPr lang="en-US" dirty="0" err="1">
                <a:solidFill>
                  <a:srgbClr val="0070C0"/>
                </a:solidFill>
                <a:latin typeface="+mn-lt"/>
                <a:sym typeface="Calibri"/>
              </a:rPr>
              <a:t>đánh</a:t>
            </a:r>
            <a:r>
              <a:rPr lang="en-US" dirty="0">
                <a:solidFill>
                  <a:srgbClr val="0070C0"/>
                </a:solidFill>
                <a:latin typeface="+mn-lt"/>
                <a:sym typeface="Calibri"/>
              </a:rPr>
              <a:t> </a:t>
            </a:r>
            <a:r>
              <a:rPr lang="en-US" dirty="0" err="1">
                <a:solidFill>
                  <a:srgbClr val="0070C0"/>
                </a:solidFill>
                <a:latin typeface="+mn-lt"/>
                <a:sym typeface="Calibri"/>
              </a:rPr>
              <a:t>giá</a:t>
            </a:r>
            <a:r>
              <a:rPr lang="en-US" dirty="0">
                <a:solidFill>
                  <a:srgbClr val="0070C0"/>
                </a:solidFill>
                <a:latin typeface="+mn-lt"/>
                <a:sym typeface="Calibri"/>
              </a:rPr>
              <a:t> </a:t>
            </a:r>
            <a:r>
              <a:rPr lang="en-US" dirty="0" err="1">
                <a:solidFill>
                  <a:srgbClr val="0070C0"/>
                </a:solidFill>
                <a:latin typeface="+mn-lt"/>
                <a:sym typeface="Calibri"/>
              </a:rPr>
              <a:t>Hoạt</a:t>
            </a:r>
            <a:r>
              <a:rPr lang="en-US" dirty="0">
                <a:solidFill>
                  <a:srgbClr val="0070C0"/>
                </a:solidFill>
                <a:latin typeface="+mn-lt"/>
                <a:sym typeface="Calibri"/>
              </a:rPr>
              <a:t> </a:t>
            </a:r>
            <a:r>
              <a:rPr lang="en-US" dirty="0" err="1">
                <a:solidFill>
                  <a:srgbClr val="0070C0"/>
                </a:solidFill>
                <a:latin typeface="+mn-lt"/>
                <a:sym typeface="Calibri"/>
              </a:rPr>
              <a:t>động</a:t>
            </a:r>
            <a:r>
              <a:rPr lang="en-US" dirty="0">
                <a:solidFill>
                  <a:srgbClr val="0070C0"/>
                </a:solidFill>
                <a:latin typeface="+mn-lt"/>
                <a:sym typeface="Calibri"/>
              </a:rPr>
              <a:t> </a:t>
            </a:r>
            <a:r>
              <a:rPr lang="en-US" dirty="0" err="1">
                <a:solidFill>
                  <a:srgbClr val="0070C0"/>
                </a:solidFill>
                <a:latin typeface="+mn-lt"/>
                <a:sym typeface="Calibri"/>
              </a:rPr>
              <a:t>trải</a:t>
            </a:r>
            <a:r>
              <a:rPr lang="en-US" dirty="0">
                <a:solidFill>
                  <a:srgbClr val="0070C0"/>
                </a:solidFill>
                <a:latin typeface="+mn-lt"/>
                <a:sym typeface="Calibri"/>
              </a:rPr>
              <a:t> </a:t>
            </a:r>
            <a:r>
              <a:rPr lang="en-US" dirty="0" err="1">
                <a:solidFill>
                  <a:srgbClr val="0070C0"/>
                </a:solidFill>
                <a:latin typeface="+mn-lt"/>
                <a:sym typeface="Calibri"/>
              </a:rPr>
              <a:t>nghiệm</a:t>
            </a:r>
            <a:r>
              <a:rPr lang="en-US" dirty="0">
                <a:solidFill>
                  <a:srgbClr val="0070C0"/>
                </a:solidFill>
                <a:latin typeface="+mn-lt"/>
                <a:sym typeface="Calibri"/>
              </a:rPr>
              <a:t>, </a:t>
            </a:r>
            <a:r>
              <a:rPr lang="en-US" dirty="0" err="1">
                <a:solidFill>
                  <a:srgbClr val="0070C0"/>
                </a:solidFill>
                <a:latin typeface="+mn-lt"/>
                <a:sym typeface="Calibri"/>
              </a:rPr>
              <a:t>hướng</a:t>
            </a:r>
            <a:r>
              <a:rPr lang="en-US" dirty="0">
                <a:solidFill>
                  <a:srgbClr val="0070C0"/>
                </a:solidFill>
                <a:latin typeface="+mn-lt"/>
                <a:sym typeface="Calibri"/>
              </a:rPr>
              <a:t> </a:t>
            </a:r>
            <a:r>
              <a:rPr lang="en-US" dirty="0" err="1">
                <a:solidFill>
                  <a:srgbClr val="0070C0"/>
                </a:solidFill>
                <a:latin typeface="+mn-lt"/>
                <a:sym typeface="Calibri"/>
              </a:rPr>
              <a:t>nghiệp</a:t>
            </a:r>
            <a:r>
              <a:rPr lang="en-US" dirty="0">
                <a:solidFill>
                  <a:srgbClr val="0070C0"/>
                </a:solidFill>
                <a:latin typeface="+mn-lt"/>
                <a:sym typeface="Calibri"/>
              </a:rPr>
              <a:t> </a:t>
            </a:r>
            <a:r>
              <a:rPr lang="en-US" dirty="0" err="1">
                <a:solidFill>
                  <a:srgbClr val="0070C0"/>
                </a:solidFill>
                <a:latin typeface="+mn-lt"/>
                <a:sym typeface="Calibri"/>
              </a:rPr>
              <a:t>được</a:t>
            </a:r>
            <a:r>
              <a:rPr lang="en-US" dirty="0">
                <a:solidFill>
                  <a:srgbClr val="0070C0"/>
                </a:solidFill>
                <a:latin typeface="+mn-lt"/>
                <a:sym typeface="Calibri"/>
              </a:rPr>
              <a:t> </a:t>
            </a:r>
            <a:r>
              <a:rPr lang="en-US" dirty="0" err="1">
                <a:solidFill>
                  <a:srgbClr val="0070C0"/>
                </a:solidFill>
                <a:latin typeface="+mn-lt"/>
                <a:sym typeface="Calibri"/>
              </a:rPr>
              <a:t>ghi</a:t>
            </a:r>
            <a:r>
              <a:rPr lang="en-US" dirty="0">
                <a:solidFill>
                  <a:srgbClr val="0070C0"/>
                </a:solidFill>
                <a:latin typeface="+mn-lt"/>
                <a:sym typeface="Calibri"/>
              </a:rPr>
              <a:t> </a:t>
            </a:r>
            <a:r>
              <a:rPr lang="en-US" dirty="0" err="1">
                <a:solidFill>
                  <a:srgbClr val="0070C0"/>
                </a:solidFill>
                <a:latin typeface="+mn-lt"/>
                <a:sym typeface="Calibri"/>
              </a:rPr>
              <a:t>vào</a:t>
            </a:r>
            <a:r>
              <a:rPr lang="en-US" dirty="0">
                <a:solidFill>
                  <a:srgbClr val="0070C0"/>
                </a:solidFill>
                <a:latin typeface="+mn-lt"/>
                <a:sym typeface="Calibri"/>
              </a:rPr>
              <a:t> </a:t>
            </a:r>
            <a:r>
              <a:rPr lang="en-US" dirty="0" err="1">
                <a:solidFill>
                  <a:srgbClr val="0070C0"/>
                </a:solidFill>
                <a:latin typeface="+mn-lt"/>
                <a:sym typeface="Calibri"/>
              </a:rPr>
              <a:t>hồ</a:t>
            </a:r>
            <a:r>
              <a:rPr lang="en-US" dirty="0">
                <a:solidFill>
                  <a:srgbClr val="0070C0"/>
                </a:solidFill>
                <a:latin typeface="+mn-lt"/>
                <a:sym typeface="Calibri"/>
              </a:rPr>
              <a:t> </a:t>
            </a:r>
            <a:r>
              <a:rPr lang="en-US" dirty="0" err="1">
                <a:solidFill>
                  <a:srgbClr val="0070C0"/>
                </a:solidFill>
                <a:latin typeface="+mn-lt"/>
                <a:sym typeface="Calibri"/>
              </a:rPr>
              <a:t>sơ</a:t>
            </a:r>
            <a:r>
              <a:rPr lang="en-US" dirty="0">
                <a:solidFill>
                  <a:srgbClr val="0070C0"/>
                </a:solidFill>
                <a:latin typeface="+mn-lt"/>
                <a:sym typeface="Calibri"/>
              </a:rPr>
              <a:t> </a:t>
            </a:r>
            <a:r>
              <a:rPr lang="en-US" dirty="0" err="1">
                <a:solidFill>
                  <a:srgbClr val="0070C0"/>
                </a:solidFill>
                <a:latin typeface="+mn-lt"/>
                <a:sym typeface="Calibri"/>
              </a:rPr>
              <a:t>học</a:t>
            </a:r>
            <a:r>
              <a:rPr lang="en-US" dirty="0">
                <a:solidFill>
                  <a:srgbClr val="0070C0"/>
                </a:solidFill>
                <a:latin typeface="+mn-lt"/>
                <a:sym typeface="Calibri"/>
              </a:rPr>
              <a:t> </a:t>
            </a:r>
            <a:r>
              <a:rPr lang="en-US" dirty="0" err="1">
                <a:solidFill>
                  <a:srgbClr val="0070C0"/>
                </a:solidFill>
                <a:latin typeface="+mn-lt"/>
                <a:sym typeface="Calibri"/>
              </a:rPr>
              <a:t>tập</a:t>
            </a:r>
            <a:r>
              <a:rPr lang="en-US" dirty="0">
                <a:solidFill>
                  <a:srgbClr val="0070C0"/>
                </a:solidFill>
                <a:latin typeface="+mn-lt"/>
                <a:sym typeface="Calibri"/>
              </a:rPr>
              <a:t> </a:t>
            </a:r>
            <a:r>
              <a:rPr lang="en-US" dirty="0" err="1">
                <a:solidFill>
                  <a:srgbClr val="0070C0"/>
                </a:solidFill>
                <a:latin typeface="+mn-lt"/>
                <a:sym typeface="Calibri"/>
              </a:rPr>
              <a:t>của</a:t>
            </a:r>
            <a:r>
              <a:rPr lang="en-US" dirty="0">
                <a:solidFill>
                  <a:srgbClr val="0070C0"/>
                </a:solidFill>
                <a:latin typeface="+mn-lt"/>
                <a:sym typeface="Calibri"/>
              </a:rPr>
              <a:t> </a:t>
            </a:r>
            <a:r>
              <a:rPr lang="en-US" dirty="0" err="1">
                <a:solidFill>
                  <a:srgbClr val="0070C0"/>
                </a:solidFill>
                <a:latin typeface="+mn-lt"/>
                <a:sym typeface="Calibri"/>
              </a:rPr>
              <a:t>học</a:t>
            </a:r>
            <a:r>
              <a:rPr lang="en-US" dirty="0">
                <a:solidFill>
                  <a:srgbClr val="0070C0"/>
                </a:solidFill>
                <a:latin typeface="+mn-lt"/>
                <a:sym typeface="Calibri"/>
              </a:rPr>
              <a:t> </a:t>
            </a:r>
            <a:r>
              <a:rPr lang="en-US" dirty="0" err="1">
                <a:solidFill>
                  <a:srgbClr val="0070C0"/>
                </a:solidFill>
                <a:latin typeface="+mn-lt"/>
                <a:sym typeface="Calibri"/>
              </a:rPr>
              <a:t>sinh</a:t>
            </a:r>
            <a:r>
              <a:rPr lang="en-US" dirty="0">
                <a:solidFill>
                  <a:srgbClr val="0070C0"/>
                </a:solidFill>
                <a:latin typeface="+mn-lt"/>
                <a:sym typeface="Calibri"/>
              </a:rPr>
              <a:t> (</a:t>
            </a:r>
            <a:r>
              <a:rPr lang="en-US" dirty="0" err="1">
                <a:solidFill>
                  <a:srgbClr val="0070C0"/>
                </a:solidFill>
                <a:latin typeface="+mn-lt"/>
                <a:sym typeface="Calibri"/>
              </a:rPr>
              <a:t>tương</a:t>
            </a:r>
            <a:r>
              <a:rPr lang="en-US" dirty="0">
                <a:solidFill>
                  <a:srgbClr val="0070C0"/>
                </a:solidFill>
                <a:latin typeface="+mn-lt"/>
                <a:sym typeface="Calibri"/>
              </a:rPr>
              <a:t> </a:t>
            </a:r>
            <a:r>
              <a:rPr lang="en-US" dirty="0" err="1">
                <a:solidFill>
                  <a:srgbClr val="0070C0"/>
                </a:solidFill>
                <a:latin typeface="+mn-lt"/>
                <a:sym typeface="Calibri"/>
              </a:rPr>
              <a:t>đương</a:t>
            </a:r>
            <a:r>
              <a:rPr lang="en-US" dirty="0">
                <a:solidFill>
                  <a:srgbClr val="0070C0"/>
                </a:solidFill>
                <a:latin typeface="+mn-lt"/>
                <a:sym typeface="Calibri"/>
              </a:rPr>
              <a:t> </a:t>
            </a:r>
            <a:r>
              <a:rPr lang="en-US" dirty="0" err="1">
                <a:solidFill>
                  <a:srgbClr val="0070C0"/>
                </a:solidFill>
                <a:latin typeface="+mn-lt"/>
                <a:sym typeface="Calibri"/>
              </a:rPr>
              <a:t>một</a:t>
            </a:r>
            <a:r>
              <a:rPr lang="en-US" dirty="0">
                <a:solidFill>
                  <a:srgbClr val="0070C0"/>
                </a:solidFill>
                <a:latin typeface="+mn-lt"/>
                <a:sym typeface="Calibri"/>
              </a:rPr>
              <a:t> </a:t>
            </a:r>
            <a:r>
              <a:rPr lang="en-US" dirty="0" err="1">
                <a:solidFill>
                  <a:srgbClr val="0070C0"/>
                </a:solidFill>
                <a:latin typeface="+mn-lt"/>
                <a:sym typeface="Calibri"/>
              </a:rPr>
              <a:t>môn</a:t>
            </a:r>
            <a:r>
              <a:rPr lang="en-US" dirty="0">
                <a:solidFill>
                  <a:srgbClr val="0070C0"/>
                </a:solidFill>
                <a:latin typeface="+mn-lt"/>
                <a:sym typeface="Calibri"/>
              </a:rPr>
              <a:t> </a:t>
            </a:r>
            <a:r>
              <a:rPr lang="en-US" dirty="0" err="1">
                <a:solidFill>
                  <a:srgbClr val="0070C0"/>
                </a:solidFill>
                <a:latin typeface="+mn-lt"/>
                <a:sym typeface="Calibri"/>
              </a:rPr>
              <a:t>học</a:t>
            </a:r>
            <a:r>
              <a:rPr lang="en-US" dirty="0">
                <a:solidFill>
                  <a:srgbClr val="0070C0"/>
                </a:solidFill>
                <a:latin typeface="+mn-lt"/>
                <a:sym typeface="Calibri"/>
              </a:rPr>
              <a:t>).</a:t>
            </a:r>
            <a:endParaRPr dirty="0">
              <a:solidFill>
                <a:srgbClr val="0070C0"/>
              </a:solidFill>
              <a:latin typeface="+mn-lt"/>
            </a:endParaRPr>
          </a:p>
          <a:p>
            <a:pPr marL="228600" lvl="0" indent="-64135" algn="l" rtl="0">
              <a:lnSpc>
                <a:spcPct val="90000"/>
              </a:lnSpc>
              <a:spcBef>
                <a:spcPts val="1000"/>
              </a:spcBef>
              <a:spcAft>
                <a:spcPts val="0"/>
              </a:spcAft>
              <a:buClr>
                <a:schemeClr val="dk1"/>
              </a:buClr>
              <a:buSzPct val="100000"/>
              <a:buNone/>
            </a:pPr>
            <a:endParaRPr dirty="0">
              <a:solidFill>
                <a:srgbClr val="0070C0"/>
              </a:solidFill>
            </a:endParaRPr>
          </a:p>
        </p:txBody>
      </p:sp>
    </p:spTree>
    <p:extLst>
      <p:ext uri="{BB962C8B-B14F-4D97-AF65-F5344CB8AC3E}">
        <p14:creationId xmlns:p14="http://schemas.microsoft.com/office/powerpoint/2010/main" val="275585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0"/>
          <p:cNvSpPr/>
          <p:nvPr/>
        </p:nvSpPr>
        <p:spPr>
          <a:xfrm>
            <a:off x="990352" y="1810334"/>
            <a:ext cx="10270684" cy="2392922"/>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4200"/>
              <a:buFont typeface="Arial"/>
              <a:buNone/>
            </a:pPr>
            <a:r>
              <a:rPr lang="en-US" sz="4200" b="0" i="0" u="none" strike="noStrike" cap="none" dirty="0">
                <a:solidFill>
                  <a:srgbClr val="0070C0"/>
                </a:solidFill>
                <a:latin typeface="Times New Roman"/>
                <a:ea typeface="Times New Roman"/>
                <a:cs typeface="Times New Roman"/>
                <a:sym typeface="Times New Roman"/>
              </a:rPr>
              <a:t>GIỚI THIỆU SÁCH GIÁO KHOA </a:t>
            </a:r>
            <a:endParaRPr dirty="0"/>
          </a:p>
          <a:p>
            <a:pPr marL="0" marR="0" lvl="0" indent="0" algn="ctr" rtl="0">
              <a:lnSpc>
                <a:spcPct val="115000"/>
              </a:lnSpc>
              <a:spcBef>
                <a:spcPts val="0"/>
              </a:spcBef>
              <a:spcAft>
                <a:spcPts val="0"/>
              </a:spcAft>
              <a:buClr>
                <a:srgbClr val="000000"/>
              </a:buClr>
              <a:buSzPts val="4400"/>
              <a:buFont typeface="Arial"/>
              <a:buNone/>
            </a:pPr>
            <a:r>
              <a:rPr lang="en-US" sz="4400" b="1" i="0" u="none" strike="noStrike" cap="none" dirty="0">
                <a:solidFill>
                  <a:srgbClr val="0070C0"/>
                </a:solidFill>
                <a:latin typeface="Times New Roman"/>
                <a:ea typeface="Times New Roman"/>
                <a:cs typeface="Times New Roman"/>
                <a:sym typeface="Times New Roman"/>
              </a:rPr>
              <a:t>HOẠT ĐỘNG TRẢI NGHIỆM, </a:t>
            </a:r>
            <a:endParaRPr sz="4400" b="1" i="0" u="none" strike="noStrike" cap="none" dirty="0">
              <a:solidFill>
                <a:srgbClr val="0070C0"/>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4400"/>
              <a:buFont typeface="Arial"/>
              <a:buNone/>
            </a:pPr>
            <a:r>
              <a:rPr lang="en-US" sz="4400" b="1" i="0" u="none" strike="noStrike" cap="none" dirty="0">
                <a:solidFill>
                  <a:srgbClr val="0070C0"/>
                </a:solidFill>
                <a:latin typeface="Times New Roman"/>
                <a:ea typeface="Times New Roman"/>
                <a:cs typeface="Times New Roman"/>
                <a:sym typeface="Times New Roman"/>
              </a:rPr>
              <a:t>HƯỚNG NGHIỆP 8</a:t>
            </a:r>
            <a:endParaRPr sz="4400" b="1" i="0" u="none" strike="noStrike" cap="none" dirty="0">
              <a:solidFill>
                <a:srgbClr val="0070C0"/>
              </a:solidFill>
              <a:latin typeface="Times New Roman"/>
              <a:ea typeface="Times New Roman"/>
              <a:cs typeface="Times New Roman"/>
              <a:sym typeface="Times New Roman"/>
            </a:endParaRPr>
          </a:p>
        </p:txBody>
      </p:sp>
      <p:pic>
        <p:nvPicPr>
          <p:cNvPr id="233" name="Google Shape;233;p10"/>
          <p:cNvPicPr preferRelativeResize="0"/>
          <p:nvPr/>
        </p:nvPicPr>
        <p:blipFill rotWithShape="1">
          <a:blip r:embed="rId3">
            <a:alphaModFix/>
          </a:blip>
          <a:srcRect/>
          <a:stretch/>
        </p:blipFill>
        <p:spPr>
          <a:xfrm>
            <a:off x="458832" y="106968"/>
            <a:ext cx="1485330" cy="1297794"/>
          </a:xfrm>
          <a:prstGeom prst="rect">
            <a:avLst/>
          </a:prstGeom>
          <a:noFill/>
          <a:ln>
            <a:noFill/>
          </a:ln>
        </p:spPr>
      </p:pic>
      <p:pic>
        <p:nvPicPr>
          <p:cNvPr id="234" name="Google Shape;234;p10"/>
          <p:cNvPicPr preferRelativeResize="0"/>
          <p:nvPr/>
        </p:nvPicPr>
        <p:blipFill rotWithShape="1">
          <a:blip r:embed="rId4">
            <a:alphaModFix/>
          </a:blip>
          <a:srcRect l="42271" t="9004" r="42261" b="27983"/>
          <a:stretch/>
        </p:blipFill>
        <p:spPr>
          <a:xfrm>
            <a:off x="3175725" y="6102084"/>
            <a:ext cx="495300" cy="520700"/>
          </a:xfrm>
          <a:prstGeom prst="rect">
            <a:avLst/>
          </a:prstGeom>
          <a:noFill/>
          <a:ln>
            <a:noFill/>
          </a:ln>
        </p:spPr>
      </p:pic>
      <p:sp>
        <p:nvSpPr>
          <p:cNvPr id="235" name="Google Shape;235;p10"/>
          <p:cNvSpPr/>
          <p:nvPr/>
        </p:nvSpPr>
        <p:spPr>
          <a:xfrm>
            <a:off x="3846212" y="6094740"/>
            <a:ext cx="77666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Times New Roman"/>
                <a:ea typeface="Times New Roman"/>
                <a:cs typeface="Times New Roman"/>
                <a:sym typeface="Times New Roman"/>
              </a:rPr>
              <a:t>NHÀ XUẤT BẢN GIÁO DỤC VIỆT NAM - 2023</a:t>
            </a:r>
            <a:endParaRPr sz="2800" b="0" i="0" u="none" strike="noStrike" cap="none" dirty="0">
              <a:solidFill>
                <a:schemeClr val="dk1"/>
              </a:solidFill>
              <a:latin typeface="Calibri"/>
              <a:ea typeface="Calibri"/>
              <a:cs typeface="Calibri"/>
              <a:sym typeface="Calibri"/>
            </a:endParaRPr>
          </a:p>
        </p:txBody>
      </p:sp>
      <p:pic>
        <p:nvPicPr>
          <p:cNvPr id="236" name="Google Shape;236;p10" descr="C:\Users\Administrator\Desktop\1.png"/>
          <p:cNvPicPr preferRelativeResize="0"/>
          <p:nvPr/>
        </p:nvPicPr>
        <p:blipFill rotWithShape="1">
          <a:blip r:embed="rId5">
            <a:alphaModFix/>
          </a:blip>
          <a:srcRect/>
          <a:stretch/>
        </p:blipFill>
        <p:spPr>
          <a:xfrm flipH="1">
            <a:off x="-123825" y="4606753"/>
            <a:ext cx="2915816" cy="2251247"/>
          </a:xfrm>
          <a:prstGeom prst="rect">
            <a:avLst/>
          </a:prstGeom>
          <a:noFill/>
          <a:ln>
            <a:noFill/>
          </a:ln>
        </p:spPr>
      </p:pic>
      <p:pic>
        <p:nvPicPr>
          <p:cNvPr id="237" name="Google Shape;237;p10" descr="C:\Users\Administrator\Desktop\8bea6ffdccf97f1fcc27cd2b7f144d91.png"/>
          <p:cNvPicPr preferRelativeResize="0"/>
          <p:nvPr/>
        </p:nvPicPr>
        <p:blipFill rotWithShape="1">
          <a:blip r:embed="rId6">
            <a:alphaModFix/>
          </a:blip>
          <a:srcRect/>
          <a:stretch/>
        </p:blipFill>
        <p:spPr>
          <a:xfrm flipH="1">
            <a:off x="8016044" y="0"/>
            <a:ext cx="4175956" cy="2212504"/>
          </a:xfrm>
          <a:prstGeom prst="rect">
            <a:avLst/>
          </a:prstGeom>
          <a:noFill/>
          <a:ln>
            <a:noFill/>
          </a:ln>
        </p:spPr>
      </p:pic>
      <p:sp>
        <p:nvSpPr>
          <p:cNvPr id="238" name="Google Shape;23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7E734232-46A8-4884-9A59-B7E3BA4BC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8">
            <a:extLst>
              <a:ext uri="{FF2B5EF4-FFF2-40B4-BE49-F238E27FC236}">
                <a16:creationId xmlns:a16="http://schemas.microsoft.com/office/drawing/2014/main" id="{D346B8D2-3218-41A5-B817-9ABFB108C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60724"/>
            <a:ext cx="12191998" cy="1595775"/>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0">
            <a:extLst>
              <a:ext uri="{FF2B5EF4-FFF2-40B4-BE49-F238E27FC236}">
                <a16:creationId xmlns:a16="http://schemas.microsoft.com/office/drawing/2014/main" id="{51E014CA-4279-4E70-AC56-0BBEBF92C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2225"/>
            <a:ext cx="8115300" cy="1594275"/>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28B3DCF8-9D1E-4907-B1EC-98D11BC16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6" y="5262226"/>
            <a:ext cx="12196636" cy="1594274"/>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8D6B9EF-FF47-487C-8B82-F9F2B9A54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6" y="5262224"/>
            <a:ext cx="4076697" cy="1594275"/>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717D090-7948-433A-AED2-EA1A98E6F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291050" y="-40689"/>
            <a:ext cx="1594274" cy="12192000"/>
          </a:xfrm>
          <a:prstGeom prst="rect">
            <a:avLst/>
          </a:prstGeom>
          <a:gradFill>
            <a:gsLst>
              <a:gs pos="16000">
                <a:schemeClr val="accent1">
                  <a:alpha val="0"/>
                </a:schemeClr>
              </a:gs>
              <a:gs pos="99000">
                <a:srgbClr val="000000">
                  <a:alpha val="70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618C3E8-8260-4E23-8BA1-C2C3E80B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53314"/>
          </a:xfrm>
          <a:prstGeom prst="rect">
            <a:avLst/>
          </a:prstGeom>
          <a:gradFill>
            <a:gsLst>
              <a:gs pos="28000">
                <a:schemeClr val="accent1">
                  <a:lumMod val="75000"/>
                  <a:alpha val="11000"/>
                </a:schemeClr>
              </a:gs>
              <a:gs pos="100000">
                <a:schemeClr val="accent1">
                  <a:alpha val="2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99713" y="5588000"/>
            <a:ext cx="6867277" cy="920590"/>
          </a:xfrm>
        </p:spPr>
        <p:txBody>
          <a:bodyPr vert="horz" lIns="91440" tIns="45720" rIns="91440" bIns="45720" rtlCol="0" anchor="ctr">
            <a:normAutofit/>
          </a:bodyPr>
          <a:lstStyle/>
          <a:p>
            <a:pPr>
              <a:spcBef>
                <a:spcPct val="0"/>
              </a:spcBef>
            </a:pPr>
            <a:r>
              <a:rPr lang="en-US" sz="2800" b="1" kern="1200">
                <a:solidFill>
                  <a:srgbClr val="FFFFFF"/>
                </a:solidFill>
                <a:latin typeface="+mj-lt"/>
                <a:ea typeface="+mj-ea"/>
                <a:cs typeface="+mj-cs"/>
              </a:rPr>
              <a:t>VAI TRÒ CỦA TỪNG SÁCH TRONG THỰC HIỆN CT</a:t>
            </a:r>
          </a:p>
        </p:txBody>
      </p:sp>
      <p:sp>
        <p:nvSpPr>
          <p:cNvPr id="4" name="Slide Number Placeholder 3"/>
          <p:cNvSpPr>
            <a:spLocks noGrp="1"/>
          </p:cNvSpPr>
          <p:nvPr>
            <p:ph type="sldNum" idx="12"/>
          </p:nvPr>
        </p:nvSpPr>
        <p:spPr>
          <a:xfrm>
            <a:off x="11704320" y="6452940"/>
            <a:ext cx="448056" cy="365760"/>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sz="1100" kern="1200">
                <a:solidFill>
                  <a:srgbClr val="FFFFFF"/>
                </a:solidFill>
                <a:latin typeface="+mn-lt"/>
                <a:ea typeface="+mn-ea"/>
                <a:cs typeface="+mn-cs"/>
              </a:rPr>
              <a:pPr lvl="0" indent="0">
                <a:spcBef>
                  <a:spcPts val="0"/>
                </a:spcBef>
                <a:spcAft>
                  <a:spcPts val="600"/>
                </a:spcAft>
                <a:buNone/>
              </a:pPr>
              <a:t>19</a:t>
            </a:fld>
            <a:endParaRPr lang="en-US" sz="1100" kern="1200">
              <a:solidFill>
                <a:srgbClr val="FFFFFF"/>
              </a:solidFill>
              <a:latin typeface="+mn-lt"/>
              <a:ea typeface="+mn-ea"/>
              <a:cs typeface="+mn-cs"/>
            </a:endParaRPr>
          </a:p>
        </p:txBody>
      </p:sp>
      <p:pic>
        <p:nvPicPr>
          <p:cNvPr id="5" name="Picture 4">
            <a:extLst>
              <a:ext uri="{FF2B5EF4-FFF2-40B4-BE49-F238E27FC236}">
                <a16:creationId xmlns:a16="http://schemas.microsoft.com/office/drawing/2014/main" id="{04415C07-9A6A-A148-EFDE-55798858AA3C}"/>
              </a:ext>
            </a:extLst>
          </p:cNvPr>
          <p:cNvPicPr>
            <a:picLocks noChangeAspect="1"/>
          </p:cNvPicPr>
          <p:nvPr/>
        </p:nvPicPr>
        <p:blipFill>
          <a:blip r:embed="rId2"/>
          <a:stretch>
            <a:fillRect/>
          </a:stretch>
        </p:blipFill>
        <p:spPr>
          <a:xfrm>
            <a:off x="308711" y="34938"/>
            <a:ext cx="3760433" cy="5259525"/>
          </a:xfrm>
          <a:prstGeom prst="rect">
            <a:avLst/>
          </a:prstGeom>
        </p:spPr>
      </p:pic>
      <p:pic>
        <p:nvPicPr>
          <p:cNvPr id="7" name="Picture 6">
            <a:extLst>
              <a:ext uri="{FF2B5EF4-FFF2-40B4-BE49-F238E27FC236}">
                <a16:creationId xmlns:a16="http://schemas.microsoft.com/office/drawing/2014/main" id="{F3FDF5D2-2A74-506E-F57C-46D18C669A1D}"/>
              </a:ext>
            </a:extLst>
          </p:cNvPr>
          <p:cNvPicPr>
            <a:picLocks noChangeAspect="1"/>
          </p:cNvPicPr>
          <p:nvPr/>
        </p:nvPicPr>
        <p:blipFill rotWithShape="1">
          <a:blip r:embed="rId3"/>
          <a:srcRect l="1780"/>
          <a:stretch/>
        </p:blipFill>
        <p:spPr>
          <a:xfrm>
            <a:off x="4248765" y="17810"/>
            <a:ext cx="3731838" cy="5234812"/>
          </a:xfrm>
          <a:prstGeom prst="rect">
            <a:avLst/>
          </a:prstGeom>
        </p:spPr>
      </p:pic>
      <p:pic>
        <p:nvPicPr>
          <p:cNvPr id="11" name="Picture 10">
            <a:extLst>
              <a:ext uri="{FF2B5EF4-FFF2-40B4-BE49-F238E27FC236}">
                <a16:creationId xmlns:a16="http://schemas.microsoft.com/office/drawing/2014/main" id="{F00AAD6E-F43E-7266-939A-6638B2D0E3E4}"/>
              </a:ext>
            </a:extLst>
          </p:cNvPr>
          <p:cNvPicPr>
            <a:picLocks noChangeAspect="1"/>
          </p:cNvPicPr>
          <p:nvPr/>
        </p:nvPicPr>
        <p:blipFill>
          <a:blip r:embed="rId4"/>
          <a:stretch>
            <a:fillRect/>
          </a:stretch>
        </p:blipFill>
        <p:spPr>
          <a:xfrm>
            <a:off x="8153407" y="17809"/>
            <a:ext cx="3731839" cy="5276654"/>
          </a:xfrm>
          <a:prstGeom prst="rect">
            <a:avLst/>
          </a:prstGeom>
        </p:spPr>
      </p:pic>
    </p:spTree>
    <p:extLst>
      <p:ext uri="{BB962C8B-B14F-4D97-AF65-F5344CB8AC3E}">
        <p14:creationId xmlns:p14="http://schemas.microsoft.com/office/powerpoint/2010/main" val="560256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1"/>
          <p:cNvSpPr/>
          <p:nvPr/>
        </p:nvSpPr>
        <p:spPr>
          <a:xfrm>
            <a:off x="-6365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41"/>
          <p:cNvSpPr/>
          <p:nvPr/>
        </p:nvSpPr>
        <p:spPr>
          <a:xfrm rot="2700000">
            <a:off x="82782" y="-1386168"/>
            <a:ext cx="2424873" cy="3611191"/>
          </a:xfrm>
          <a:custGeom>
            <a:avLst/>
            <a:gdLst/>
            <a:ahLst/>
            <a:cxnLst/>
            <a:rect l="l" t="t" r="r" b="b"/>
            <a:pathLst>
              <a:path w="2424873" h="3611191" extrusionOk="0">
                <a:moveTo>
                  <a:pt x="0" y="2424874"/>
                </a:moveTo>
                <a:lnTo>
                  <a:pt x="2424873" y="0"/>
                </a:lnTo>
                <a:lnTo>
                  <a:pt x="2424873" y="3611191"/>
                </a:lnTo>
                <a:lnTo>
                  <a:pt x="1186317" y="3611191"/>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41"/>
          <p:cNvSpPr/>
          <p:nvPr/>
        </p:nvSpPr>
        <p:spPr>
          <a:xfrm rot="2700000">
            <a:off x="1571000" y="-338582"/>
            <a:ext cx="1635955" cy="1635955"/>
          </a:xfrm>
          <a:custGeom>
            <a:avLst/>
            <a:gdLst/>
            <a:ahLst/>
            <a:cxnLst/>
            <a:rect l="l" t="t" r="r" b="b"/>
            <a:pathLst>
              <a:path w="1635955" h="1635955" extrusionOk="0">
                <a:moveTo>
                  <a:pt x="0" y="957987"/>
                </a:moveTo>
                <a:lnTo>
                  <a:pt x="957987" y="0"/>
                </a:lnTo>
                <a:lnTo>
                  <a:pt x="1635955" y="0"/>
                </a:lnTo>
                <a:lnTo>
                  <a:pt x="1635955" y="1635955"/>
                </a:lnTo>
                <a:lnTo>
                  <a:pt x="0" y="1635955"/>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1"/>
          <p:cNvSpPr/>
          <p:nvPr/>
        </p:nvSpPr>
        <p:spPr>
          <a:xfrm rot="2700000">
            <a:off x="9627985" y="-6588"/>
            <a:ext cx="4059393" cy="2548110"/>
          </a:xfrm>
          <a:custGeom>
            <a:avLst/>
            <a:gdLst/>
            <a:ahLst/>
            <a:cxnLst/>
            <a:rect l="l" t="t" r="r" b="b"/>
            <a:pathLst>
              <a:path w="4059393" h="2548110" extrusionOk="0">
                <a:moveTo>
                  <a:pt x="0" y="1511282"/>
                </a:moveTo>
                <a:lnTo>
                  <a:pt x="1511282" y="0"/>
                </a:lnTo>
                <a:lnTo>
                  <a:pt x="4059393" y="2548110"/>
                </a:lnTo>
                <a:lnTo>
                  <a:pt x="0" y="2548110"/>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41"/>
          <p:cNvSpPr/>
          <p:nvPr/>
        </p:nvSpPr>
        <p:spPr>
          <a:xfrm rot="2700000">
            <a:off x="10262924" y="1465780"/>
            <a:ext cx="1185708" cy="118570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41"/>
          <p:cNvSpPr/>
          <p:nvPr/>
        </p:nvSpPr>
        <p:spPr>
          <a:xfrm rot="2700000">
            <a:off x="-29557" y="5198743"/>
            <a:ext cx="2444907" cy="2366116"/>
          </a:xfrm>
          <a:custGeom>
            <a:avLst/>
            <a:gdLst/>
            <a:ahLst/>
            <a:cxnLst/>
            <a:rect l="l" t="t" r="r" b="b"/>
            <a:pathLst>
              <a:path w="2203753" h="2132734" extrusionOk="0">
                <a:moveTo>
                  <a:pt x="0" y="0"/>
                </a:moveTo>
                <a:lnTo>
                  <a:pt x="2203753" y="0"/>
                </a:lnTo>
                <a:lnTo>
                  <a:pt x="2203753" y="576461"/>
                </a:lnTo>
                <a:lnTo>
                  <a:pt x="647480" y="2132734"/>
                </a:lnTo>
                <a:lnTo>
                  <a:pt x="0" y="1485255"/>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41"/>
          <p:cNvSpPr/>
          <p:nvPr/>
        </p:nvSpPr>
        <p:spPr>
          <a:xfrm rot="2700000">
            <a:off x="1769787" y="5439893"/>
            <a:ext cx="928467" cy="928467"/>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6" name="Google Shape;106;p41"/>
          <p:cNvSpPr/>
          <p:nvPr/>
        </p:nvSpPr>
        <p:spPr>
          <a:xfrm rot="2700000">
            <a:off x="3015684" y="734310"/>
            <a:ext cx="5389379" cy="5389379"/>
          </a:xfrm>
          <a:custGeom>
            <a:avLst/>
            <a:gdLst/>
            <a:ahLst/>
            <a:cxnLst/>
            <a:rect l="l" t="t" r="r" b="b"/>
            <a:pathLst>
              <a:path w="5389379" h="5389379" extrusionOk="0">
                <a:moveTo>
                  <a:pt x="0" y="540040"/>
                </a:moveTo>
                <a:lnTo>
                  <a:pt x="540040" y="0"/>
                </a:lnTo>
                <a:lnTo>
                  <a:pt x="5389379" y="0"/>
                </a:lnTo>
                <a:lnTo>
                  <a:pt x="5389379" y="4838655"/>
                </a:lnTo>
                <a:lnTo>
                  <a:pt x="4838655" y="5389379"/>
                </a:lnTo>
                <a:lnTo>
                  <a:pt x="0" y="5389379"/>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41"/>
          <p:cNvSpPr/>
          <p:nvPr/>
        </p:nvSpPr>
        <p:spPr>
          <a:xfrm>
            <a:off x="755790" y="1236280"/>
            <a:ext cx="5796593" cy="668850"/>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dirty="0" err="1">
                <a:solidFill>
                  <a:srgbClr val="080808"/>
                </a:solidFill>
                <a:latin typeface="Times New Roman"/>
                <a:ea typeface="Times New Roman"/>
                <a:cs typeface="Times New Roman"/>
                <a:sym typeface="Times New Roman"/>
              </a:rPr>
              <a:t>Giới</a:t>
            </a:r>
            <a:r>
              <a:rPr lang="en-US" sz="3600" b="1" i="0" u="none" strike="noStrike" cap="none" dirty="0">
                <a:solidFill>
                  <a:srgbClr val="080808"/>
                </a:solidFill>
                <a:latin typeface="Times New Roman"/>
                <a:ea typeface="Times New Roman"/>
                <a:cs typeface="Times New Roman"/>
                <a:sym typeface="Times New Roman"/>
              </a:rPr>
              <a:t> </a:t>
            </a:r>
            <a:r>
              <a:rPr lang="en-US" sz="3600" b="1" i="0" u="none" strike="noStrike" cap="none" dirty="0" err="1">
                <a:solidFill>
                  <a:srgbClr val="080808"/>
                </a:solidFill>
                <a:latin typeface="Times New Roman"/>
                <a:ea typeface="Times New Roman"/>
                <a:cs typeface="Times New Roman"/>
                <a:sym typeface="Times New Roman"/>
              </a:rPr>
              <a:t>thiệu</a:t>
            </a:r>
            <a:r>
              <a:rPr lang="en-US" sz="3600" b="1" i="0" u="none" strike="noStrike" cap="none" dirty="0">
                <a:solidFill>
                  <a:srgbClr val="080808"/>
                </a:solidFill>
                <a:latin typeface="Times New Roman"/>
                <a:ea typeface="Times New Roman"/>
                <a:cs typeface="Times New Roman"/>
                <a:sym typeface="Times New Roman"/>
              </a:rPr>
              <a:t> </a:t>
            </a:r>
            <a:r>
              <a:rPr lang="en-US" sz="3600" b="1" i="0" u="none" strike="noStrike" cap="none" dirty="0" err="1">
                <a:solidFill>
                  <a:srgbClr val="080808"/>
                </a:solidFill>
                <a:latin typeface="Times New Roman"/>
                <a:ea typeface="Times New Roman"/>
                <a:cs typeface="Times New Roman"/>
                <a:sym typeface="Times New Roman"/>
              </a:rPr>
              <a:t>đội</a:t>
            </a:r>
            <a:r>
              <a:rPr lang="en-US" sz="3600" b="1" i="0" u="none" strike="noStrike" cap="none" dirty="0">
                <a:solidFill>
                  <a:srgbClr val="080808"/>
                </a:solidFill>
                <a:latin typeface="Times New Roman"/>
                <a:ea typeface="Times New Roman"/>
                <a:cs typeface="Times New Roman"/>
                <a:sym typeface="Times New Roman"/>
              </a:rPr>
              <a:t> </a:t>
            </a:r>
            <a:r>
              <a:rPr lang="en-US" sz="3600" b="1" i="0" u="none" strike="noStrike" cap="none" dirty="0" err="1">
                <a:solidFill>
                  <a:srgbClr val="080808"/>
                </a:solidFill>
                <a:latin typeface="Times New Roman"/>
                <a:ea typeface="Times New Roman"/>
                <a:cs typeface="Times New Roman"/>
                <a:sym typeface="Times New Roman"/>
              </a:rPr>
              <a:t>ngũ</a:t>
            </a:r>
            <a:r>
              <a:rPr lang="en-US" sz="3600" b="1" i="0" u="none" strike="noStrike" cap="none" dirty="0">
                <a:solidFill>
                  <a:srgbClr val="080808"/>
                </a:solidFill>
                <a:latin typeface="Times New Roman"/>
                <a:ea typeface="Times New Roman"/>
                <a:cs typeface="Times New Roman"/>
                <a:sym typeface="Times New Roman"/>
              </a:rPr>
              <a:t> </a:t>
            </a:r>
            <a:r>
              <a:rPr lang="en-US" sz="3600" b="1" i="0" u="none" strike="noStrike" cap="none" dirty="0" err="1">
                <a:solidFill>
                  <a:srgbClr val="080808"/>
                </a:solidFill>
                <a:latin typeface="Times New Roman"/>
                <a:ea typeface="Times New Roman"/>
                <a:cs typeface="Times New Roman"/>
                <a:sym typeface="Times New Roman"/>
              </a:rPr>
              <a:t>tác</a:t>
            </a:r>
            <a:r>
              <a:rPr lang="en-US" sz="3600" b="1" i="0" u="none" strike="noStrike" cap="none" dirty="0">
                <a:solidFill>
                  <a:srgbClr val="080808"/>
                </a:solidFill>
                <a:latin typeface="Times New Roman"/>
                <a:ea typeface="Times New Roman"/>
                <a:cs typeface="Times New Roman"/>
                <a:sym typeface="Times New Roman"/>
              </a:rPr>
              <a:t> </a:t>
            </a:r>
            <a:r>
              <a:rPr lang="en-US" sz="3600" b="1" i="0" u="none" strike="noStrike" cap="none" dirty="0" err="1">
                <a:solidFill>
                  <a:srgbClr val="080808"/>
                </a:solidFill>
                <a:latin typeface="Times New Roman"/>
                <a:ea typeface="Times New Roman"/>
                <a:cs typeface="Times New Roman"/>
                <a:sym typeface="Times New Roman"/>
              </a:rPr>
              <a:t>giả</a:t>
            </a:r>
            <a:endParaRPr sz="3600" b="1" i="0" u="none" strike="noStrike" cap="none" dirty="0">
              <a:solidFill>
                <a:srgbClr val="080808"/>
              </a:solidFill>
              <a:latin typeface="Times New Roman"/>
              <a:ea typeface="Times New Roman"/>
              <a:cs typeface="Times New Roman"/>
              <a:sym typeface="Times New Roman"/>
            </a:endParaRPr>
          </a:p>
        </p:txBody>
      </p:sp>
      <p:sp>
        <p:nvSpPr>
          <p:cNvPr id="108" name="Google Shape;108;p41"/>
          <p:cNvSpPr txBox="1">
            <a:spLocks noGrp="1"/>
          </p:cNvSpPr>
          <p:nvPr>
            <p:ph type="sldNum" idx="12"/>
          </p:nvPr>
        </p:nvSpPr>
        <p:spPr>
          <a:xfrm>
            <a:off x="321732" y="6356350"/>
            <a:ext cx="2568811" cy="3651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200"/>
              <a:buNone/>
            </a:pPr>
            <a:fld id="{00000000-1234-1234-1234-123412341234}" type="slidenum">
              <a:rPr lang="en-US">
                <a:solidFill>
                  <a:srgbClr val="FFFFFF"/>
                </a:solidFill>
              </a:rPr>
              <a:t>2</a:t>
            </a:fld>
            <a:endParaRPr>
              <a:solidFill>
                <a:srgbClr val="FFFFFF"/>
              </a:solidFill>
            </a:endParaRPr>
          </a:p>
        </p:txBody>
      </p:sp>
      <p:sp>
        <p:nvSpPr>
          <p:cNvPr id="109" name="Google Shape;109;p41"/>
          <p:cNvSpPr/>
          <p:nvPr/>
        </p:nvSpPr>
        <p:spPr>
          <a:xfrm rot="2700000">
            <a:off x="2700283" y="33283"/>
            <a:ext cx="6791435" cy="6791435"/>
          </a:xfrm>
          <a:custGeom>
            <a:avLst/>
            <a:gdLst/>
            <a:ahLst/>
            <a:cxnLst/>
            <a:rect l="l" t="t" r="r" b="b"/>
            <a:pathLst>
              <a:path w="6791435" h="6791435" extrusionOk="0">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41"/>
          <p:cNvSpPr/>
          <p:nvPr/>
        </p:nvSpPr>
        <p:spPr>
          <a:xfrm rot="2700000">
            <a:off x="9629823" y="5457591"/>
            <a:ext cx="2231794" cy="2568811"/>
          </a:xfrm>
          <a:custGeom>
            <a:avLst/>
            <a:gdLst/>
            <a:ahLst/>
            <a:cxnLst/>
            <a:rect l="l" t="t" r="r" b="b"/>
            <a:pathLst>
              <a:path w="2940086" h="3384061" extrusionOk="0">
                <a:moveTo>
                  <a:pt x="0" y="0"/>
                </a:moveTo>
                <a:lnTo>
                  <a:pt x="2496112" y="0"/>
                </a:lnTo>
                <a:lnTo>
                  <a:pt x="2940086" y="443975"/>
                </a:lnTo>
                <a:lnTo>
                  <a:pt x="0" y="3384061"/>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41"/>
          <p:cNvSpPr/>
          <p:nvPr/>
        </p:nvSpPr>
        <p:spPr>
          <a:xfrm rot="2700000">
            <a:off x="9720059" y="5243545"/>
            <a:ext cx="959985" cy="959985"/>
          </a:xfrm>
          <a:prstGeom prst="rect">
            <a:avLst/>
          </a:pr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41"/>
          <p:cNvPicPr preferRelativeResize="0"/>
          <p:nvPr/>
        </p:nvPicPr>
        <p:blipFill rotWithShape="1">
          <a:blip r:embed="rId3">
            <a:alphaModFix/>
          </a:blip>
          <a:srcRect/>
          <a:stretch/>
        </p:blipFill>
        <p:spPr>
          <a:xfrm>
            <a:off x="586180" y="0"/>
            <a:ext cx="1428750" cy="1105535"/>
          </a:xfrm>
          <a:prstGeom prst="rect">
            <a:avLst/>
          </a:prstGeom>
          <a:noFill/>
          <a:ln>
            <a:noFill/>
          </a:ln>
        </p:spPr>
      </p:pic>
      <p:sp>
        <p:nvSpPr>
          <p:cNvPr id="113" name="Google Shape;113;p41"/>
          <p:cNvSpPr/>
          <p:nvPr/>
        </p:nvSpPr>
        <p:spPr>
          <a:xfrm>
            <a:off x="897903" y="4753184"/>
            <a:ext cx="7187588" cy="1548845"/>
          </a:xfrm>
          <a:prstGeom prst="rect">
            <a:avLst/>
          </a:prstGeom>
          <a:noFill/>
          <a:ln>
            <a:noFill/>
          </a:ln>
        </p:spPr>
        <p:txBody>
          <a:bodyPr spcFirstLastPara="1" wrap="square" lIns="91425" tIns="45700" rIns="91425" bIns="45700" anchor="t" anchorCtr="0">
            <a:spAutoFit/>
          </a:bodyPr>
          <a:lstStyle/>
          <a:p>
            <a:pPr lvl="0" algn="ctr">
              <a:lnSpc>
                <a:spcPct val="107000"/>
              </a:lnSpc>
              <a:buSzPts val="2000"/>
            </a:pPr>
            <a:r>
              <a:rPr lang="vi-VN" sz="2000" b="1" i="0" u="none" strike="noStrike" cap="none" dirty="0">
                <a:solidFill>
                  <a:schemeClr val="dk1"/>
                </a:solidFill>
                <a:latin typeface="Times New Roman"/>
                <a:ea typeface="Times New Roman"/>
                <a:cs typeface="Times New Roman"/>
                <a:sym typeface="Times New Roman"/>
              </a:rPr>
              <a:t>ĐINH THỊ KIM THOA VÀ </a:t>
            </a:r>
            <a:r>
              <a:rPr lang="vi-VN" sz="2000" b="1" dirty="0">
                <a:latin typeface="Times New Roman"/>
                <a:ea typeface="Times New Roman"/>
                <a:cs typeface="Times New Roman"/>
                <a:sym typeface="Times New Roman"/>
              </a:rPr>
              <a:t>VŨ PHƯƠNG LIÊN </a:t>
            </a:r>
            <a:r>
              <a:rPr lang="vi-VN" sz="2000" b="1" i="0" u="none" strike="noStrike" cap="none" dirty="0">
                <a:solidFill>
                  <a:schemeClr val="dk1"/>
                </a:solidFill>
                <a:latin typeface="Times New Roman"/>
                <a:ea typeface="Times New Roman"/>
                <a:cs typeface="Times New Roman"/>
                <a:sym typeface="Times New Roman"/>
              </a:rPr>
              <a:t> </a:t>
            </a:r>
          </a:p>
          <a:p>
            <a:pPr lvl="0" algn="ctr">
              <a:lnSpc>
                <a:spcPct val="107000"/>
              </a:lnSpc>
              <a:buSzPts val="2000"/>
            </a:pPr>
            <a:r>
              <a:rPr lang="vi-VN" sz="2000" b="1" i="0" u="none" strike="noStrike" cap="none" dirty="0">
                <a:solidFill>
                  <a:schemeClr val="dk1"/>
                </a:solidFill>
                <a:latin typeface="Times New Roman"/>
                <a:ea typeface="Times New Roman"/>
                <a:cs typeface="Times New Roman"/>
                <a:sym typeface="Times New Roman"/>
              </a:rPr>
              <a:t>(ĐỒNG CHỦ BIÊN)</a:t>
            </a:r>
            <a:endParaRPr lang="vi-VN" sz="2000" b="0" i="0" u="none" strike="noStrike" cap="none" dirty="0">
              <a:solidFill>
                <a:schemeClr val="dk1"/>
              </a:solidFill>
              <a:latin typeface="Times New Roman"/>
              <a:ea typeface="Times New Roman"/>
              <a:cs typeface="Times New Roman"/>
              <a:sym typeface="Times New Roman"/>
            </a:endParaRPr>
          </a:p>
          <a:p>
            <a:pPr marL="0" marR="0" lvl="0" indent="0" algn="ctr" rtl="0">
              <a:lnSpc>
                <a:spcPct val="107000"/>
              </a:lnSpc>
              <a:spcBef>
                <a:spcPts val="800"/>
              </a:spcBef>
              <a:spcAft>
                <a:spcPts val="0"/>
              </a:spcAft>
              <a:buClr>
                <a:srgbClr val="000000"/>
              </a:buClr>
              <a:buSzPts val="1800"/>
              <a:buFont typeface="Arial"/>
              <a:buNone/>
            </a:pPr>
            <a:r>
              <a:rPr lang="vi-VN" sz="1800" b="1" i="0" u="none" strike="noStrike" cap="none" dirty="0">
                <a:solidFill>
                  <a:srgbClr val="000000"/>
                </a:solidFill>
                <a:latin typeface="Times New Roman"/>
                <a:ea typeface="Times New Roman"/>
                <a:cs typeface="Times New Roman"/>
                <a:sym typeface="Times New Roman"/>
              </a:rPr>
              <a:t>TRẦN BẢO NGỌC – MAI THỊ PHƯƠNG</a:t>
            </a:r>
          </a:p>
          <a:p>
            <a:pPr marL="0" marR="0" lvl="0" indent="0" algn="ctr" rtl="0">
              <a:lnSpc>
                <a:spcPct val="107000"/>
              </a:lnSpc>
              <a:spcBef>
                <a:spcPts val="800"/>
              </a:spcBef>
              <a:spcAft>
                <a:spcPts val="0"/>
              </a:spcAft>
              <a:buClr>
                <a:srgbClr val="000000"/>
              </a:buClr>
              <a:buSzPts val="1800"/>
              <a:buFont typeface="Arial"/>
              <a:buNone/>
            </a:pPr>
            <a:r>
              <a:rPr lang="vi-VN" sz="1800" b="1" i="0" u="none" strike="noStrike" cap="none" dirty="0">
                <a:solidFill>
                  <a:srgbClr val="000000"/>
                </a:solidFill>
                <a:latin typeface="Times New Roman"/>
                <a:ea typeface="Times New Roman"/>
                <a:cs typeface="Times New Roman"/>
                <a:sym typeface="Times New Roman"/>
              </a:rPr>
              <a:t> ĐỒNG VĂN TOÀN - HUỲNH MỘNG TUYỀN</a:t>
            </a:r>
            <a:endParaRPr lang="vi-VN" sz="1800" b="0" i="0" u="none" strike="noStrike" cap="none" dirty="0">
              <a:solidFill>
                <a:schemeClr val="dk1"/>
              </a:solidFill>
              <a:latin typeface="Times New Roman"/>
              <a:ea typeface="Times New Roman"/>
              <a:cs typeface="Times New Roman"/>
              <a:sym typeface="Times New Roman"/>
            </a:endParaRPr>
          </a:p>
        </p:txBody>
      </p:sp>
      <p:pic>
        <p:nvPicPr>
          <p:cNvPr id="115" name="Google Shape;115;p41"/>
          <p:cNvPicPr preferRelativeResize="0"/>
          <p:nvPr/>
        </p:nvPicPr>
        <p:blipFill rotWithShape="1">
          <a:blip r:embed="rId4">
            <a:alphaModFix/>
          </a:blip>
          <a:srcRect/>
          <a:stretch/>
        </p:blipFill>
        <p:spPr>
          <a:xfrm>
            <a:off x="118319" y="2420826"/>
            <a:ext cx="2048507" cy="2584526"/>
          </a:xfrm>
          <a:prstGeom prst="ellipse">
            <a:avLst/>
          </a:prstGeom>
          <a:noFill/>
          <a:ln>
            <a:noFill/>
          </a:ln>
        </p:spPr>
      </p:pic>
      <p:pic>
        <p:nvPicPr>
          <p:cNvPr id="4" name="Picture 3">
            <a:extLst>
              <a:ext uri="{FF2B5EF4-FFF2-40B4-BE49-F238E27FC236}">
                <a16:creationId xmlns:a16="http://schemas.microsoft.com/office/drawing/2014/main" id="{D8EDBD8D-FF90-EE7B-FE96-50D0C8AEA225}"/>
              </a:ext>
            </a:extLst>
          </p:cNvPr>
          <p:cNvPicPr>
            <a:picLocks noChangeAspect="1"/>
          </p:cNvPicPr>
          <p:nvPr/>
        </p:nvPicPr>
        <p:blipFill>
          <a:blip r:embed="rId5"/>
          <a:stretch>
            <a:fillRect/>
          </a:stretch>
        </p:blipFill>
        <p:spPr>
          <a:xfrm>
            <a:off x="7288696" y="-1"/>
            <a:ext cx="4903304"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276" name="Google Shape;276;p14"/>
          <p:cNvSpPr/>
          <p:nvPr/>
        </p:nvSpPr>
        <p:spPr>
          <a:xfrm>
            <a:off x="261134" y="2774135"/>
            <a:ext cx="3719467" cy="761417"/>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3600"/>
              <a:buFont typeface="Arial"/>
              <a:buNone/>
            </a:pPr>
            <a:r>
              <a:rPr lang="en-US" sz="3200" b="1" i="0" u="none" strike="noStrike" cap="none" dirty="0" err="1">
                <a:solidFill>
                  <a:srgbClr val="080808"/>
                </a:solidFill>
                <a:latin typeface="Times New Roman"/>
                <a:ea typeface="Times New Roman"/>
                <a:cs typeface="Times New Roman"/>
                <a:sym typeface="Times New Roman"/>
              </a:rPr>
              <a:t>Cấu</a:t>
            </a:r>
            <a:r>
              <a:rPr lang="en-US" sz="3200" b="1" i="0" u="none" strike="noStrike" cap="none" dirty="0">
                <a:solidFill>
                  <a:srgbClr val="080808"/>
                </a:solidFill>
                <a:latin typeface="Times New Roman"/>
                <a:ea typeface="Times New Roman"/>
                <a:cs typeface="Times New Roman"/>
                <a:sym typeface="Times New Roman"/>
              </a:rPr>
              <a:t> </a:t>
            </a:r>
            <a:r>
              <a:rPr lang="en-US" sz="3200" b="1" i="0" u="none" strike="noStrike" cap="none" dirty="0" err="1">
                <a:solidFill>
                  <a:srgbClr val="080808"/>
                </a:solidFill>
                <a:latin typeface="Times New Roman"/>
                <a:ea typeface="Times New Roman"/>
                <a:cs typeface="Times New Roman"/>
                <a:sym typeface="Times New Roman"/>
              </a:rPr>
              <a:t>trúc</a:t>
            </a:r>
            <a:r>
              <a:rPr lang="en-US" sz="3200" b="1" i="0" u="none" strike="noStrike" cap="none" dirty="0">
                <a:solidFill>
                  <a:srgbClr val="080808"/>
                </a:solidFill>
                <a:latin typeface="Times New Roman"/>
                <a:ea typeface="Times New Roman"/>
                <a:cs typeface="Times New Roman"/>
                <a:sym typeface="Times New Roman"/>
              </a:rPr>
              <a:t> </a:t>
            </a:r>
            <a:r>
              <a:rPr lang="en-US" sz="3200" b="1" i="0" u="none" strike="noStrike" cap="none" dirty="0" err="1">
                <a:solidFill>
                  <a:srgbClr val="080808"/>
                </a:solidFill>
                <a:latin typeface="Times New Roman"/>
                <a:ea typeface="Times New Roman"/>
                <a:cs typeface="Times New Roman"/>
                <a:sym typeface="Times New Roman"/>
              </a:rPr>
              <a:t>sách</a:t>
            </a:r>
            <a:endParaRPr sz="3200" b="1" i="0" u="none" strike="noStrike" cap="none" dirty="0">
              <a:solidFill>
                <a:srgbClr val="080808"/>
              </a:solidFill>
              <a:latin typeface="Times New Roman"/>
              <a:ea typeface="Times New Roman"/>
              <a:cs typeface="Times New Roman"/>
              <a:sym typeface="Times New Roman"/>
            </a:endParaRPr>
          </a:p>
        </p:txBody>
      </p:sp>
      <p:sp>
        <p:nvSpPr>
          <p:cNvPr id="277" name="Google Shape;277;p14"/>
          <p:cNvSpPr txBox="1"/>
          <p:nvPr/>
        </p:nvSpPr>
        <p:spPr>
          <a:xfrm>
            <a:off x="10283783" y="1567209"/>
            <a:ext cx="1846070" cy="22159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800"/>
              <a:buFont typeface="Arial"/>
              <a:buNone/>
            </a:pPr>
            <a:r>
              <a:rPr lang="en-US" sz="13800" b="1" i="0" u="none" strike="noStrike" cap="none" dirty="0">
                <a:solidFill>
                  <a:schemeClr val="accent2"/>
                </a:solidFill>
                <a:latin typeface="Arial"/>
                <a:ea typeface="Arial"/>
                <a:cs typeface="Arial"/>
                <a:sym typeface="Arial"/>
              </a:rPr>
              <a:t>8</a:t>
            </a:r>
            <a:endParaRPr sz="13800" b="1" i="0" u="none" strike="noStrike" cap="none" dirty="0">
              <a:solidFill>
                <a:schemeClr val="accent2"/>
              </a:solidFill>
              <a:latin typeface="Arial"/>
              <a:ea typeface="Arial"/>
              <a:cs typeface="Arial"/>
              <a:sym typeface="Arial"/>
            </a:endParaRPr>
          </a:p>
        </p:txBody>
      </p:sp>
      <p:sp>
        <p:nvSpPr>
          <p:cNvPr id="278" name="Google Shape;278;p14"/>
          <p:cNvSpPr txBox="1"/>
          <p:nvPr/>
        </p:nvSpPr>
        <p:spPr>
          <a:xfrm>
            <a:off x="10493050" y="4017879"/>
            <a:ext cx="1621666" cy="1077178"/>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accent2"/>
                </a:solidFill>
                <a:latin typeface="Times New Roman"/>
                <a:ea typeface="Times New Roman"/>
                <a:cs typeface="Times New Roman"/>
                <a:sym typeface="Times New Roman"/>
              </a:rPr>
              <a:t>CHỦ ĐỀ</a:t>
            </a:r>
            <a:endParaRPr sz="3200" b="1" i="0" u="none" strike="noStrike" cap="none" dirty="0">
              <a:solidFill>
                <a:schemeClr val="accent2"/>
              </a:solidFill>
              <a:latin typeface="Times New Roman"/>
              <a:ea typeface="Times New Roman"/>
              <a:cs typeface="Times New Roman"/>
              <a:sym typeface="Times New Roman"/>
            </a:endParaRPr>
          </a:p>
        </p:txBody>
      </p:sp>
      <p:grpSp>
        <p:nvGrpSpPr>
          <p:cNvPr id="279" name="Google Shape;279;p14"/>
          <p:cNvGrpSpPr/>
          <p:nvPr/>
        </p:nvGrpSpPr>
        <p:grpSpPr>
          <a:xfrm rot="-1667370">
            <a:off x="234798" y="4340323"/>
            <a:ext cx="1868723" cy="2391936"/>
            <a:chOff x="560388" y="1028701"/>
            <a:chExt cx="3987801" cy="4875212"/>
          </a:xfrm>
        </p:grpSpPr>
        <p:sp>
          <p:nvSpPr>
            <p:cNvPr id="280" name="Google Shape;280;p14"/>
            <p:cNvSpPr/>
            <p:nvPr/>
          </p:nvSpPr>
          <p:spPr>
            <a:xfrm>
              <a:off x="2046288" y="3144838"/>
              <a:ext cx="17463" cy="30162"/>
            </a:xfrm>
            <a:custGeom>
              <a:avLst/>
              <a:gdLst/>
              <a:ahLst/>
              <a:cxnLst/>
              <a:rect l="l" t="t" r="r" b="b"/>
              <a:pathLst>
                <a:path w="4" h="7" extrusionOk="0">
                  <a:moveTo>
                    <a:pt x="1" y="2"/>
                  </a:moveTo>
                  <a:cubicBezTo>
                    <a:pt x="2" y="7"/>
                    <a:pt x="4" y="0"/>
                    <a:pt x="2" y="5"/>
                  </a:cubicBezTo>
                  <a:cubicBezTo>
                    <a:pt x="1" y="5"/>
                    <a:pt x="0" y="4"/>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81" name="Google Shape;281;p14"/>
            <p:cNvSpPr/>
            <p:nvPr/>
          </p:nvSpPr>
          <p:spPr>
            <a:xfrm>
              <a:off x="1579563" y="1028701"/>
              <a:ext cx="1919288" cy="2159000"/>
            </a:xfrm>
            <a:custGeom>
              <a:avLst/>
              <a:gdLst/>
              <a:ahLst/>
              <a:cxnLst/>
              <a:rect l="l" t="t" r="r" b="b"/>
              <a:pathLst>
                <a:path w="452" h="508" extrusionOk="0">
                  <a:moveTo>
                    <a:pt x="272" y="492"/>
                  </a:moveTo>
                  <a:cubicBezTo>
                    <a:pt x="266" y="474"/>
                    <a:pt x="283" y="459"/>
                    <a:pt x="286" y="443"/>
                  </a:cubicBezTo>
                  <a:cubicBezTo>
                    <a:pt x="287" y="441"/>
                    <a:pt x="290" y="446"/>
                    <a:pt x="291" y="441"/>
                  </a:cubicBezTo>
                  <a:cubicBezTo>
                    <a:pt x="294" y="424"/>
                    <a:pt x="314" y="407"/>
                    <a:pt x="331" y="397"/>
                  </a:cubicBezTo>
                  <a:cubicBezTo>
                    <a:pt x="331" y="399"/>
                    <a:pt x="331" y="399"/>
                    <a:pt x="331" y="399"/>
                  </a:cubicBezTo>
                  <a:cubicBezTo>
                    <a:pt x="334" y="397"/>
                    <a:pt x="334" y="390"/>
                    <a:pt x="338" y="388"/>
                  </a:cubicBezTo>
                  <a:cubicBezTo>
                    <a:pt x="338" y="389"/>
                    <a:pt x="338" y="390"/>
                    <a:pt x="339" y="390"/>
                  </a:cubicBezTo>
                  <a:cubicBezTo>
                    <a:pt x="338" y="387"/>
                    <a:pt x="343" y="384"/>
                    <a:pt x="343" y="381"/>
                  </a:cubicBezTo>
                  <a:cubicBezTo>
                    <a:pt x="345" y="381"/>
                    <a:pt x="346" y="383"/>
                    <a:pt x="348" y="382"/>
                  </a:cubicBezTo>
                  <a:cubicBezTo>
                    <a:pt x="348" y="378"/>
                    <a:pt x="348" y="378"/>
                    <a:pt x="348" y="378"/>
                  </a:cubicBezTo>
                  <a:cubicBezTo>
                    <a:pt x="347" y="369"/>
                    <a:pt x="359" y="368"/>
                    <a:pt x="362" y="359"/>
                  </a:cubicBezTo>
                  <a:cubicBezTo>
                    <a:pt x="362" y="360"/>
                    <a:pt x="362" y="361"/>
                    <a:pt x="363" y="361"/>
                  </a:cubicBezTo>
                  <a:cubicBezTo>
                    <a:pt x="369" y="348"/>
                    <a:pt x="381" y="335"/>
                    <a:pt x="388" y="322"/>
                  </a:cubicBezTo>
                  <a:cubicBezTo>
                    <a:pt x="388" y="323"/>
                    <a:pt x="390" y="324"/>
                    <a:pt x="391" y="324"/>
                  </a:cubicBezTo>
                  <a:cubicBezTo>
                    <a:pt x="389" y="322"/>
                    <a:pt x="391" y="317"/>
                    <a:pt x="392" y="314"/>
                  </a:cubicBezTo>
                  <a:cubicBezTo>
                    <a:pt x="396" y="314"/>
                    <a:pt x="394" y="306"/>
                    <a:pt x="398" y="303"/>
                  </a:cubicBezTo>
                  <a:cubicBezTo>
                    <a:pt x="398" y="304"/>
                    <a:pt x="398" y="304"/>
                    <a:pt x="398" y="304"/>
                  </a:cubicBezTo>
                  <a:cubicBezTo>
                    <a:pt x="397" y="299"/>
                    <a:pt x="403" y="300"/>
                    <a:pt x="400" y="296"/>
                  </a:cubicBezTo>
                  <a:cubicBezTo>
                    <a:pt x="403" y="295"/>
                    <a:pt x="403" y="295"/>
                    <a:pt x="403" y="295"/>
                  </a:cubicBezTo>
                  <a:cubicBezTo>
                    <a:pt x="400" y="292"/>
                    <a:pt x="407" y="291"/>
                    <a:pt x="407" y="288"/>
                  </a:cubicBezTo>
                  <a:cubicBezTo>
                    <a:pt x="406" y="287"/>
                    <a:pt x="406" y="287"/>
                    <a:pt x="406" y="287"/>
                  </a:cubicBezTo>
                  <a:cubicBezTo>
                    <a:pt x="406" y="285"/>
                    <a:pt x="408" y="284"/>
                    <a:pt x="409" y="282"/>
                  </a:cubicBezTo>
                  <a:cubicBezTo>
                    <a:pt x="409" y="282"/>
                    <a:pt x="409" y="282"/>
                    <a:pt x="409" y="282"/>
                  </a:cubicBezTo>
                  <a:cubicBezTo>
                    <a:pt x="411" y="276"/>
                    <a:pt x="413" y="273"/>
                    <a:pt x="410" y="272"/>
                  </a:cubicBezTo>
                  <a:cubicBezTo>
                    <a:pt x="413" y="271"/>
                    <a:pt x="410" y="278"/>
                    <a:pt x="415" y="276"/>
                  </a:cubicBezTo>
                  <a:cubicBezTo>
                    <a:pt x="417" y="256"/>
                    <a:pt x="420" y="237"/>
                    <a:pt x="420" y="217"/>
                  </a:cubicBezTo>
                  <a:cubicBezTo>
                    <a:pt x="422" y="215"/>
                    <a:pt x="422" y="213"/>
                    <a:pt x="423" y="213"/>
                  </a:cubicBezTo>
                  <a:cubicBezTo>
                    <a:pt x="422" y="211"/>
                    <a:pt x="422" y="205"/>
                    <a:pt x="420" y="204"/>
                  </a:cubicBezTo>
                  <a:cubicBezTo>
                    <a:pt x="420" y="204"/>
                    <a:pt x="421" y="202"/>
                    <a:pt x="422" y="201"/>
                  </a:cubicBezTo>
                  <a:cubicBezTo>
                    <a:pt x="423" y="197"/>
                    <a:pt x="417" y="198"/>
                    <a:pt x="418" y="193"/>
                  </a:cubicBezTo>
                  <a:cubicBezTo>
                    <a:pt x="420" y="195"/>
                    <a:pt x="421" y="195"/>
                    <a:pt x="422" y="195"/>
                  </a:cubicBezTo>
                  <a:cubicBezTo>
                    <a:pt x="419" y="192"/>
                    <a:pt x="418" y="187"/>
                    <a:pt x="417" y="183"/>
                  </a:cubicBezTo>
                  <a:cubicBezTo>
                    <a:pt x="417" y="184"/>
                    <a:pt x="418" y="185"/>
                    <a:pt x="419" y="184"/>
                  </a:cubicBezTo>
                  <a:cubicBezTo>
                    <a:pt x="415" y="181"/>
                    <a:pt x="418" y="176"/>
                    <a:pt x="416" y="173"/>
                  </a:cubicBezTo>
                  <a:cubicBezTo>
                    <a:pt x="418" y="174"/>
                    <a:pt x="418" y="174"/>
                    <a:pt x="418" y="174"/>
                  </a:cubicBezTo>
                  <a:cubicBezTo>
                    <a:pt x="419" y="167"/>
                    <a:pt x="413" y="173"/>
                    <a:pt x="413" y="168"/>
                  </a:cubicBezTo>
                  <a:cubicBezTo>
                    <a:pt x="414" y="169"/>
                    <a:pt x="415" y="168"/>
                    <a:pt x="416" y="168"/>
                  </a:cubicBezTo>
                  <a:cubicBezTo>
                    <a:pt x="411" y="164"/>
                    <a:pt x="410" y="156"/>
                    <a:pt x="407" y="152"/>
                  </a:cubicBezTo>
                  <a:cubicBezTo>
                    <a:pt x="408" y="152"/>
                    <a:pt x="408" y="152"/>
                    <a:pt x="408" y="152"/>
                  </a:cubicBezTo>
                  <a:cubicBezTo>
                    <a:pt x="406" y="147"/>
                    <a:pt x="405" y="141"/>
                    <a:pt x="401" y="137"/>
                  </a:cubicBezTo>
                  <a:cubicBezTo>
                    <a:pt x="401" y="134"/>
                    <a:pt x="406" y="135"/>
                    <a:pt x="403" y="130"/>
                  </a:cubicBezTo>
                  <a:cubicBezTo>
                    <a:pt x="399" y="132"/>
                    <a:pt x="397" y="123"/>
                    <a:pt x="394" y="128"/>
                  </a:cubicBezTo>
                  <a:cubicBezTo>
                    <a:pt x="392" y="123"/>
                    <a:pt x="390" y="116"/>
                    <a:pt x="388" y="113"/>
                  </a:cubicBezTo>
                  <a:cubicBezTo>
                    <a:pt x="390" y="115"/>
                    <a:pt x="391" y="109"/>
                    <a:pt x="393" y="112"/>
                  </a:cubicBezTo>
                  <a:cubicBezTo>
                    <a:pt x="394" y="108"/>
                    <a:pt x="394" y="108"/>
                    <a:pt x="394" y="108"/>
                  </a:cubicBezTo>
                  <a:cubicBezTo>
                    <a:pt x="395" y="108"/>
                    <a:pt x="395" y="111"/>
                    <a:pt x="396" y="109"/>
                  </a:cubicBezTo>
                  <a:cubicBezTo>
                    <a:pt x="395" y="108"/>
                    <a:pt x="391" y="103"/>
                    <a:pt x="390" y="101"/>
                  </a:cubicBezTo>
                  <a:cubicBezTo>
                    <a:pt x="386" y="100"/>
                    <a:pt x="380" y="100"/>
                    <a:pt x="376" y="95"/>
                  </a:cubicBezTo>
                  <a:cubicBezTo>
                    <a:pt x="379" y="96"/>
                    <a:pt x="378" y="91"/>
                    <a:pt x="380" y="92"/>
                  </a:cubicBezTo>
                  <a:cubicBezTo>
                    <a:pt x="369" y="91"/>
                    <a:pt x="369" y="91"/>
                    <a:pt x="369" y="91"/>
                  </a:cubicBezTo>
                  <a:cubicBezTo>
                    <a:pt x="367" y="89"/>
                    <a:pt x="371" y="88"/>
                    <a:pt x="368" y="87"/>
                  </a:cubicBezTo>
                  <a:cubicBezTo>
                    <a:pt x="368" y="87"/>
                    <a:pt x="366" y="87"/>
                    <a:pt x="365" y="87"/>
                  </a:cubicBezTo>
                  <a:cubicBezTo>
                    <a:pt x="365" y="86"/>
                    <a:pt x="359" y="82"/>
                    <a:pt x="361" y="78"/>
                  </a:cubicBezTo>
                  <a:cubicBezTo>
                    <a:pt x="361" y="77"/>
                    <a:pt x="364" y="80"/>
                    <a:pt x="363" y="77"/>
                  </a:cubicBezTo>
                  <a:cubicBezTo>
                    <a:pt x="361" y="75"/>
                    <a:pt x="359" y="76"/>
                    <a:pt x="357" y="73"/>
                  </a:cubicBezTo>
                  <a:cubicBezTo>
                    <a:pt x="357" y="73"/>
                    <a:pt x="357" y="73"/>
                    <a:pt x="357" y="73"/>
                  </a:cubicBezTo>
                  <a:cubicBezTo>
                    <a:pt x="356" y="71"/>
                    <a:pt x="351" y="69"/>
                    <a:pt x="351" y="73"/>
                  </a:cubicBezTo>
                  <a:cubicBezTo>
                    <a:pt x="352" y="74"/>
                    <a:pt x="352" y="71"/>
                    <a:pt x="353" y="73"/>
                  </a:cubicBezTo>
                  <a:cubicBezTo>
                    <a:pt x="350" y="74"/>
                    <a:pt x="347" y="72"/>
                    <a:pt x="344" y="69"/>
                  </a:cubicBezTo>
                  <a:cubicBezTo>
                    <a:pt x="345" y="70"/>
                    <a:pt x="346" y="69"/>
                    <a:pt x="347" y="68"/>
                  </a:cubicBezTo>
                  <a:cubicBezTo>
                    <a:pt x="342" y="67"/>
                    <a:pt x="337" y="66"/>
                    <a:pt x="331" y="64"/>
                  </a:cubicBezTo>
                  <a:cubicBezTo>
                    <a:pt x="330" y="65"/>
                    <a:pt x="335" y="62"/>
                    <a:pt x="335" y="63"/>
                  </a:cubicBezTo>
                  <a:cubicBezTo>
                    <a:pt x="331" y="57"/>
                    <a:pt x="321" y="59"/>
                    <a:pt x="318" y="52"/>
                  </a:cubicBezTo>
                  <a:cubicBezTo>
                    <a:pt x="319" y="52"/>
                    <a:pt x="318" y="55"/>
                    <a:pt x="318" y="54"/>
                  </a:cubicBezTo>
                  <a:cubicBezTo>
                    <a:pt x="315" y="53"/>
                    <a:pt x="316" y="50"/>
                    <a:pt x="314" y="50"/>
                  </a:cubicBezTo>
                  <a:cubicBezTo>
                    <a:pt x="314" y="49"/>
                    <a:pt x="311" y="50"/>
                    <a:pt x="309" y="49"/>
                  </a:cubicBezTo>
                  <a:cubicBezTo>
                    <a:pt x="307" y="50"/>
                    <a:pt x="309" y="48"/>
                    <a:pt x="311" y="49"/>
                  </a:cubicBezTo>
                  <a:cubicBezTo>
                    <a:pt x="307" y="49"/>
                    <a:pt x="295" y="46"/>
                    <a:pt x="289" y="42"/>
                  </a:cubicBezTo>
                  <a:cubicBezTo>
                    <a:pt x="289" y="43"/>
                    <a:pt x="284" y="44"/>
                    <a:pt x="282" y="44"/>
                  </a:cubicBezTo>
                  <a:cubicBezTo>
                    <a:pt x="283" y="42"/>
                    <a:pt x="283" y="42"/>
                    <a:pt x="283" y="42"/>
                  </a:cubicBezTo>
                  <a:cubicBezTo>
                    <a:pt x="282" y="40"/>
                    <a:pt x="278" y="40"/>
                    <a:pt x="278" y="38"/>
                  </a:cubicBezTo>
                  <a:cubicBezTo>
                    <a:pt x="274" y="40"/>
                    <a:pt x="292" y="39"/>
                    <a:pt x="287" y="40"/>
                  </a:cubicBezTo>
                  <a:cubicBezTo>
                    <a:pt x="286" y="38"/>
                    <a:pt x="279" y="42"/>
                    <a:pt x="281" y="39"/>
                  </a:cubicBezTo>
                  <a:cubicBezTo>
                    <a:pt x="278" y="38"/>
                    <a:pt x="274" y="40"/>
                    <a:pt x="272" y="37"/>
                  </a:cubicBezTo>
                  <a:cubicBezTo>
                    <a:pt x="273" y="38"/>
                    <a:pt x="275" y="34"/>
                    <a:pt x="273" y="34"/>
                  </a:cubicBezTo>
                  <a:cubicBezTo>
                    <a:pt x="268" y="33"/>
                    <a:pt x="271" y="35"/>
                    <a:pt x="267" y="35"/>
                  </a:cubicBezTo>
                  <a:cubicBezTo>
                    <a:pt x="265" y="35"/>
                    <a:pt x="265" y="35"/>
                    <a:pt x="265" y="35"/>
                  </a:cubicBezTo>
                  <a:cubicBezTo>
                    <a:pt x="264" y="38"/>
                    <a:pt x="260" y="34"/>
                    <a:pt x="262" y="37"/>
                  </a:cubicBezTo>
                  <a:cubicBezTo>
                    <a:pt x="261" y="35"/>
                    <a:pt x="255" y="37"/>
                    <a:pt x="256" y="33"/>
                  </a:cubicBezTo>
                  <a:cubicBezTo>
                    <a:pt x="257" y="30"/>
                    <a:pt x="257" y="30"/>
                    <a:pt x="257" y="30"/>
                  </a:cubicBezTo>
                  <a:cubicBezTo>
                    <a:pt x="255" y="30"/>
                    <a:pt x="253" y="33"/>
                    <a:pt x="251" y="34"/>
                  </a:cubicBezTo>
                  <a:cubicBezTo>
                    <a:pt x="251" y="32"/>
                    <a:pt x="251" y="32"/>
                    <a:pt x="251" y="32"/>
                  </a:cubicBezTo>
                  <a:cubicBezTo>
                    <a:pt x="250" y="37"/>
                    <a:pt x="246" y="31"/>
                    <a:pt x="243" y="35"/>
                  </a:cubicBezTo>
                  <a:cubicBezTo>
                    <a:pt x="239" y="32"/>
                    <a:pt x="232" y="34"/>
                    <a:pt x="231" y="30"/>
                  </a:cubicBezTo>
                  <a:cubicBezTo>
                    <a:pt x="227" y="31"/>
                    <a:pt x="224" y="33"/>
                    <a:pt x="221" y="32"/>
                  </a:cubicBezTo>
                  <a:cubicBezTo>
                    <a:pt x="221" y="31"/>
                    <a:pt x="222" y="31"/>
                    <a:pt x="223" y="30"/>
                  </a:cubicBezTo>
                  <a:cubicBezTo>
                    <a:pt x="220" y="28"/>
                    <a:pt x="220" y="30"/>
                    <a:pt x="218" y="31"/>
                  </a:cubicBezTo>
                  <a:cubicBezTo>
                    <a:pt x="218" y="30"/>
                    <a:pt x="213" y="28"/>
                    <a:pt x="210" y="26"/>
                  </a:cubicBezTo>
                  <a:cubicBezTo>
                    <a:pt x="207" y="28"/>
                    <a:pt x="208" y="30"/>
                    <a:pt x="208" y="32"/>
                  </a:cubicBezTo>
                  <a:cubicBezTo>
                    <a:pt x="205" y="27"/>
                    <a:pt x="199" y="36"/>
                    <a:pt x="195" y="31"/>
                  </a:cubicBezTo>
                  <a:cubicBezTo>
                    <a:pt x="196" y="31"/>
                    <a:pt x="200" y="29"/>
                    <a:pt x="197" y="28"/>
                  </a:cubicBezTo>
                  <a:cubicBezTo>
                    <a:pt x="193" y="23"/>
                    <a:pt x="191" y="32"/>
                    <a:pt x="186" y="30"/>
                  </a:cubicBezTo>
                  <a:cubicBezTo>
                    <a:pt x="188" y="34"/>
                    <a:pt x="188" y="34"/>
                    <a:pt x="188" y="34"/>
                  </a:cubicBezTo>
                  <a:cubicBezTo>
                    <a:pt x="186" y="32"/>
                    <a:pt x="182" y="38"/>
                    <a:pt x="181" y="34"/>
                  </a:cubicBezTo>
                  <a:cubicBezTo>
                    <a:pt x="180" y="35"/>
                    <a:pt x="176" y="33"/>
                    <a:pt x="177" y="37"/>
                  </a:cubicBezTo>
                  <a:cubicBezTo>
                    <a:pt x="169" y="35"/>
                    <a:pt x="160" y="45"/>
                    <a:pt x="153" y="39"/>
                  </a:cubicBezTo>
                  <a:cubicBezTo>
                    <a:pt x="152" y="40"/>
                    <a:pt x="149" y="40"/>
                    <a:pt x="151" y="42"/>
                  </a:cubicBezTo>
                  <a:cubicBezTo>
                    <a:pt x="153" y="43"/>
                    <a:pt x="153" y="40"/>
                    <a:pt x="154" y="41"/>
                  </a:cubicBezTo>
                  <a:cubicBezTo>
                    <a:pt x="153" y="41"/>
                    <a:pt x="153" y="42"/>
                    <a:pt x="153" y="43"/>
                  </a:cubicBezTo>
                  <a:cubicBezTo>
                    <a:pt x="151" y="43"/>
                    <a:pt x="149" y="43"/>
                    <a:pt x="150" y="39"/>
                  </a:cubicBezTo>
                  <a:cubicBezTo>
                    <a:pt x="143" y="39"/>
                    <a:pt x="147" y="48"/>
                    <a:pt x="140" y="50"/>
                  </a:cubicBezTo>
                  <a:cubicBezTo>
                    <a:pt x="140" y="48"/>
                    <a:pt x="139" y="48"/>
                    <a:pt x="138" y="49"/>
                  </a:cubicBezTo>
                  <a:cubicBezTo>
                    <a:pt x="136" y="53"/>
                    <a:pt x="136" y="53"/>
                    <a:pt x="136" y="53"/>
                  </a:cubicBezTo>
                  <a:cubicBezTo>
                    <a:pt x="131" y="54"/>
                    <a:pt x="131" y="51"/>
                    <a:pt x="130" y="48"/>
                  </a:cubicBezTo>
                  <a:cubicBezTo>
                    <a:pt x="128" y="50"/>
                    <a:pt x="125" y="51"/>
                    <a:pt x="126" y="54"/>
                  </a:cubicBezTo>
                  <a:cubicBezTo>
                    <a:pt x="121" y="52"/>
                    <a:pt x="121" y="52"/>
                    <a:pt x="121" y="52"/>
                  </a:cubicBezTo>
                  <a:cubicBezTo>
                    <a:pt x="125" y="53"/>
                    <a:pt x="121" y="55"/>
                    <a:pt x="120" y="56"/>
                  </a:cubicBezTo>
                  <a:cubicBezTo>
                    <a:pt x="121" y="55"/>
                    <a:pt x="121" y="55"/>
                    <a:pt x="121" y="55"/>
                  </a:cubicBezTo>
                  <a:cubicBezTo>
                    <a:pt x="120" y="54"/>
                    <a:pt x="118" y="56"/>
                    <a:pt x="117" y="57"/>
                  </a:cubicBezTo>
                  <a:cubicBezTo>
                    <a:pt x="118" y="59"/>
                    <a:pt x="121" y="58"/>
                    <a:pt x="122" y="57"/>
                  </a:cubicBezTo>
                  <a:cubicBezTo>
                    <a:pt x="122" y="59"/>
                    <a:pt x="120" y="60"/>
                    <a:pt x="120" y="62"/>
                  </a:cubicBezTo>
                  <a:cubicBezTo>
                    <a:pt x="119" y="59"/>
                    <a:pt x="115" y="62"/>
                    <a:pt x="114" y="63"/>
                  </a:cubicBezTo>
                  <a:cubicBezTo>
                    <a:pt x="112" y="64"/>
                    <a:pt x="113" y="66"/>
                    <a:pt x="113" y="67"/>
                  </a:cubicBezTo>
                  <a:cubicBezTo>
                    <a:pt x="112" y="66"/>
                    <a:pt x="110" y="69"/>
                    <a:pt x="110" y="66"/>
                  </a:cubicBezTo>
                  <a:cubicBezTo>
                    <a:pt x="110" y="65"/>
                    <a:pt x="112" y="66"/>
                    <a:pt x="112" y="64"/>
                  </a:cubicBezTo>
                  <a:cubicBezTo>
                    <a:pt x="110" y="64"/>
                    <a:pt x="109" y="62"/>
                    <a:pt x="108" y="66"/>
                  </a:cubicBezTo>
                  <a:cubicBezTo>
                    <a:pt x="107" y="68"/>
                    <a:pt x="112" y="69"/>
                    <a:pt x="107" y="71"/>
                  </a:cubicBezTo>
                  <a:cubicBezTo>
                    <a:pt x="108" y="70"/>
                    <a:pt x="107" y="69"/>
                    <a:pt x="107" y="67"/>
                  </a:cubicBezTo>
                  <a:cubicBezTo>
                    <a:pt x="103" y="69"/>
                    <a:pt x="103" y="69"/>
                    <a:pt x="103" y="69"/>
                  </a:cubicBezTo>
                  <a:cubicBezTo>
                    <a:pt x="105" y="71"/>
                    <a:pt x="105" y="71"/>
                    <a:pt x="105" y="71"/>
                  </a:cubicBezTo>
                  <a:cubicBezTo>
                    <a:pt x="104" y="71"/>
                    <a:pt x="104" y="70"/>
                    <a:pt x="104" y="70"/>
                  </a:cubicBezTo>
                  <a:cubicBezTo>
                    <a:pt x="104" y="73"/>
                    <a:pt x="100" y="75"/>
                    <a:pt x="101" y="78"/>
                  </a:cubicBezTo>
                  <a:cubicBezTo>
                    <a:pt x="100" y="79"/>
                    <a:pt x="97" y="79"/>
                    <a:pt x="95" y="80"/>
                  </a:cubicBezTo>
                  <a:cubicBezTo>
                    <a:pt x="95" y="80"/>
                    <a:pt x="95" y="80"/>
                    <a:pt x="95" y="80"/>
                  </a:cubicBezTo>
                  <a:cubicBezTo>
                    <a:pt x="92" y="80"/>
                    <a:pt x="91" y="83"/>
                    <a:pt x="91" y="86"/>
                  </a:cubicBezTo>
                  <a:cubicBezTo>
                    <a:pt x="90" y="85"/>
                    <a:pt x="90" y="85"/>
                    <a:pt x="90" y="85"/>
                  </a:cubicBezTo>
                  <a:cubicBezTo>
                    <a:pt x="89" y="86"/>
                    <a:pt x="88" y="89"/>
                    <a:pt x="88" y="91"/>
                  </a:cubicBezTo>
                  <a:cubicBezTo>
                    <a:pt x="84" y="92"/>
                    <a:pt x="80" y="85"/>
                    <a:pt x="80" y="90"/>
                  </a:cubicBezTo>
                  <a:cubicBezTo>
                    <a:pt x="78" y="93"/>
                    <a:pt x="80" y="97"/>
                    <a:pt x="82" y="97"/>
                  </a:cubicBezTo>
                  <a:cubicBezTo>
                    <a:pt x="77" y="100"/>
                    <a:pt x="76" y="108"/>
                    <a:pt x="70" y="110"/>
                  </a:cubicBezTo>
                  <a:cubicBezTo>
                    <a:pt x="70" y="112"/>
                    <a:pt x="71" y="112"/>
                    <a:pt x="71" y="113"/>
                  </a:cubicBezTo>
                  <a:cubicBezTo>
                    <a:pt x="64" y="120"/>
                    <a:pt x="64" y="130"/>
                    <a:pt x="56" y="134"/>
                  </a:cubicBezTo>
                  <a:cubicBezTo>
                    <a:pt x="56" y="131"/>
                    <a:pt x="54" y="132"/>
                    <a:pt x="53" y="132"/>
                  </a:cubicBezTo>
                  <a:cubicBezTo>
                    <a:pt x="54" y="135"/>
                    <a:pt x="49" y="133"/>
                    <a:pt x="52" y="135"/>
                  </a:cubicBezTo>
                  <a:cubicBezTo>
                    <a:pt x="54" y="136"/>
                    <a:pt x="55" y="137"/>
                    <a:pt x="57" y="135"/>
                  </a:cubicBezTo>
                  <a:cubicBezTo>
                    <a:pt x="56" y="140"/>
                    <a:pt x="53" y="147"/>
                    <a:pt x="50" y="149"/>
                  </a:cubicBezTo>
                  <a:cubicBezTo>
                    <a:pt x="51" y="148"/>
                    <a:pt x="52" y="149"/>
                    <a:pt x="52" y="151"/>
                  </a:cubicBezTo>
                  <a:cubicBezTo>
                    <a:pt x="49" y="149"/>
                    <a:pt x="47" y="152"/>
                    <a:pt x="47" y="155"/>
                  </a:cubicBezTo>
                  <a:cubicBezTo>
                    <a:pt x="48" y="156"/>
                    <a:pt x="48" y="156"/>
                    <a:pt x="48" y="156"/>
                  </a:cubicBezTo>
                  <a:cubicBezTo>
                    <a:pt x="46" y="157"/>
                    <a:pt x="46" y="157"/>
                    <a:pt x="46" y="157"/>
                  </a:cubicBezTo>
                  <a:cubicBezTo>
                    <a:pt x="46" y="159"/>
                    <a:pt x="49" y="160"/>
                    <a:pt x="47" y="162"/>
                  </a:cubicBezTo>
                  <a:cubicBezTo>
                    <a:pt x="44" y="162"/>
                    <a:pt x="44" y="162"/>
                    <a:pt x="44" y="162"/>
                  </a:cubicBezTo>
                  <a:cubicBezTo>
                    <a:pt x="45" y="165"/>
                    <a:pt x="47" y="170"/>
                    <a:pt x="44" y="173"/>
                  </a:cubicBezTo>
                  <a:cubicBezTo>
                    <a:pt x="40" y="174"/>
                    <a:pt x="40" y="174"/>
                    <a:pt x="40" y="174"/>
                  </a:cubicBezTo>
                  <a:cubicBezTo>
                    <a:pt x="40" y="176"/>
                    <a:pt x="41" y="178"/>
                    <a:pt x="43" y="176"/>
                  </a:cubicBezTo>
                  <a:cubicBezTo>
                    <a:pt x="39" y="181"/>
                    <a:pt x="39" y="184"/>
                    <a:pt x="35" y="186"/>
                  </a:cubicBezTo>
                  <a:cubicBezTo>
                    <a:pt x="40" y="196"/>
                    <a:pt x="38" y="209"/>
                    <a:pt x="37" y="220"/>
                  </a:cubicBezTo>
                  <a:cubicBezTo>
                    <a:pt x="36" y="219"/>
                    <a:pt x="36" y="219"/>
                    <a:pt x="36" y="219"/>
                  </a:cubicBezTo>
                  <a:cubicBezTo>
                    <a:pt x="34" y="222"/>
                    <a:pt x="38" y="221"/>
                    <a:pt x="37" y="223"/>
                  </a:cubicBezTo>
                  <a:cubicBezTo>
                    <a:pt x="36" y="222"/>
                    <a:pt x="34" y="225"/>
                    <a:pt x="32" y="223"/>
                  </a:cubicBezTo>
                  <a:cubicBezTo>
                    <a:pt x="30" y="227"/>
                    <a:pt x="35" y="228"/>
                    <a:pt x="36" y="231"/>
                  </a:cubicBezTo>
                  <a:cubicBezTo>
                    <a:pt x="38" y="231"/>
                    <a:pt x="34" y="228"/>
                    <a:pt x="37" y="229"/>
                  </a:cubicBezTo>
                  <a:cubicBezTo>
                    <a:pt x="38" y="229"/>
                    <a:pt x="36" y="235"/>
                    <a:pt x="39" y="235"/>
                  </a:cubicBezTo>
                  <a:cubicBezTo>
                    <a:pt x="38" y="236"/>
                    <a:pt x="35" y="236"/>
                    <a:pt x="34" y="235"/>
                  </a:cubicBezTo>
                  <a:cubicBezTo>
                    <a:pt x="36" y="237"/>
                    <a:pt x="36" y="237"/>
                    <a:pt x="36" y="237"/>
                  </a:cubicBezTo>
                  <a:cubicBezTo>
                    <a:pt x="32" y="241"/>
                    <a:pt x="29" y="231"/>
                    <a:pt x="24" y="234"/>
                  </a:cubicBezTo>
                  <a:cubicBezTo>
                    <a:pt x="25" y="237"/>
                    <a:pt x="25" y="237"/>
                    <a:pt x="25" y="237"/>
                  </a:cubicBezTo>
                  <a:cubicBezTo>
                    <a:pt x="21" y="239"/>
                    <a:pt x="21" y="230"/>
                    <a:pt x="20" y="237"/>
                  </a:cubicBezTo>
                  <a:cubicBezTo>
                    <a:pt x="21" y="239"/>
                    <a:pt x="26" y="241"/>
                    <a:pt x="27" y="239"/>
                  </a:cubicBezTo>
                  <a:cubicBezTo>
                    <a:pt x="29" y="244"/>
                    <a:pt x="35" y="241"/>
                    <a:pt x="36" y="246"/>
                  </a:cubicBezTo>
                  <a:cubicBezTo>
                    <a:pt x="34" y="248"/>
                    <a:pt x="34" y="242"/>
                    <a:pt x="32" y="243"/>
                  </a:cubicBezTo>
                  <a:cubicBezTo>
                    <a:pt x="30" y="246"/>
                    <a:pt x="34" y="248"/>
                    <a:pt x="34" y="251"/>
                  </a:cubicBezTo>
                  <a:cubicBezTo>
                    <a:pt x="35" y="248"/>
                    <a:pt x="38" y="250"/>
                    <a:pt x="39" y="251"/>
                  </a:cubicBezTo>
                  <a:cubicBezTo>
                    <a:pt x="38" y="254"/>
                    <a:pt x="36" y="250"/>
                    <a:pt x="36" y="254"/>
                  </a:cubicBezTo>
                  <a:cubicBezTo>
                    <a:pt x="38" y="254"/>
                    <a:pt x="40" y="257"/>
                    <a:pt x="41" y="254"/>
                  </a:cubicBezTo>
                  <a:cubicBezTo>
                    <a:pt x="45" y="255"/>
                    <a:pt x="40" y="258"/>
                    <a:pt x="44" y="260"/>
                  </a:cubicBezTo>
                  <a:cubicBezTo>
                    <a:pt x="41" y="262"/>
                    <a:pt x="37" y="257"/>
                    <a:pt x="36" y="262"/>
                  </a:cubicBezTo>
                  <a:cubicBezTo>
                    <a:pt x="38" y="261"/>
                    <a:pt x="41" y="266"/>
                    <a:pt x="45" y="263"/>
                  </a:cubicBezTo>
                  <a:cubicBezTo>
                    <a:pt x="44" y="265"/>
                    <a:pt x="42" y="265"/>
                    <a:pt x="40" y="265"/>
                  </a:cubicBezTo>
                  <a:cubicBezTo>
                    <a:pt x="39" y="268"/>
                    <a:pt x="47" y="269"/>
                    <a:pt x="42" y="271"/>
                  </a:cubicBezTo>
                  <a:cubicBezTo>
                    <a:pt x="45" y="271"/>
                    <a:pt x="45" y="271"/>
                    <a:pt x="45" y="271"/>
                  </a:cubicBezTo>
                  <a:cubicBezTo>
                    <a:pt x="44" y="272"/>
                    <a:pt x="44" y="273"/>
                    <a:pt x="43" y="275"/>
                  </a:cubicBezTo>
                  <a:cubicBezTo>
                    <a:pt x="43" y="277"/>
                    <a:pt x="48" y="280"/>
                    <a:pt x="44" y="282"/>
                  </a:cubicBezTo>
                  <a:cubicBezTo>
                    <a:pt x="45" y="282"/>
                    <a:pt x="47" y="287"/>
                    <a:pt x="49" y="284"/>
                  </a:cubicBezTo>
                  <a:cubicBezTo>
                    <a:pt x="49" y="280"/>
                    <a:pt x="45" y="281"/>
                    <a:pt x="49" y="278"/>
                  </a:cubicBezTo>
                  <a:cubicBezTo>
                    <a:pt x="46" y="282"/>
                    <a:pt x="51" y="282"/>
                    <a:pt x="53" y="284"/>
                  </a:cubicBezTo>
                  <a:cubicBezTo>
                    <a:pt x="51" y="285"/>
                    <a:pt x="51" y="285"/>
                    <a:pt x="51" y="285"/>
                  </a:cubicBezTo>
                  <a:cubicBezTo>
                    <a:pt x="52" y="285"/>
                    <a:pt x="53" y="288"/>
                    <a:pt x="55" y="288"/>
                  </a:cubicBezTo>
                  <a:cubicBezTo>
                    <a:pt x="54" y="288"/>
                    <a:pt x="53" y="288"/>
                    <a:pt x="53" y="289"/>
                  </a:cubicBezTo>
                  <a:cubicBezTo>
                    <a:pt x="56" y="289"/>
                    <a:pt x="56" y="289"/>
                    <a:pt x="56" y="289"/>
                  </a:cubicBezTo>
                  <a:cubicBezTo>
                    <a:pt x="59" y="293"/>
                    <a:pt x="52" y="292"/>
                    <a:pt x="54" y="296"/>
                  </a:cubicBezTo>
                  <a:cubicBezTo>
                    <a:pt x="51" y="294"/>
                    <a:pt x="51" y="294"/>
                    <a:pt x="51" y="294"/>
                  </a:cubicBezTo>
                  <a:cubicBezTo>
                    <a:pt x="52" y="294"/>
                    <a:pt x="50" y="297"/>
                    <a:pt x="52" y="298"/>
                  </a:cubicBezTo>
                  <a:cubicBezTo>
                    <a:pt x="54" y="298"/>
                    <a:pt x="58" y="299"/>
                    <a:pt x="60" y="298"/>
                  </a:cubicBezTo>
                  <a:cubicBezTo>
                    <a:pt x="62" y="300"/>
                    <a:pt x="58" y="301"/>
                    <a:pt x="61" y="302"/>
                  </a:cubicBezTo>
                  <a:cubicBezTo>
                    <a:pt x="57" y="300"/>
                    <a:pt x="57" y="300"/>
                    <a:pt x="57" y="300"/>
                  </a:cubicBezTo>
                  <a:cubicBezTo>
                    <a:pt x="56" y="300"/>
                    <a:pt x="54" y="304"/>
                    <a:pt x="56" y="307"/>
                  </a:cubicBezTo>
                  <a:cubicBezTo>
                    <a:pt x="57" y="308"/>
                    <a:pt x="62" y="310"/>
                    <a:pt x="62" y="306"/>
                  </a:cubicBezTo>
                  <a:cubicBezTo>
                    <a:pt x="62" y="308"/>
                    <a:pt x="62" y="311"/>
                    <a:pt x="60" y="310"/>
                  </a:cubicBezTo>
                  <a:cubicBezTo>
                    <a:pt x="62" y="313"/>
                    <a:pt x="62" y="309"/>
                    <a:pt x="65" y="311"/>
                  </a:cubicBezTo>
                  <a:cubicBezTo>
                    <a:pt x="64" y="313"/>
                    <a:pt x="64" y="318"/>
                    <a:pt x="63" y="321"/>
                  </a:cubicBezTo>
                  <a:cubicBezTo>
                    <a:pt x="58" y="320"/>
                    <a:pt x="58" y="320"/>
                    <a:pt x="58" y="320"/>
                  </a:cubicBezTo>
                  <a:cubicBezTo>
                    <a:pt x="59" y="322"/>
                    <a:pt x="59" y="322"/>
                    <a:pt x="59" y="322"/>
                  </a:cubicBezTo>
                  <a:cubicBezTo>
                    <a:pt x="54" y="320"/>
                    <a:pt x="57" y="324"/>
                    <a:pt x="53" y="324"/>
                  </a:cubicBezTo>
                  <a:cubicBezTo>
                    <a:pt x="54" y="326"/>
                    <a:pt x="56" y="327"/>
                    <a:pt x="57" y="328"/>
                  </a:cubicBezTo>
                  <a:cubicBezTo>
                    <a:pt x="60" y="321"/>
                    <a:pt x="66" y="329"/>
                    <a:pt x="70" y="326"/>
                  </a:cubicBezTo>
                  <a:cubicBezTo>
                    <a:pt x="74" y="331"/>
                    <a:pt x="61" y="335"/>
                    <a:pt x="71" y="337"/>
                  </a:cubicBezTo>
                  <a:cubicBezTo>
                    <a:pt x="72" y="336"/>
                    <a:pt x="76" y="337"/>
                    <a:pt x="73" y="334"/>
                  </a:cubicBezTo>
                  <a:cubicBezTo>
                    <a:pt x="75" y="338"/>
                    <a:pt x="79" y="334"/>
                    <a:pt x="79" y="339"/>
                  </a:cubicBezTo>
                  <a:cubicBezTo>
                    <a:pt x="76" y="337"/>
                    <a:pt x="77" y="345"/>
                    <a:pt x="72" y="342"/>
                  </a:cubicBezTo>
                  <a:cubicBezTo>
                    <a:pt x="73" y="341"/>
                    <a:pt x="71" y="339"/>
                    <a:pt x="71" y="338"/>
                  </a:cubicBezTo>
                  <a:cubicBezTo>
                    <a:pt x="70" y="340"/>
                    <a:pt x="66" y="340"/>
                    <a:pt x="68" y="344"/>
                  </a:cubicBezTo>
                  <a:cubicBezTo>
                    <a:pt x="70" y="346"/>
                    <a:pt x="71" y="349"/>
                    <a:pt x="73" y="347"/>
                  </a:cubicBezTo>
                  <a:cubicBezTo>
                    <a:pt x="76" y="346"/>
                    <a:pt x="71" y="344"/>
                    <a:pt x="75" y="344"/>
                  </a:cubicBezTo>
                  <a:cubicBezTo>
                    <a:pt x="78" y="348"/>
                    <a:pt x="75" y="351"/>
                    <a:pt x="80" y="350"/>
                  </a:cubicBezTo>
                  <a:cubicBezTo>
                    <a:pt x="78" y="347"/>
                    <a:pt x="80" y="345"/>
                    <a:pt x="82" y="344"/>
                  </a:cubicBezTo>
                  <a:cubicBezTo>
                    <a:pt x="85" y="347"/>
                    <a:pt x="85" y="347"/>
                    <a:pt x="85" y="347"/>
                  </a:cubicBezTo>
                  <a:cubicBezTo>
                    <a:pt x="83" y="347"/>
                    <a:pt x="83" y="347"/>
                    <a:pt x="83" y="347"/>
                  </a:cubicBezTo>
                  <a:cubicBezTo>
                    <a:pt x="84" y="353"/>
                    <a:pt x="87" y="347"/>
                    <a:pt x="89" y="353"/>
                  </a:cubicBezTo>
                  <a:cubicBezTo>
                    <a:pt x="87" y="357"/>
                    <a:pt x="87" y="357"/>
                    <a:pt x="87" y="357"/>
                  </a:cubicBezTo>
                  <a:cubicBezTo>
                    <a:pt x="84" y="357"/>
                    <a:pt x="84" y="349"/>
                    <a:pt x="80" y="352"/>
                  </a:cubicBezTo>
                  <a:cubicBezTo>
                    <a:pt x="82" y="355"/>
                    <a:pt x="85" y="355"/>
                    <a:pt x="85" y="359"/>
                  </a:cubicBezTo>
                  <a:cubicBezTo>
                    <a:pt x="83" y="357"/>
                    <a:pt x="83" y="357"/>
                    <a:pt x="83" y="357"/>
                  </a:cubicBezTo>
                  <a:cubicBezTo>
                    <a:pt x="83" y="358"/>
                    <a:pt x="78" y="363"/>
                    <a:pt x="84" y="366"/>
                  </a:cubicBezTo>
                  <a:cubicBezTo>
                    <a:pt x="87" y="367"/>
                    <a:pt x="86" y="365"/>
                    <a:pt x="88" y="365"/>
                  </a:cubicBezTo>
                  <a:cubicBezTo>
                    <a:pt x="91" y="370"/>
                    <a:pt x="94" y="370"/>
                    <a:pt x="96" y="373"/>
                  </a:cubicBezTo>
                  <a:cubicBezTo>
                    <a:pt x="92" y="375"/>
                    <a:pt x="99" y="380"/>
                    <a:pt x="94" y="378"/>
                  </a:cubicBezTo>
                  <a:cubicBezTo>
                    <a:pt x="95" y="375"/>
                    <a:pt x="90" y="367"/>
                    <a:pt x="86" y="367"/>
                  </a:cubicBezTo>
                  <a:cubicBezTo>
                    <a:pt x="83" y="371"/>
                    <a:pt x="84" y="363"/>
                    <a:pt x="80" y="364"/>
                  </a:cubicBezTo>
                  <a:cubicBezTo>
                    <a:pt x="82" y="368"/>
                    <a:pt x="78" y="370"/>
                    <a:pt x="76" y="372"/>
                  </a:cubicBezTo>
                  <a:cubicBezTo>
                    <a:pt x="76" y="374"/>
                    <a:pt x="78" y="374"/>
                    <a:pt x="79" y="375"/>
                  </a:cubicBezTo>
                  <a:cubicBezTo>
                    <a:pt x="81" y="374"/>
                    <a:pt x="81" y="372"/>
                    <a:pt x="83" y="371"/>
                  </a:cubicBezTo>
                  <a:cubicBezTo>
                    <a:pt x="85" y="376"/>
                    <a:pt x="89" y="380"/>
                    <a:pt x="93" y="381"/>
                  </a:cubicBezTo>
                  <a:cubicBezTo>
                    <a:pt x="92" y="383"/>
                    <a:pt x="90" y="384"/>
                    <a:pt x="88" y="382"/>
                  </a:cubicBezTo>
                  <a:cubicBezTo>
                    <a:pt x="92" y="388"/>
                    <a:pt x="95" y="394"/>
                    <a:pt x="97" y="400"/>
                  </a:cubicBezTo>
                  <a:cubicBezTo>
                    <a:pt x="99" y="394"/>
                    <a:pt x="101" y="405"/>
                    <a:pt x="103" y="401"/>
                  </a:cubicBezTo>
                  <a:cubicBezTo>
                    <a:pt x="103" y="398"/>
                    <a:pt x="104" y="394"/>
                    <a:pt x="107" y="394"/>
                  </a:cubicBezTo>
                  <a:cubicBezTo>
                    <a:pt x="107" y="396"/>
                    <a:pt x="105" y="395"/>
                    <a:pt x="105" y="397"/>
                  </a:cubicBezTo>
                  <a:cubicBezTo>
                    <a:pt x="108" y="398"/>
                    <a:pt x="103" y="402"/>
                    <a:pt x="108" y="403"/>
                  </a:cubicBezTo>
                  <a:cubicBezTo>
                    <a:pt x="104" y="398"/>
                    <a:pt x="102" y="404"/>
                    <a:pt x="99" y="405"/>
                  </a:cubicBezTo>
                  <a:cubicBezTo>
                    <a:pt x="102" y="408"/>
                    <a:pt x="96" y="406"/>
                    <a:pt x="98" y="409"/>
                  </a:cubicBezTo>
                  <a:cubicBezTo>
                    <a:pt x="102" y="412"/>
                    <a:pt x="105" y="416"/>
                    <a:pt x="108" y="421"/>
                  </a:cubicBezTo>
                  <a:cubicBezTo>
                    <a:pt x="108" y="428"/>
                    <a:pt x="114" y="435"/>
                    <a:pt x="116" y="440"/>
                  </a:cubicBezTo>
                  <a:cubicBezTo>
                    <a:pt x="115" y="443"/>
                    <a:pt x="111" y="443"/>
                    <a:pt x="111" y="446"/>
                  </a:cubicBezTo>
                  <a:cubicBezTo>
                    <a:pt x="112" y="449"/>
                    <a:pt x="114" y="442"/>
                    <a:pt x="114" y="448"/>
                  </a:cubicBezTo>
                  <a:cubicBezTo>
                    <a:pt x="113" y="447"/>
                    <a:pt x="113" y="447"/>
                    <a:pt x="113" y="447"/>
                  </a:cubicBezTo>
                  <a:cubicBezTo>
                    <a:pt x="114" y="449"/>
                    <a:pt x="114" y="457"/>
                    <a:pt x="119" y="458"/>
                  </a:cubicBezTo>
                  <a:cubicBezTo>
                    <a:pt x="115" y="457"/>
                    <a:pt x="115" y="457"/>
                    <a:pt x="115" y="457"/>
                  </a:cubicBezTo>
                  <a:cubicBezTo>
                    <a:pt x="115" y="458"/>
                    <a:pt x="116" y="459"/>
                    <a:pt x="116" y="459"/>
                  </a:cubicBezTo>
                  <a:cubicBezTo>
                    <a:pt x="115" y="460"/>
                    <a:pt x="114" y="461"/>
                    <a:pt x="113" y="460"/>
                  </a:cubicBezTo>
                  <a:cubicBezTo>
                    <a:pt x="110" y="464"/>
                    <a:pt x="114" y="466"/>
                    <a:pt x="115" y="470"/>
                  </a:cubicBezTo>
                  <a:cubicBezTo>
                    <a:pt x="117" y="467"/>
                    <a:pt x="117" y="467"/>
                    <a:pt x="117" y="467"/>
                  </a:cubicBezTo>
                  <a:cubicBezTo>
                    <a:pt x="120" y="473"/>
                    <a:pt x="119" y="477"/>
                    <a:pt x="120" y="483"/>
                  </a:cubicBezTo>
                  <a:cubicBezTo>
                    <a:pt x="118" y="483"/>
                    <a:pt x="118" y="483"/>
                    <a:pt x="118" y="483"/>
                  </a:cubicBezTo>
                  <a:cubicBezTo>
                    <a:pt x="119" y="486"/>
                    <a:pt x="119" y="486"/>
                    <a:pt x="119" y="486"/>
                  </a:cubicBezTo>
                  <a:cubicBezTo>
                    <a:pt x="117" y="486"/>
                    <a:pt x="116" y="489"/>
                    <a:pt x="118" y="491"/>
                  </a:cubicBezTo>
                  <a:cubicBezTo>
                    <a:pt x="111" y="482"/>
                    <a:pt x="111" y="482"/>
                    <a:pt x="111" y="482"/>
                  </a:cubicBezTo>
                  <a:cubicBezTo>
                    <a:pt x="112" y="480"/>
                    <a:pt x="114" y="485"/>
                    <a:pt x="117" y="483"/>
                  </a:cubicBezTo>
                  <a:cubicBezTo>
                    <a:pt x="119" y="481"/>
                    <a:pt x="117" y="476"/>
                    <a:pt x="115" y="476"/>
                  </a:cubicBezTo>
                  <a:cubicBezTo>
                    <a:pt x="115" y="478"/>
                    <a:pt x="115" y="478"/>
                    <a:pt x="116" y="479"/>
                  </a:cubicBezTo>
                  <a:cubicBezTo>
                    <a:pt x="113" y="480"/>
                    <a:pt x="113" y="477"/>
                    <a:pt x="110" y="476"/>
                  </a:cubicBezTo>
                  <a:cubicBezTo>
                    <a:pt x="111" y="477"/>
                    <a:pt x="110" y="479"/>
                    <a:pt x="111" y="479"/>
                  </a:cubicBezTo>
                  <a:cubicBezTo>
                    <a:pt x="109" y="477"/>
                    <a:pt x="108" y="475"/>
                    <a:pt x="107" y="472"/>
                  </a:cubicBezTo>
                  <a:cubicBezTo>
                    <a:pt x="109" y="474"/>
                    <a:pt x="109" y="470"/>
                    <a:pt x="110" y="471"/>
                  </a:cubicBezTo>
                  <a:cubicBezTo>
                    <a:pt x="107" y="471"/>
                    <a:pt x="106" y="468"/>
                    <a:pt x="106" y="464"/>
                  </a:cubicBezTo>
                  <a:cubicBezTo>
                    <a:pt x="109" y="460"/>
                    <a:pt x="102" y="457"/>
                    <a:pt x="101" y="452"/>
                  </a:cubicBezTo>
                  <a:cubicBezTo>
                    <a:pt x="105" y="453"/>
                    <a:pt x="108" y="455"/>
                    <a:pt x="110" y="457"/>
                  </a:cubicBezTo>
                  <a:cubicBezTo>
                    <a:pt x="111" y="454"/>
                    <a:pt x="109" y="454"/>
                    <a:pt x="110" y="450"/>
                  </a:cubicBezTo>
                  <a:cubicBezTo>
                    <a:pt x="107" y="450"/>
                    <a:pt x="103" y="450"/>
                    <a:pt x="101" y="446"/>
                  </a:cubicBezTo>
                  <a:cubicBezTo>
                    <a:pt x="103" y="445"/>
                    <a:pt x="103" y="445"/>
                    <a:pt x="103" y="445"/>
                  </a:cubicBezTo>
                  <a:cubicBezTo>
                    <a:pt x="101" y="442"/>
                    <a:pt x="98" y="443"/>
                    <a:pt x="97" y="439"/>
                  </a:cubicBezTo>
                  <a:cubicBezTo>
                    <a:pt x="95" y="431"/>
                    <a:pt x="92" y="424"/>
                    <a:pt x="89" y="418"/>
                  </a:cubicBezTo>
                  <a:cubicBezTo>
                    <a:pt x="91" y="417"/>
                    <a:pt x="91" y="417"/>
                    <a:pt x="91" y="417"/>
                  </a:cubicBezTo>
                  <a:cubicBezTo>
                    <a:pt x="85" y="416"/>
                    <a:pt x="84" y="408"/>
                    <a:pt x="80" y="405"/>
                  </a:cubicBezTo>
                  <a:cubicBezTo>
                    <a:pt x="79" y="397"/>
                    <a:pt x="70" y="391"/>
                    <a:pt x="72" y="386"/>
                  </a:cubicBezTo>
                  <a:cubicBezTo>
                    <a:pt x="64" y="374"/>
                    <a:pt x="56" y="365"/>
                    <a:pt x="50" y="351"/>
                  </a:cubicBezTo>
                  <a:cubicBezTo>
                    <a:pt x="54" y="352"/>
                    <a:pt x="54" y="352"/>
                    <a:pt x="54" y="352"/>
                  </a:cubicBezTo>
                  <a:cubicBezTo>
                    <a:pt x="51" y="351"/>
                    <a:pt x="55" y="349"/>
                    <a:pt x="53" y="347"/>
                  </a:cubicBezTo>
                  <a:cubicBezTo>
                    <a:pt x="52" y="351"/>
                    <a:pt x="49" y="346"/>
                    <a:pt x="46" y="345"/>
                  </a:cubicBezTo>
                  <a:cubicBezTo>
                    <a:pt x="45" y="338"/>
                    <a:pt x="39" y="332"/>
                    <a:pt x="34" y="328"/>
                  </a:cubicBezTo>
                  <a:cubicBezTo>
                    <a:pt x="36" y="327"/>
                    <a:pt x="36" y="327"/>
                    <a:pt x="36" y="327"/>
                  </a:cubicBezTo>
                  <a:cubicBezTo>
                    <a:pt x="30" y="323"/>
                    <a:pt x="30" y="315"/>
                    <a:pt x="28" y="308"/>
                  </a:cubicBezTo>
                  <a:cubicBezTo>
                    <a:pt x="29" y="307"/>
                    <a:pt x="30" y="305"/>
                    <a:pt x="29" y="303"/>
                  </a:cubicBezTo>
                  <a:cubicBezTo>
                    <a:pt x="24" y="301"/>
                    <a:pt x="23" y="299"/>
                    <a:pt x="19" y="295"/>
                  </a:cubicBezTo>
                  <a:cubicBezTo>
                    <a:pt x="17" y="291"/>
                    <a:pt x="16" y="283"/>
                    <a:pt x="16" y="279"/>
                  </a:cubicBezTo>
                  <a:cubicBezTo>
                    <a:pt x="5" y="264"/>
                    <a:pt x="6" y="246"/>
                    <a:pt x="3" y="229"/>
                  </a:cubicBezTo>
                  <a:cubicBezTo>
                    <a:pt x="6" y="227"/>
                    <a:pt x="6" y="227"/>
                    <a:pt x="6" y="227"/>
                  </a:cubicBezTo>
                  <a:cubicBezTo>
                    <a:pt x="0" y="210"/>
                    <a:pt x="8" y="190"/>
                    <a:pt x="8" y="175"/>
                  </a:cubicBezTo>
                  <a:cubicBezTo>
                    <a:pt x="13" y="178"/>
                    <a:pt x="13" y="178"/>
                    <a:pt x="13" y="178"/>
                  </a:cubicBezTo>
                  <a:cubicBezTo>
                    <a:pt x="15" y="174"/>
                    <a:pt x="14" y="168"/>
                    <a:pt x="10" y="168"/>
                  </a:cubicBezTo>
                  <a:cubicBezTo>
                    <a:pt x="13" y="164"/>
                    <a:pt x="12" y="156"/>
                    <a:pt x="16" y="155"/>
                  </a:cubicBezTo>
                  <a:cubicBezTo>
                    <a:pt x="18" y="151"/>
                    <a:pt x="16" y="148"/>
                    <a:pt x="17" y="145"/>
                  </a:cubicBezTo>
                  <a:cubicBezTo>
                    <a:pt x="22" y="137"/>
                    <a:pt x="23" y="134"/>
                    <a:pt x="26" y="125"/>
                  </a:cubicBezTo>
                  <a:cubicBezTo>
                    <a:pt x="25" y="127"/>
                    <a:pt x="25" y="127"/>
                    <a:pt x="25" y="127"/>
                  </a:cubicBezTo>
                  <a:cubicBezTo>
                    <a:pt x="25" y="128"/>
                    <a:pt x="27" y="129"/>
                    <a:pt x="28" y="127"/>
                  </a:cubicBezTo>
                  <a:cubicBezTo>
                    <a:pt x="28" y="124"/>
                    <a:pt x="35" y="118"/>
                    <a:pt x="28" y="118"/>
                  </a:cubicBezTo>
                  <a:cubicBezTo>
                    <a:pt x="36" y="111"/>
                    <a:pt x="37" y="97"/>
                    <a:pt x="46" y="92"/>
                  </a:cubicBezTo>
                  <a:cubicBezTo>
                    <a:pt x="45" y="92"/>
                    <a:pt x="46" y="90"/>
                    <a:pt x="45" y="89"/>
                  </a:cubicBezTo>
                  <a:cubicBezTo>
                    <a:pt x="50" y="82"/>
                    <a:pt x="58" y="77"/>
                    <a:pt x="61" y="71"/>
                  </a:cubicBezTo>
                  <a:cubicBezTo>
                    <a:pt x="62" y="70"/>
                    <a:pt x="61" y="74"/>
                    <a:pt x="63" y="71"/>
                  </a:cubicBezTo>
                  <a:cubicBezTo>
                    <a:pt x="64" y="70"/>
                    <a:pt x="62" y="70"/>
                    <a:pt x="63" y="68"/>
                  </a:cubicBezTo>
                  <a:cubicBezTo>
                    <a:pt x="70" y="55"/>
                    <a:pt x="85" y="51"/>
                    <a:pt x="93" y="42"/>
                  </a:cubicBezTo>
                  <a:cubicBezTo>
                    <a:pt x="110" y="27"/>
                    <a:pt x="130" y="17"/>
                    <a:pt x="151" y="10"/>
                  </a:cubicBezTo>
                  <a:cubicBezTo>
                    <a:pt x="151" y="11"/>
                    <a:pt x="151" y="11"/>
                    <a:pt x="151" y="11"/>
                  </a:cubicBezTo>
                  <a:cubicBezTo>
                    <a:pt x="156" y="5"/>
                    <a:pt x="167" y="10"/>
                    <a:pt x="172" y="3"/>
                  </a:cubicBezTo>
                  <a:cubicBezTo>
                    <a:pt x="174" y="4"/>
                    <a:pt x="178" y="3"/>
                    <a:pt x="177" y="5"/>
                  </a:cubicBezTo>
                  <a:cubicBezTo>
                    <a:pt x="182" y="1"/>
                    <a:pt x="193" y="5"/>
                    <a:pt x="201" y="1"/>
                  </a:cubicBezTo>
                  <a:cubicBezTo>
                    <a:pt x="199" y="2"/>
                    <a:pt x="199" y="2"/>
                    <a:pt x="199" y="2"/>
                  </a:cubicBezTo>
                  <a:cubicBezTo>
                    <a:pt x="207" y="4"/>
                    <a:pt x="214" y="0"/>
                    <a:pt x="223" y="2"/>
                  </a:cubicBezTo>
                  <a:cubicBezTo>
                    <a:pt x="222" y="3"/>
                    <a:pt x="220" y="3"/>
                    <a:pt x="220" y="4"/>
                  </a:cubicBezTo>
                  <a:cubicBezTo>
                    <a:pt x="223" y="6"/>
                    <a:pt x="228" y="0"/>
                    <a:pt x="229" y="6"/>
                  </a:cubicBezTo>
                  <a:cubicBezTo>
                    <a:pt x="231" y="6"/>
                    <a:pt x="231" y="3"/>
                    <a:pt x="230" y="3"/>
                  </a:cubicBezTo>
                  <a:cubicBezTo>
                    <a:pt x="248" y="6"/>
                    <a:pt x="267" y="6"/>
                    <a:pt x="286" y="10"/>
                  </a:cubicBezTo>
                  <a:cubicBezTo>
                    <a:pt x="299" y="17"/>
                    <a:pt x="285" y="19"/>
                    <a:pt x="296" y="18"/>
                  </a:cubicBezTo>
                  <a:cubicBezTo>
                    <a:pt x="297" y="20"/>
                    <a:pt x="297" y="17"/>
                    <a:pt x="297" y="18"/>
                  </a:cubicBezTo>
                  <a:cubicBezTo>
                    <a:pt x="302" y="18"/>
                    <a:pt x="301" y="25"/>
                    <a:pt x="305" y="24"/>
                  </a:cubicBezTo>
                  <a:cubicBezTo>
                    <a:pt x="305" y="20"/>
                    <a:pt x="307" y="23"/>
                    <a:pt x="308" y="21"/>
                  </a:cubicBezTo>
                  <a:cubicBezTo>
                    <a:pt x="315" y="26"/>
                    <a:pt x="315" y="30"/>
                    <a:pt x="322" y="30"/>
                  </a:cubicBezTo>
                  <a:cubicBezTo>
                    <a:pt x="321" y="31"/>
                    <a:pt x="321" y="31"/>
                    <a:pt x="321" y="31"/>
                  </a:cubicBezTo>
                  <a:cubicBezTo>
                    <a:pt x="331" y="30"/>
                    <a:pt x="337" y="37"/>
                    <a:pt x="346" y="36"/>
                  </a:cubicBezTo>
                  <a:cubicBezTo>
                    <a:pt x="384" y="59"/>
                    <a:pt x="413" y="94"/>
                    <a:pt x="429" y="134"/>
                  </a:cubicBezTo>
                  <a:cubicBezTo>
                    <a:pt x="444" y="174"/>
                    <a:pt x="452" y="217"/>
                    <a:pt x="441" y="261"/>
                  </a:cubicBezTo>
                  <a:cubicBezTo>
                    <a:pt x="435" y="270"/>
                    <a:pt x="434" y="270"/>
                    <a:pt x="433" y="282"/>
                  </a:cubicBezTo>
                  <a:cubicBezTo>
                    <a:pt x="432" y="281"/>
                    <a:pt x="433" y="280"/>
                    <a:pt x="432" y="281"/>
                  </a:cubicBezTo>
                  <a:cubicBezTo>
                    <a:pt x="435" y="283"/>
                    <a:pt x="430" y="289"/>
                    <a:pt x="432" y="291"/>
                  </a:cubicBezTo>
                  <a:cubicBezTo>
                    <a:pt x="426" y="306"/>
                    <a:pt x="419" y="319"/>
                    <a:pt x="410" y="333"/>
                  </a:cubicBezTo>
                  <a:cubicBezTo>
                    <a:pt x="411" y="330"/>
                    <a:pt x="409" y="328"/>
                    <a:pt x="408" y="330"/>
                  </a:cubicBezTo>
                  <a:cubicBezTo>
                    <a:pt x="408" y="334"/>
                    <a:pt x="408" y="334"/>
                    <a:pt x="408" y="334"/>
                  </a:cubicBezTo>
                  <a:cubicBezTo>
                    <a:pt x="407" y="334"/>
                    <a:pt x="407" y="334"/>
                    <a:pt x="407" y="334"/>
                  </a:cubicBezTo>
                  <a:cubicBezTo>
                    <a:pt x="406" y="336"/>
                    <a:pt x="407" y="339"/>
                    <a:pt x="409" y="338"/>
                  </a:cubicBezTo>
                  <a:cubicBezTo>
                    <a:pt x="387" y="374"/>
                    <a:pt x="353" y="394"/>
                    <a:pt x="330" y="421"/>
                  </a:cubicBezTo>
                  <a:cubicBezTo>
                    <a:pt x="324" y="426"/>
                    <a:pt x="317" y="436"/>
                    <a:pt x="313" y="443"/>
                  </a:cubicBezTo>
                  <a:cubicBezTo>
                    <a:pt x="293" y="460"/>
                    <a:pt x="282" y="482"/>
                    <a:pt x="280" y="508"/>
                  </a:cubicBezTo>
                  <a:cubicBezTo>
                    <a:pt x="280" y="508"/>
                    <a:pt x="272" y="503"/>
                    <a:pt x="272" y="49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82" name="Google Shape;282;p14"/>
            <p:cNvSpPr/>
            <p:nvPr/>
          </p:nvSpPr>
          <p:spPr>
            <a:xfrm>
              <a:off x="2046288" y="3116263"/>
              <a:ext cx="22225" cy="15875"/>
            </a:xfrm>
            <a:custGeom>
              <a:avLst/>
              <a:gdLst/>
              <a:ahLst/>
              <a:cxnLst/>
              <a:rect l="l" t="t" r="r" b="b"/>
              <a:pathLst>
                <a:path w="5" h="4" extrusionOk="0">
                  <a:moveTo>
                    <a:pt x="0" y="4"/>
                  </a:moveTo>
                  <a:cubicBezTo>
                    <a:pt x="2" y="3"/>
                    <a:pt x="3" y="0"/>
                    <a:pt x="5" y="2"/>
                  </a:cubicBezTo>
                  <a:cubicBezTo>
                    <a:pt x="4" y="2"/>
                    <a:pt x="2" y="4"/>
                    <a:pt x="0" y="4"/>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83" name="Google Shape;283;p14"/>
            <p:cNvSpPr/>
            <p:nvPr/>
          </p:nvSpPr>
          <p:spPr>
            <a:xfrm>
              <a:off x="2020888" y="2746375"/>
              <a:ext cx="12700" cy="7937"/>
            </a:xfrm>
            <a:custGeom>
              <a:avLst/>
              <a:gdLst/>
              <a:ahLst/>
              <a:cxnLst/>
              <a:rect l="l" t="t" r="r" b="b"/>
              <a:pathLst>
                <a:path w="3" h="2" extrusionOk="0">
                  <a:moveTo>
                    <a:pt x="1" y="2"/>
                  </a:moveTo>
                  <a:cubicBezTo>
                    <a:pt x="0" y="2"/>
                    <a:pt x="1" y="0"/>
                    <a:pt x="1" y="0"/>
                  </a:cubicBezTo>
                  <a:cubicBezTo>
                    <a:pt x="1" y="1"/>
                    <a:pt x="3" y="1"/>
                    <a:pt x="3" y="2"/>
                  </a:cubicBezTo>
                  <a:cubicBezTo>
                    <a:pt x="2" y="1"/>
                    <a:pt x="1" y="2"/>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84" name="Google Shape;284;p14"/>
            <p:cNvSpPr/>
            <p:nvPr/>
          </p:nvSpPr>
          <p:spPr>
            <a:xfrm>
              <a:off x="1982788" y="2660650"/>
              <a:ext cx="30163" cy="30162"/>
            </a:xfrm>
            <a:custGeom>
              <a:avLst/>
              <a:gdLst/>
              <a:ahLst/>
              <a:cxnLst/>
              <a:rect l="l" t="t" r="r" b="b"/>
              <a:pathLst>
                <a:path w="7" h="7" extrusionOk="0">
                  <a:moveTo>
                    <a:pt x="0" y="1"/>
                  </a:moveTo>
                  <a:cubicBezTo>
                    <a:pt x="2" y="0"/>
                    <a:pt x="5" y="4"/>
                    <a:pt x="7" y="7"/>
                  </a:cubicBezTo>
                  <a:lnTo>
                    <a:pt x="0" y="1"/>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85" name="Google Shape;285;p14"/>
            <p:cNvSpPr/>
            <p:nvPr/>
          </p:nvSpPr>
          <p:spPr>
            <a:xfrm>
              <a:off x="1965326" y="2562225"/>
              <a:ext cx="9525" cy="12700"/>
            </a:xfrm>
            <a:custGeom>
              <a:avLst/>
              <a:gdLst/>
              <a:ahLst/>
              <a:cxnLst/>
              <a:rect l="l" t="t" r="r" b="b"/>
              <a:pathLst>
                <a:path w="2" h="3" extrusionOk="0">
                  <a:moveTo>
                    <a:pt x="0" y="2"/>
                  </a:moveTo>
                  <a:cubicBezTo>
                    <a:pt x="0" y="0"/>
                    <a:pt x="1" y="0"/>
                    <a:pt x="2" y="2"/>
                  </a:cubicBezTo>
                  <a:cubicBezTo>
                    <a:pt x="1" y="3"/>
                    <a:pt x="1" y="2"/>
                    <a:pt x="0"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86" name="Google Shape;286;p14"/>
            <p:cNvSpPr/>
            <p:nvPr/>
          </p:nvSpPr>
          <p:spPr>
            <a:xfrm>
              <a:off x="1944688" y="2559050"/>
              <a:ext cx="12700" cy="15875"/>
            </a:xfrm>
            <a:custGeom>
              <a:avLst/>
              <a:gdLst/>
              <a:ahLst/>
              <a:cxnLst/>
              <a:rect l="l" t="t" r="r" b="b"/>
              <a:pathLst>
                <a:path w="3" h="4" extrusionOk="0">
                  <a:moveTo>
                    <a:pt x="1" y="4"/>
                  </a:moveTo>
                  <a:cubicBezTo>
                    <a:pt x="0" y="2"/>
                    <a:pt x="0" y="1"/>
                    <a:pt x="1" y="0"/>
                  </a:cubicBezTo>
                  <a:cubicBezTo>
                    <a:pt x="0" y="1"/>
                    <a:pt x="3" y="3"/>
                    <a:pt x="1" y="4"/>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87" name="Google Shape;287;p14"/>
            <p:cNvSpPr/>
            <p:nvPr/>
          </p:nvSpPr>
          <p:spPr>
            <a:xfrm>
              <a:off x="1863726" y="2384425"/>
              <a:ext cx="22225" cy="17462"/>
            </a:xfrm>
            <a:custGeom>
              <a:avLst/>
              <a:gdLst/>
              <a:ahLst/>
              <a:cxnLst/>
              <a:rect l="l" t="t" r="r" b="b"/>
              <a:pathLst>
                <a:path w="5" h="4" extrusionOk="0">
                  <a:moveTo>
                    <a:pt x="3" y="4"/>
                  </a:moveTo>
                  <a:cubicBezTo>
                    <a:pt x="2" y="3"/>
                    <a:pt x="0" y="1"/>
                    <a:pt x="1" y="0"/>
                  </a:cubicBezTo>
                  <a:cubicBezTo>
                    <a:pt x="1" y="1"/>
                    <a:pt x="5" y="3"/>
                    <a:pt x="3" y="4"/>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88" name="Google Shape;288;p14"/>
            <p:cNvSpPr/>
            <p:nvPr/>
          </p:nvSpPr>
          <p:spPr>
            <a:xfrm>
              <a:off x="1825626" y="2311400"/>
              <a:ext cx="7938" cy="12700"/>
            </a:xfrm>
            <a:custGeom>
              <a:avLst/>
              <a:gdLst/>
              <a:ahLst/>
              <a:cxnLst/>
              <a:rect l="l" t="t" r="r" b="b"/>
              <a:pathLst>
                <a:path w="2" h="3" extrusionOk="0">
                  <a:moveTo>
                    <a:pt x="1" y="3"/>
                  </a:moveTo>
                  <a:cubicBezTo>
                    <a:pt x="1" y="3"/>
                    <a:pt x="1" y="2"/>
                    <a:pt x="0" y="2"/>
                  </a:cubicBezTo>
                  <a:cubicBezTo>
                    <a:pt x="0" y="0"/>
                    <a:pt x="2" y="1"/>
                    <a:pt x="2" y="2"/>
                  </a:cubicBezTo>
                  <a:lnTo>
                    <a:pt x="1"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89" name="Google Shape;289;p14"/>
            <p:cNvSpPr/>
            <p:nvPr/>
          </p:nvSpPr>
          <p:spPr>
            <a:xfrm>
              <a:off x="2382838" y="1163638"/>
              <a:ext cx="7938" cy="9525"/>
            </a:xfrm>
            <a:custGeom>
              <a:avLst/>
              <a:gdLst/>
              <a:ahLst/>
              <a:cxnLst/>
              <a:rect l="l" t="t" r="r" b="b"/>
              <a:pathLst>
                <a:path w="5" h="6" extrusionOk="0">
                  <a:moveTo>
                    <a:pt x="5" y="0"/>
                  </a:moveTo>
                  <a:lnTo>
                    <a:pt x="0" y="6"/>
                  </a:lnTo>
                  <a:lnTo>
                    <a:pt x="0" y="0"/>
                  </a:lnTo>
                  <a:lnTo>
                    <a:pt x="5"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0" name="Google Shape;290;p14"/>
            <p:cNvSpPr/>
            <p:nvPr/>
          </p:nvSpPr>
          <p:spPr>
            <a:xfrm>
              <a:off x="3019426" y="1325563"/>
              <a:ext cx="17463" cy="12700"/>
            </a:xfrm>
            <a:custGeom>
              <a:avLst/>
              <a:gdLst/>
              <a:ahLst/>
              <a:cxnLst/>
              <a:rect l="l" t="t" r="r" b="b"/>
              <a:pathLst>
                <a:path w="4" h="3" extrusionOk="0">
                  <a:moveTo>
                    <a:pt x="2" y="0"/>
                  </a:moveTo>
                  <a:cubicBezTo>
                    <a:pt x="4" y="1"/>
                    <a:pt x="2" y="3"/>
                    <a:pt x="2" y="3"/>
                  </a:cubicBezTo>
                  <a:cubicBezTo>
                    <a:pt x="0" y="2"/>
                    <a:pt x="4" y="2"/>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1" name="Google Shape;291;p14"/>
            <p:cNvSpPr/>
            <p:nvPr/>
          </p:nvSpPr>
          <p:spPr>
            <a:xfrm>
              <a:off x="3273426" y="1585913"/>
              <a:ext cx="12700" cy="7937"/>
            </a:xfrm>
            <a:custGeom>
              <a:avLst/>
              <a:gdLst/>
              <a:ahLst/>
              <a:cxnLst/>
              <a:rect l="l" t="t" r="r" b="b"/>
              <a:pathLst>
                <a:path w="8" h="5" extrusionOk="0">
                  <a:moveTo>
                    <a:pt x="0" y="5"/>
                  </a:moveTo>
                  <a:lnTo>
                    <a:pt x="0" y="5"/>
                  </a:lnTo>
                  <a:lnTo>
                    <a:pt x="8" y="0"/>
                  </a:lnTo>
                  <a:lnTo>
                    <a:pt x="0" y="5"/>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2" name="Google Shape;292;p14"/>
            <p:cNvSpPr/>
            <p:nvPr/>
          </p:nvSpPr>
          <p:spPr>
            <a:xfrm>
              <a:off x="2016126" y="3111500"/>
              <a:ext cx="42863" cy="12700"/>
            </a:xfrm>
            <a:custGeom>
              <a:avLst/>
              <a:gdLst/>
              <a:ahLst/>
              <a:cxnLst/>
              <a:rect l="l" t="t" r="r" b="b"/>
              <a:pathLst>
                <a:path w="10" h="3" extrusionOk="0">
                  <a:moveTo>
                    <a:pt x="6" y="1"/>
                  </a:moveTo>
                  <a:cubicBezTo>
                    <a:pt x="0" y="2"/>
                    <a:pt x="10" y="3"/>
                    <a:pt x="2" y="2"/>
                  </a:cubicBezTo>
                  <a:cubicBezTo>
                    <a:pt x="3" y="1"/>
                    <a:pt x="4" y="0"/>
                    <a:pt x="6"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3" name="Google Shape;293;p14"/>
            <p:cNvSpPr/>
            <p:nvPr/>
          </p:nvSpPr>
          <p:spPr>
            <a:xfrm>
              <a:off x="1366838" y="3055938"/>
              <a:ext cx="1465263" cy="2847975"/>
            </a:xfrm>
            <a:custGeom>
              <a:avLst/>
              <a:gdLst/>
              <a:ahLst/>
              <a:cxnLst/>
              <a:rect l="l" t="t" r="r" b="b"/>
              <a:pathLst>
                <a:path w="345" h="670" extrusionOk="0">
                  <a:moveTo>
                    <a:pt x="9" y="647"/>
                  </a:moveTo>
                  <a:cubicBezTo>
                    <a:pt x="17" y="626"/>
                    <a:pt x="43" y="612"/>
                    <a:pt x="54" y="592"/>
                  </a:cubicBezTo>
                  <a:cubicBezTo>
                    <a:pt x="56" y="590"/>
                    <a:pt x="57" y="596"/>
                    <a:pt x="60" y="591"/>
                  </a:cubicBezTo>
                  <a:cubicBezTo>
                    <a:pt x="71" y="570"/>
                    <a:pt x="97" y="547"/>
                    <a:pt x="118" y="530"/>
                  </a:cubicBezTo>
                  <a:cubicBezTo>
                    <a:pt x="118" y="532"/>
                    <a:pt x="118" y="532"/>
                    <a:pt x="118" y="532"/>
                  </a:cubicBezTo>
                  <a:cubicBezTo>
                    <a:pt x="122" y="528"/>
                    <a:pt x="122" y="521"/>
                    <a:pt x="126" y="517"/>
                  </a:cubicBezTo>
                  <a:cubicBezTo>
                    <a:pt x="127" y="518"/>
                    <a:pt x="126" y="519"/>
                    <a:pt x="128" y="519"/>
                  </a:cubicBezTo>
                  <a:cubicBezTo>
                    <a:pt x="127" y="516"/>
                    <a:pt x="133" y="511"/>
                    <a:pt x="133" y="507"/>
                  </a:cubicBezTo>
                  <a:cubicBezTo>
                    <a:pt x="135" y="506"/>
                    <a:pt x="137" y="508"/>
                    <a:pt x="139" y="506"/>
                  </a:cubicBezTo>
                  <a:cubicBezTo>
                    <a:pt x="139" y="502"/>
                    <a:pt x="139" y="502"/>
                    <a:pt x="139" y="502"/>
                  </a:cubicBezTo>
                  <a:cubicBezTo>
                    <a:pt x="138" y="491"/>
                    <a:pt x="152" y="486"/>
                    <a:pt x="155" y="474"/>
                  </a:cubicBezTo>
                  <a:cubicBezTo>
                    <a:pt x="155" y="474"/>
                    <a:pt x="155" y="476"/>
                    <a:pt x="156" y="475"/>
                  </a:cubicBezTo>
                  <a:cubicBezTo>
                    <a:pt x="163" y="457"/>
                    <a:pt x="176" y="437"/>
                    <a:pt x="183" y="418"/>
                  </a:cubicBezTo>
                  <a:cubicBezTo>
                    <a:pt x="184" y="419"/>
                    <a:pt x="185" y="420"/>
                    <a:pt x="187" y="420"/>
                  </a:cubicBezTo>
                  <a:cubicBezTo>
                    <a:pt x="184" y="418"/>
                    <a:pt x="187" y="411"/>
                    <a:pt x="188" y="406"/>
                  </a:cubicBezTo>
                  <a:cubicBezTo>
                    <a:pt x="192" y="405"/>
                    <a:pt x="189" y="396"/>
                    <a:pt x="193" y="391"/>
                  </a:cubicBezTo>
                  <a:cubicBezTo>
                    <a:pt x="193" y="391"/>
                    <a:pt x="193" y="391"/>
                    <a:pt x="193" y="391"/>
                  </a:cubicBezTo>
                  <a:cubicBezTo>
                    <a:pt x="191" y="386"/>
                    <a:pt x="197" y="385"/>
                    <a:pt x="194" y="380"/>
                  </a:cubicBezTo>
                  <a:cubicBezTo>
                    <a:pt x="198" y="378"/>
                    <a:pt x="198" y="378"/>
                    <a:pt x="198" y="378"/>
                  </a:cubicBezTo>
                  <a:cubicBezTo>
                    <a:pt x="193" y="375"/>
                    <a:pt x="201" y="372"/>
                    <a:pt x="200" y="367"/>
                  </a:cubicBezTo>
                  <a:cubicBezTo>
                    <a:pt x="199" y="367"/>
                    <a:pt x="199" y="367"/>
                    <a:pt x="199" y="367"/>
                  </a:cubicBezTo>
                  <a:cubicBezTo>
                    <a:pt x="198" y="364"/>
                    <a:pt x="200" y="362"/>
                    <a:pt x="200" y="358"/>
                  </a:cubicBezTo>
                  <a:cubicBezTo>
                    <a:pt x="200" y="358"/>
                    <a:pt x="200" y="358"/>
                    <a:pt x="200" y="358"/>
                  </a:cubicBezTo>
                  <a:cubicBezTo>
                    <a:pt x="199" y="350"/>
                    <a:pt x="201" y="345"/>
                    <a:pt x="197" y="346"/>
                  </a:cubicBezTo>
                  <a:cubicBezTo>
                    <a:pt x="200" y="343"/>
                    <a:pt x="199" y="354"/>
                    <a:pt x="203" y="349"/>
                  </a:cubicBezTo>
                  <a:cubicBezTo>
                    <a:pt x="200" y="320"/>
                    <a:pt x="176" y="304"/>
                    <a:pt x="167" y="275"/>
                  </a:cubicBezTo>
                  <a:cubicBezTo>
                    <a:pt x="168" y="271"/>
                    <a:pt x="169" y="269"/>
                    <a:pt x="171" y="269"/>
                  </a:cubicBezTo>
                  <a:cubicBezTo>
                    <a:pt x="170" y="266"/>
                    <a:pt x="174" y="259"/>
                    <a:pt x="174" y="256"/>
                  </a:cubicBezTo>
                  <a:cubicBezTo>
                    <a:pt x="173" y="257"/>
                    <a:pt x="176" y="255"/>
                    <a:pt x="177" y="254"/>
                  </a:cubicBezTo>
                  <a:cubicBezTo>
                    <a:pt x="181" y="251"/>
                    <a:pt x="177" y="248"/>
                    <a:pt x="182" y="244"/>
                  </a:cubicBezTo>
                  <a:cubicBezTo>
                    <a:pt x="181" y="246"/>
                    <a:pt x="182" y="248"/>
                    <a:pt x="183" y="248"/>
                  </a:cubicBezTo>
                  <a:cubicBezTo>
                    <a:pt x="184" y="243"/>
                    <a:pt x="189" y="239"/>
                    <a:pt x="192" y="234"/>
                  </a:cubicBezTo>
                  <a:cubicBezTo>
                    <a:pt x="192" y="235"/>
                    <a:pt x="191" y="236"/>
                    <a:pt x="192" y="237"/>
                  </a:cubicBezTo>
                  <a:cubicBezTo>
                    <a:pt x="194" y="230"/>
                    <a:pt x="201" y="230"/>
                    <a:pt x="204" y="226"/>
                  </a:cubicBezTo>
                  <a:cubicBezTo>
                    <a:pt x="204" y="228"/>
                    <a:pt x="204" y="228"/>
                    <a:pt x="204" y="228"/>
                  </a:cubicBezTo>
                  <a:cubicBezTo>
                    <a:pt x="212" y="226"/>
                    <a:pt x="203" y="223"/>
                    <a:pt x="210" y="221"/>
                  </a:cubicBezTo>
                  <a:cubicBezTo>
                    <a:pt x="209" y="222"/>
                    <a:pt x="210" y="222"/>
                    <a:pt x="210" y="223"/>
                  </a:cubicBezTo>
                  <a:cubicBezTo>
                    <a:pt x="214" y="216"/>
                    <a:pt x="225" y="212"/>
                    <a:pt x="230" y="208"/>
                  </a:cubicBezTo>
                  <a:cubicBezTo>
                    <a:pt x="230" y="209"/>
                    <a:pt x="230" y="209"/>
                    <a:pt x="230" y="209"/>
                  </a:cubicBezTo>
                  <a:cubicBezTo>
                    <a:pt x="236" y="207"/>
                    <a:pt x="244" y="194"/>
                    <a:pt x="248" y="202"/>
                  </a:cubicBezTo>
                  <a:cubicBezTo>
                    <a:pt x="246" y="200"/>
                    <a:pt x="251" y="197"/>
                    <a:pt x="243" y="195"/>
                  </a:cubicBezTo>
                  <a:cubicBezTo>
                    <a:pt x="242" y="199"/>
                    <a:pt x="230" y="194"/>
                    <a:pt x="233" y="200"/>
                  </a:cubicBezTo>
                  <a:cubicBezTo>
                    <a:pt x="227" y="198"/>
                    <a:pt x="217" y="195"/>
                    <a:pt x="212" y="196"/>
                  </a:cubicBezTo>
                  <a:cubicBezTo>
                    <a:pt x="215" y="195"/>
                    <a:pt x="209" y="191"/>
                    <a:pt x="215" y="191"/>
                  </a:cubicBezTo>
                  <a:cubicBezTo>
                    <a:pt x="211" y="188"/>
                    <a:pt x="211" y="188"/>
                    <a:pt x="211" y="188"/>
                  </a:cubicBezTo>
                  <a:cubicBezTo>
                    <a:pt x="212" y="187"/>
                    <a:pt x="215" y="189"/>
                    <a:pt x="214" y="187"/>
                  </a:cubicBezTo>
                  <a:cubicBezTo>
                    <a:pt x="211" y="187"/>
                    <a:pt x="203" y="188"/>
                    <a:pt x="201" y="186"/>
                  </a:cubicBezTo>
                  <a:cubicBezTo>
                    <a:pt x="196" y="188"/>
                    <a:pt x="189" y="192"/>
                    <a:pt x="181" y="188"/>
                  </a:cubicBezTo>
                  <a:cubicBezTo>
                    <a:pt x="185" y="188"/>
                    <a:pt x="181" y="183"/>
                    <a:pt x="184" y="183"/>
                  </a:cubicBezTo>
                  <a:cubicBezTo>
                    <a:pt x="181" y="179"/>
                    <a:pt x="170" y="193"/>
                    <a:pt x="172" y="172"/>
                  </a:cubicBezTo>
                  <a:cubicBezTo>
                    <a:pt x="175" y="170"/>
                    <a:pt x="175" y="174"/>
                    <a:pt x="178" y="170"/>
                  </a:cubicBezTo>
                  <a:cubicBezTo>
                    <a:pt x="177" y="170"/>
                    <a:pt x="178" y="168"/>
                    <a:pt x="179" y="166"/>
                  </a:cubicBezTo>
                  <a:cubicBezTo>
                    <a:pt x="180" y="165"/>
                    <a:pt x="190" y="159"/>
                    <a:pt x="193" y="162"/>
                  </a:cubicBezTo>
                  <a:cubicBezTo>
                    <a:pt x="195" y="163"/>
                    <a:pt x="189" y="165"/>
                    <a:pt x="192" y="165"/>
                  </a:cubicBezTo>
                  <a:cubicBezTo>
                    <a:pt x="197" y="163"/>
                    <a:pt x="197" y="162"/>
                    <a:pt x="202" y="160"/>
                  </a:cubicBezTo>
                  <a:cubicBezTo>
                    <a:pt x="202" y="160"/>
                    <a:pt x="202" y="160"/>
                    <a:pt x="202" y="160"/>
                  </a:cubicBezTo>
                  <a:cubicBezTo>
                    <a:pt x="206" y="160"/>
                    <a:pt x="212" y="156"/>
                    <a:pt x="208" y="155"/>
                  </a:cubicBezTo>
                  <a:cubicBezTo>
                    <a:pt x="205" y="155"/>
                    <a:pt x="209" y="157"/>
                    <a:pt x="205" y="157"/>
                  </a:cubicBezTo>
                  <a:cubicBezTo>
                    <a:pt x="207" y="154"/>
                    <a:pt x="213" y="152"/>
                    <a:pt x="219" y="151"/>
                  </a:cubicBezTo>
                  <a:cubicBezTo>
                    <a:pt x="217" y="152"/>
                    <a:pt x="217" y="153"/>
                    <a:pt x="217" y="154"/>
                  </a:cubicBezTo>
                  <a:cubicBezTo>
                    <a:pt x="224" y="149"/>
                    <a:pt x="231" y="148"/>
                    <a:pt x="239" y="145"/>
                  </a:cubicBezTo>
                  <a:cubicBezTo>
                    <a:pt x="239" y="143"/>
                    <a:pt x="236" y="149"/>
                    <a:pt x="235" y="148"/>
                  </a:cubicBezTo>
                  <a:cubicBezTo>
                    <a:pt x="245" y="150"/>
                    <a:pt x="256" y="143"/>
                    <a:pt x="264" y="146"/>
                  </a:cubicBezTo>
                  <a:cubicBezTo>
                    <a:pt x="263" y="146"/>
                    <a:pt x="263" y="143"/>
                    <a:pt x="263" y="144"/>
                  </a:cubicBezTo>
                  <a:cubicBezTo>
                    <a:pt x="268" y="144"/>
                    <a:pt x="268" y="147"/>
                    <a:pt x="271" y="145"/>
                  </a:cubicBezTo>
                  <a:cubicBezTo>
                    <a:pt x="272" y="147"/>
                    <a:pt x="275" y="144"/>
                    <a:pt x="278" y="144"/>
                  </a:cubicBezTo>
                  <a:cubicBezTo>
                    <a:pt x="280" y="142"/>
                    <a:pt x="279" y="144"/>
                    <a:pt x="276" y="145"/>
                  </a:cubicBezTo>
                  <a:cubicBezTo>
                    <a:pt x="280" y="143"/>
                    <a:pt x="298" y="139"/>
                    <a:pt x="307" y="139"/>
                  </a:cubicBezTo>
                  <a:cubicBezTo>
                    <a:pt x="306" y="138"/>
                    <a:pt x="308" y="137"/>
                    <a:pt x="309" y="136"/>
                  </a:cubicBezTo>
                  <a:cubicBezTo>
                    <a:pt x="311" y="134"/>
                    <a:pt x="311" y="134"/>
                    <a:pt x="311" y="134"/>
                  </a:cubicBezTo>
                  <a:cubicBezTo>
                    <a:pt x="311" y="134"/>
                    <a:pt x="311" y="134"/>
                    <a:pt x="311" y="134"/>
                  </a:cubicBezTo>
                  <a:cubicBezTo>
                    <a:pt x="311" y="134"/>
                    <a:pt x="311" y="134"/>
                    <a:pt x="311" y="134"/>
                  </a:cubicBezTo>
                  <a:cubicBezTo>
                    <a:pt x="311" y="134"/>
                    <a:pt x="311" y="134"/>
                    <a:pt x="311" y="134"/>
                  </a:cubicBezTo>
                  <a:cubicBezTo>
                    <a:pt x="311" y="134"/>
                    <a:pt x="311" y="134"/>
                    <a:pt x="311" y="134"/>
                  </a:cubicBezTo>
                  <a:cubicBezTo>
                    <a:pt x="313" y="129"/>
                    <a:pt x="301" y="179"/>
                    <a:pt x="306" y="158"/>
                  </a:cubicBezTo>
                  <a:cubicBezTo>
                    <a:pt x="306" y="158"/>
                    <a:pt x="306" y="158"/>
                    <a:pt x="306" y="158"/>
                  </a:cubicBezTo>
                  <a:cubicBezTo>
                    <a:pt x="306" y="158"/>
                    <a:pt x="306" y="158"/>
                    <a:pt x="306" y="158"/>
                  </a:cubicBezTo>
                  <a:cubicBezTo>
                    <a:pt x="306" y="158"/>
                    <a:pt x="306" y="158"/>
                    <a:pt x="306" y="158"/>
                  </a:cubicBezTo>
                  <a:cubicBezTo>
                    <a:pt x="306" y="158"/>
                    <a:pt x="306" y="158"/>
                    <a:pt x="306" y="158"/>
                  </a:cubicBezTo>
                  <a:cubicBezTo>
                    <a:pt x="305" y="158"/>
                    <a:pt x="305" y="158"/>
                    <a:pt x="305" y="158"/>
                  </a:cubicBezTo>
                  <a:cubicBezTo>
                    <a:pt x="304" y="158"/>
                    <a:pt x="304" y="158"/>
                    <a:pt x="304" y="158"/>
                  </a:cubicBezTo>
                  <a:cubicBezTo>
                    <a:pt x="307" y="156"/>
                    <a:pt x="307" y="156"/>
                    <a:pt x="307" y="156"/>
                  </a:cubicBezTo>
                  <a:cubicBezTo>
                    <a:pt x="306" y="154"/>
                    <a:pt x="301" y="153"/>
                    <a:pt x="302" y="151"/>
                  </a:cubicBezTo>
                  <a:cubicBezTo>
                    <a:pt x="300" y="152"/>
                    <a:pt x="303" y="153"/>
                    <a:pt x="307" y="154"/>
                  </a:cubicBezTo>
                  <a:cubicBezTo>
                    <a:pt x="308" y="155"/>
                    <a:pt x="308" y="155"/>
                    <a:pt x="308" y="155"/>
                  </a:cubicBezTo>
                  <a:cubicBezTo>
                    <a:pt x="309" y="155"/>
                    <a:pt x="309" y="155"/>
                    <a:pt x="309" y="155"/>
                  </a:cubicBezTo>
                  <a:cubicBezTo>
                    <a:pt x="309" y="155"/>
                    <a:pt x="309" y="155"/>
                    <a:pt x="309" y="155"/>
                  </a:cubicBezTo>
                  <a:cubicBezTo>
                    <a:pt x="309" y="155"/>
                    <a:pt x="309" y="155"/>
                    <a:pt x="309" y="155"/>
                  </a:cubicBezTo>
                  <a:cubicBezTo>
                    <a:pt x="309" y="155"/>
                    <a:pt x="309" y="155"/>
                    <a:pt x="309" y="155"/>
                  </a:cubicBezTo>
                  <a:cubicBezTo>
                    <a:pt x="309" y="155"/>
                    <a:pt x="309" y="155"/>
                    <a:pt x="309" y="155"/>
                  </a:cubicBezTo>
                  <a:cubicBezTo>
                    <a:pt x="309" y="155"/>
                    <a:pt x="309" y="155"/>
                    <a:pt x="309" y="155"/>
                  </a:cubicBezTo>
                  <a:cubicBezTo>
                    <a:pt x="308" y="158"/>
                    <a:pt x="316" y="123"/>
                    <a:pt x="313" y="138"/>
                  </a:cubicBezTo>
                  <a:cubicBezTo>
                    <a:pt x="313" y="138"/>
                    <a:pt x="313" y="138"/>
                    <a:pt x="313" y="138"/>
                  </a:cubicBezTo>
                  <a:cubicBezTo>
                    <a:pt x="312" y="138"/>
                    <a:pt x="312" y="138"/>
                    <a:pt x="312" y="138"/>
                  </a:cubicBezTo>
                  <a:cubicBezTo>
                    <a:pt x="310" y="139"/>
                    <a:pt x="310" y="139"/>
                    <a:pt x="310" y="139"/>
                  </a:cubicBezTo>
                  <a:cubicBezTo>
                    <a:pt x="309" y="140"/>
                    <a:pt x="309" y="140"/>
                    <a:pt x="310" y="139"/>
                  </a:cubicBezTo>
                  <a:cubicBezTo>
                    <a:pt x="311" y="139"/>
                    <a:pt x="311" y="139"/>
                    <a:pt x="312" y="139"/>
                  </a:cubicBezTo>
                  <a:cubicBezTo>
                    <a:pt x="313" y="138"/>
                    <a:pt x="313" y="138"/>
                    <a:pt x="313" y="138"/>
                  </a:cubicBezTo>
                  <a:cubicBezTo>
                    <a:pt x="313" y="138"/>
                    <a:pt x="313" y="138"/>
                    <a:pt x="313" y="138"/>
                  </a:cubicBezTo>
                  <a:cubicBezTo>
                    <a:pt x="313" y="138"/>
                    <a:pt x="313" y="138"/>
                    <a:pt x="313" y="138"/>
                  </a:cubicBezTo>
                  <a:cubicBezTo>
                    <a:pt x="313" y="138"/>
                    <a:pt x="313" y="138"/>
                    <a:pt x="313" y="138"/>
                  </a:cubicBezTo>
                  <a:cubicBezTo>
                    <a:pt x="313" y="138"/>
                    <a:pt x="313" y="138"/>
                    <a:pt x="313" y="138"/>
                  </a:cubicBezTo>
                  <a:cubicBezTo>
                    <a:pt x="311" y="146"/>
                    <a:pt x="316" y="122"/>
                    <a:pt x="309" y="155"/>
                  </a:cubicBezTo>
                  <a:cubicBezTo>
                    <a:pt x="309" y="155"/>
                    <a:pt x="309" y="155"/>
                    <a:pt x="309" y="155"/>
                  </a:cubicBezTo>
                  <a:cubicBezTo>
                    <a:pt x="309" y="155"/>
                    <a:pt x="309" y="155"/>
                    <a:pt x="309" y="155"/>
                  </a:cubicBezTo>
                  <a:cubicBezTo>
                    <a:pt x="309" y="155"/>
                    <a:pt x="309" y="155"/>
                    <a:pt x="309" y="155"/>
                  </a:cubicBezTo>
                  <a:cubicBezTo>
                    <a:pt x="309" y="155"/>
                    <a:pt x="309" y="155"/>
                    <a:pt x="309" y="155"/>
                  </a:cubicBezTo>
                  <a:cubicBezTo>
                    <a:pt x="307" y="155"/>
                    <a:pt x="307" y="155"/>
                    <a:pt x="307" y="155"/>
                  </a:cubicBezTo>
                  <a:cubicBezTo>
                    <a:pt x="305" y="154"/>
                    <a:pt x="304" y="154"/>
                    <a:pt x="305" y="153"/>
                  </a:cubicBezTo>
                  <a:cubicBezTo>
                    <a:pt x="302" y="152"/>
                    <a:pt x="298" y="152"/>
                    <a:pt x="296" y="148"/>
                  </a:cubicBezTo>
                  <a:cubicBezTo>
                    <a:pt x="296" y="149"/>
                    <a:pt x="300" y="147"/>
                    <a:pt x="297" y="145"/>
                  </a:cubicBezTo>
                  <a:cubicBezTo>
                    <a:pt x="291" y="144"/>
                    <a:pt x="295" y="146"/>
                    <a:pt x="290" y="146"/>
                  </a:cubicBezTo>
                  <a:cubicBezTo>
                    <a:pt x="287" y="146"/>
                    <a:pt x="287" y="146"/>
                    <a:pt x="287" y="146"/>
                  </a:cubicBezTo>
                  <a:cubicBezTo>
                    <a:pt x="286" y="149"/>
                    <a:pt x="282" y="145"/>
                    <a:pt x="283" y="148"/>
                  </a:cubicBezTo>
                  <a:cubicBezTo>
                    <a:pt x="283" y="146"/>
                    <a:pt x="275" y="148"/>
                    <a:pt x="276" y="144"/>
                  </a:cubicBezTo>
                  <a:cubicBezTo>
                    <a:pt x="277" y="141"/>
                    <a:pt x="277" y="141"/>
                    <a:pt x="277" y="141"/>
                  </a:cubicBezTo>
                  <a:cubicBezTo>
                    <a:pt x="274" y="141"/>
                    <a:pt x="272" y="144"/>
                    <a:pt x="270" y="146"/>
                  </a:cubicBezTo>
                  <a:cubicBezTo>
                    <a:pt x="269" y="145"/>
                    <a:pt x="269" y="145"/>
                    <a:pt x="269" y="144"/>
                  </a:cubicBezTo>
                  <a:cubicBezTo>
                    <a:pt x="268" y="149"/>
                    <a:pt x="262" y="144"/>
                    <a:pt x="259" y="148"/>
                  </a:cubicBezTo>
                  <a:cubicBezTo>
                    <a:pt x="253" y="146"/>
                    <a:pt x="244" y="149"/>
                    <a:pt x="241" y="146"/>
                  </a:cubicBezTo>
                  <a:cubicBezTo>
                    <a:pt x="236" y="148"/>
                    <a:pt x="232" y="150"/>
                    <a:pt x="227" y="149"/>
                  </a:cubicBezTo>
                  <a:cubicBezTo>
                    <a:pt x="228" y="149"/>
                    <a:pt x="229" y="148"/>
                    <a:pt x="230" y="147"/>
                  </a:cubicBezTo>
                  <a:cubicBezTo>
                    <a:pt x="226" y="146"/>
                    <a:pt x="225" y="147"/>
                    <a:pt x="222" y="148"/>
                  </a:cubicBezTo>
                  <a:cubicBezTo>
                    <a:pt x="223" y="148"/>
                    <a:pt x="215" y="146"/>
                    <a:pt x="211" y="145"/>
                  </a:cubicBezTo>
                  <a:cubicBezTo>
                    <a:pt x="206" y="147"/>
                    <a:pt x="208" y="149"/>
                    <a:pt x="208" y="151"/>
                  </a:cubicBezTo>
                  <a:cubicBezTo>
                    <a:pt x="203" y="147"/>
                    <a:pt x="194" y="154"/>
                    <a:pt x="188" y="150"/>
                  </a:cubicBezTo>
                  <a:cubicBezTo>
                    <a:pt x="190" y="150"/>
                    <a:pt x="195" y="148"/>
                    <a:pt x="191" y="146"/>
                  </a:cubicBezTo>
                  <a:cubicBezTo>
                    <a:pt x="187" y="142"/>
                    <a:pt x="182" y="151"/>
                    <a:pt x="175" y="148"/>
                  </a:cubicBezTo>
                  <a:cubicBezTo>
                    <a:pt x="177" y="152"/>
                    <a:pt x="177" y="152"/>
                    <a:pt x="177" y="152"/>
                  </a:cubicBezTo>
                  <a:cubicBezTo>
                    <a:pt x="173" y="149"/>
                    <a:pt x="165" y="153"/>
                    <a:pt x="166" y="149"/>
                  </a:cubicBezTo>
                  <a:cubicBezTo>
                    <a:pt x="163" y="150"/>
                    <a:pt x="157" y="146"/>
                    <a:pt x="157" y="150"/>
                  </a:cubicBezTo>
                  <a:cubicBezTo>
                    <a:pt x="151" y="148"/>
                    <a:pt x="144" y="144"/>
                    <a:pt x="136" y="141"/>
                  </a:cubicBezTo>
                  <a:cubicBezTo>
                    <a:pt x="131" y="138"/>
                    <a:pt x="131" y="138"/>
                    <a:pt x="131" y="138"/>
                  </a:cubicBezTo>
                  <a:cubicBezTo>
                    <a:pt x="129" y="137"/>
                    <a:pt x="129" y="137"/>
                    <a:pt x="129" y="137"/>
                  </a:cubicBezTo>
                  <a:cubicBezTo>
                    <a:pt x="128" y="136"/>
                    <a:pt x="128" y="136"/>
                    <a:pt x="128" y="136"/>
                  </a:cubicBezTo>
                  <a:cubicBezTo>
                    <a:pt x="128" y="136"/>
                    <a:pt x="128" y="136"/>
                    <a:pt x="128" y="136"/>
                  </a:cubicBezTo>
                  <a:cubicBezTo>
                    <a:pt x="128" y="136"/>
                    <a:pt x="128" y="136"/>
                    <a:pt x="128" y="136"/>
                  </a:cubicBezTo>
                  <a:cubicBezTo>
                    <a:pt x="128" y="136"/>
                    <a:pt x="128" y="136"/>
                    <a:pt x="128" y="136"/>
                  </a:cubicBezTo>
                  <a:cubicBezTo>
                    <a:pt x="130" y="152"/>
                    <a:pt x="125" y="114"/>
                    <a:pt x="125" y="118"/>
                  </a:cubicBezTo>
                  <a:cubicBezTo>
                    <a:pt x="126" y="118"/>
                    <a:pt x="126" y="118"/>
                    <a:pt x="126" y="118"/>
                  </a:cubicBezTo>
                  <a:cubicBezTo>
                    <a:pt x="126" y="118"/>
                    <a:pt x="126" y="118"/>
                    <a:pt x="126" y="118"/>
                  </a:cubicBezTo>
                  <a:cubicBezTo>
                    <a:pt x="126" y="118"/>
                    <a:pt x="126" y="118"/>
                    <a:pt x="126" y="118"/>
                  </a:cubicBezTo>
                  <a:cubicBezTo>
                    <a:pt x="126" y="117"/>
                    <a:pt x="126" y="117"/>
                    <a:pt x="126" y="117"/>
                  </a:cubicBezTo>
                  <a:cubicBezTo>
                    <a:pt x="130" y="115"/>
                    <a:pt x="133" y="113"/>
                    <a:pt x="135" y="113"/>
                  </a:cubicBezTo>
                  <a:cubicBezTo>
                    <a:pt x="137" y="111"/>
                    <a:pt x="141" y="109"/>
                    <a:pt x="139" y="108"/>
                  </a:cubicBezTo>
                  <a:cubicBezTo>
                    <a:pt x="135" y="108"/>
                    <a:pt x="136" y="112"/>
                    <a:pt x="134" y="111"/>
                  </a:cubicBezTo>
                  <a:cubicBezTo>
                    <a:pt x="136" y="110"/>
                    <a:pt x="135" y="109"/>
                    <a:pt x="135" y="109"/>
                  </a:cubicBezTo>
                  <a:cubicBezTo>
                    <a:pt x="140" y="107"/>
                    <a:pt x="143" y="106"/>
                    <a:pt x="141" y="111"/>
                  </a:cubicBezTo>
                  <a:cubicBezTo>
                    <a:pt x="150" y="108"/>
                    <a:pt x="146" y="100"/>
                    <a:pt x="158" y="98"/>
                  </a:cubicBezTo>
                  <a:cubicBezTo>
                    <a:pt x="158" y="99"/>
                    <a:pt x="159" y="100"/>
                    <a:pt x="162" y="98"/>
                  </a:cubicBezTo>
                  <a:cubicBezTo>
                    <a:pt x="167" y="94"/>
                    <a:pt x="167" y="94"/>
                    <a:pt x="167" y="94"/>
                  </a:cubicBezTo>
                  <a:cubicBezTo>
                    <a:pt x="174" y="93"/>
                    <a:pt x="171" y="97"/>
                    <a:pt x="172" y="99"/>
                  </a:cubicBezTo>
                  <a:cubicBezTo>
                    <a:pt x="176" y="98"/>
                    <a:pt x="180" y="97"/>
                    <a:pt x="181" y="95"/>
                  </a:cubicBezTo>
                  <a:cubicBezTo>
                    <a:pt x="186" y="97"/>
                    <a:pt x="186" y="97"/>
                    <a:pt x="186" y="97"/>
                  </a:cubicBezTo>
                  <a:cubicBezTo>
                    <a:pt x="182" y="96"/>
                    <a:pt x="188" y="95"/>
                    <a:pt x="190" y="94"/>
                  </a:cubicBezTo>
                  <a:cubicBezTo>
                    <a:pt x="188" y="95"/>
                    <a:pt x="188" y="95"/>
                    <a:pt x="188" y="95"/>
                  </a:cubicBezTo>
                  <a:cubicBezTo>
                    <a:pt x="189" y="96"/>
                    <a:pt x="193" y="95"/>
                    <a:pt x="195" y="94"/>
                  </a:cubicBezTo>
                  <a:cubicBezTo>
                    <a:pt x="194" y="92"/>
                    <a:pt x="190" y="93"/>
                    <a:pt x="188" y="92"/>
                  </a:cubicBezTo>
                  <a:cubicBezTo>
                    <a:pt x="189" y="91"/>
                    <a:pt x="192" y="91"/>
                    <a:pt x="194" y="89"/>
                  </a:cubicBezTo>
                  <a:cubicBezTo>
                    <a:pt x="194" y="92"/>
                    <a:pt x="199" y="89"/>
                    <a:pt x="202" y="89"/>
                  </a:cubicBezTo>
                  <a:cubicBezTo>
                    <a:pt x="205" y="89"/>
                    <a:pt x="205" y="86"/>
                    <a:pt x="206" y="86"/>
                  </a:cubicBezTo>
                  <a:cubicBezTo>
                    <a:pt x="206" y="87"/>
                    <a:pt x="211" y="85"/>
                    <a:pt x="209" y="87"/>
                  </a:cubicBezTo>
                  <a:cubicBezTo>
                    <a:pt x="208" y="88"/>
                    <a:pt x="206" y="87"/>
                    <a:pt x="205" y="88"/>
                  </a:cubicBezTo>
                  <a:cubicBezTo>
                    <a:pt x="207" y="89"/>
                    <a:pt x="208" y="91"/>
                    <a:pt x="212" y="88"/>
                  </a:cubicBezTo>
                  <a:cubicBezTo>
                    <a:pt x="215" y="86"/>
                    <a:pt x="210" y="83"/>
                    <a:pt x="216" y="84"/>
                  </a:cubicBezTo>
                  <a:cubicBezTo>
                    <a:pt x="215" y="85"/>
                    <a:pt x="215" y="86"/>
                    <a:pt x="214" y="87"/>
                  </a:cubicBezTo>
                  <a:cubicBezTo>
                    <a:pt x="220" y="87"/>
                    <a:pt x="220" y="87"/>
                    <a:pt x="220" y="87"/>
                  </a:cubicBezTo>
                  <a:cubicBezTo>
                    <a:pt x="220" y="85"/>
                    <a:pt x="220" y="85"/>
                    <a:pt x="220" y="85"/>
                  </a:cubicBezTo>
                  <a:cubicBezTo>
                    <a:pt x="220" y="85"/>
                    <a:pt x="220" y="86"/>
                    <a:pt x="220" y="86"/>
                  </a:cubicBezTo>
                  <a:cubicBezTo>
                    <a:pt x="222" y="83"/>
                    <a:pt x="229" y="83"/>
                    <a:pt x="230" y="80"/>
                  </a:cubicBezTo>
                  <a:cubicBezTo>
                    <a:pt x="233" y="79"/>
                    <a:pt x="236" y="81"/>
                    <a:pt x="239" y="81"/>
                  </a:cubicBezTo>
                  <a:cubicBezTo>
                    <a:pt x="239" y="81"/>
                    <a:pt x="239" y="81"/>
                    <a:pt x="239" y="81"/>
                  </a:cubicBezTo>
                  <a:cubicBezTo>
                    <a:pt x="242" y="82"/>
                    <a:pt x="247" y="80"/>
                    <a:pt x="249" y="78"/>
                  </a:cubicBezTo>
                  <a:cubicBezTo>
                    <a:pt x="249" y="79"/>
                    <a:pt x="249" y="79"/>
                    <a:pt x="249" y="79"/>
                  </a:cubicBezTo>
                  <a:cubicBezTo>
                    <a:pt x="251" y="78"/>
                    <a:pt x="255" y="77"/>
                    <a:pt x="258" y="76"/>
                  </a:cubicBezTo>
                  <a:cubicBezTo>
                    <a:pt x="262" y="77"/>
                    <a:pt x="261" y="85"/>
                    <a:pt x="265" y="81"/>
                  </a:cubicBezTo>
                  <a:cubicBezTo>
                    <a:pt x="270" y="80"/>
                    <a:pt x="272" y="75"/>
                    <a:pt x="269" y="73"/>
                  </a:cubicBezTo>
                  <a:cubicBezTo>
                    <a:pt x="278" y="73"/>
                    <a:pt x="287" y="68"/>
                    <a:pt x="294" y="70"/>
                  </a:cubicBezTo>
                  <a:cubicBezTo>
                    <a:pt x="295" y="68"/>
                    <a:pt x="294" y="68"/>
                    <a:pt x="297" y="67"/>
                  </a:cubicBezTo>
                  <a:cubicBezTo>
                    <a:pt x="305" y="64"/>
                    <a:pt x="305" y="64"/>
                    <a:pt x="305" y="64"/>
                  </a:cubicBezTo>
                  <a:cubicBezTo>
                    <a:pt x="309" y="63"/>
                    <a:pt x="309" y="63"/>
                    <a:pt x="309" y="63"/>
                  </a:cubicBezTo>
                  <a:cubicBezTo>
                    <a:pt x="311" y="62"/>
                    <a:pt x="311" y="62"/>
                    <a:pt x="311" y="62"/>
                  </a:cubicBezTo>
                  <a:cubicBezTo>
                    <a:pt x="312" y="62"/>
                    <a:pt x="312" y="62"/>
                    <a:pt x="312" y="62"/>
                  </a:cubicBezTo>
                  <a:cubicBezTo>
                    <a:pt x="312" y="62"/>
                    <a:pt x="312" y="62"/>
                    <a:pt x="312" y="62"/>
                  </a:cubicBezTo>
                  <a:cubicBezTo>
                    <a:pt x="312" y="62"/>
                    <a:pt x="312" y="62"/>
                    <a:pt x="312" y="62"/>
                  </a:cubicBezTo>
                  <a:cubicBezTo>
                    <a:pt x="312" y="62"/>
                    <a:pt x="312" y="62"/>
                    <a:pt x="312" y="62"/>
                  </a:cubicBezTo>
                  <a:cubicBezTo>
                    <a:pt x="312" y="62"/>
                    <a:pt x="312" y="62"/>
                    <a:pt x="312" y="62"/>
                  </a:cubicBezTo>
                  <a:cubicBezTo>
                    <a:pt x="312" y="56"/>
                    <a:pt x="311" y="117"/>
                    <a:pt x="311" y="91"/>
                  </a:cubicBezTo>
                  <a:cubicBezTo>
                    <a:pt x="311" y="91"/>
                    <a:pt x="311" y="91"/>
                    <a:pt x="311" y="91"/>
                  </a:cubicBezTo>
                  <a:cubicBezTo>
                    <a:pt x="311" y="91"/>
                    <a:pt x="311" y="91"/>
                    <a:pt x="311" y="91"/>
                  </a:cubicBezTo>
                  <a:cubicBezTo>
                    <a:pt x="310" y="91"/>
                    <a:pt x="310" y="91"/>
                    <a:pt x="310" y="91"/>
                  </a:cubicBezTo>
                  <a:cubicBezTo>
                    <a:pt x="305" y="89"/>
                    <a:pt x="300" y="88"/>
                    <a:pt x="297" y="84"/>
                  </a:cubicBezTo>
                  <a:cubicBezTo>
                    <a:pt x="300" y="84"/>
                    <a:pt x="297" y="81"/>
                    <a:pt x="298" y="80"/>
                  </a:cubicBezTo>
                  <a:cubicBezTo>
                    <a:pt x="295" y="81"/>
                    <a:pt x="295" y="77"/>
                    <a:pt x="293" y="81"/>
                  </a:cubicBezTo>
                  <a:cubicBezTo>
                    <a:pt x="293" y="83"/>
                    <a:pt x="293" y="84"/>
                    <a:pt x="295" y="85"/>
                  </a:cubicBezTo>
                  <a:cubicBezTo>
                    <a:pt x="289" y="85"/>
                    <a:pt x="279" y="85"/>
                    <a:pt x="275" y="82"/>
                  </a:cubicBezTo>
                  <a:cubicBezTo>
                    <a:pt x="277" y="83"/>
                    <a:pt x="276" y="83"/>
                    <a:pt x="274" y="84"/>
                  </a:cubicBezTo>
                  <a:cubicBezTo>
                    <a:pt x="275" y="81"/>
                    <a:pt x="269" y="80"/>
                    <a:pt x="266" y="81"/>
                  </a:cubicBezTo>
                  <a:cubicBezTo>
                    <a:pt x="265" y="84"/>
                    <a:pt x="265" y="84"/>
                    <a:pt x="265" y="84"/>
                  </a:cubicBezTo>
                  <a:cubicBezTo>
                    <a:pt x="262" y="81"/>
                    <a:pt x="262" y="81"/>
                    <a:pt x="262" y="81"/>
                  </a:cubicBezTo>
                  <a:cubicBezTo>
                    <a:pt x="261" y="82"/>
                    <a:pt x="261" y="86"/>
                    <a:pt x="257" y="84"/>
                  </a:cubicBezTo>
                  <a:cubicBezTo>
                    <a:pt x="256" y="82"/>
                    <a:pt x="256" y="82"/>
                    <a:pt x="256" y="82"/>
                  </a:cubicBezTo>
                  <a:cubicBezTo>
                    <a:pt x="252" y="84"/>
                    <a:pt x="246" y="87"/>
                    <a:pt x="241" y="86"/>
                  </a:cubicBezTo>
                  <a:cubicBezTo>
                    <a:pt x="237" y="83"/>
                    <a:pt x="237" y="83"/>
                    <a:pt x="237" y="83"/>
                  </a:cubicBezTo>
                  <a:cubicBezTo>
                    <a:pt x="235" y="84"/>
                    <a:pt x="232" y="86"/>
                    <a:pt x="236" y="86"/>
                  </a:cubicBezTo>
                  <a:cubicBezTo>
                    <a:pt x="228" y="85"/>
                    <a:pt x="223" y="86"/>
                    <a:pt x="220" y="83"/>
                  </a:cubicBezTo>
                  <a:cubicBezTo>
                    <a:pt x="207" y="91"/>
                    <a:pt x="186" y="94"/>
                    <a:pt x="168" y="94"/>
                  </a:cubicBezTo>
                  <a:cubicBezTo>
                    <a:pt x="169" y="92"/>
                    <a:pt x="169" y="92"/>
                    <a:pt x="169" y="92"/>
                  </a:cubicBezTo>
                  <a:cubicBezTo>
                    <a:pt x="164" y="90"/>
                    <a:pt x="166" y="95"/>
                    <a:pt x="163" y="94"/>
                  </a:cubicBezTo>
                  <a:cubicBezTo>
                    <a:pt x="165" y="92"/>
                    <a:pt x="160" y="90"/>
                    <a:pt x="163" y="88"/>
                  </a:cubicBezTo>
                  <a:cubicBezTo>
                    <a:pt x="157" y="86"/>
                    <a:pt x="155" y="90"/>
                    <a:pt x="150" y="91"/>
                  </a:cubicBezTo>
                  <a:cubicBezTo>
                    <a:pt x="149" y="93"/>
                    <a:pt x="154" y="90"/>
                    <a:pt x="153" y="92"/>
                  </a:cubicBezTo>
                  <a:cubicBezTo>
                    <a:pt x="152" y="93"/>
                    <a:pt x="143" y="90"/>
                    <a:pt x="141" y="93"/>
                  </a:cubicBezTo>
                  <a:cubicBezTo>
                    <a:pt x="140" y="91"/>
                    <a:pt x="142" y="89"/>
                    <a:pt x="143" y="88"/>
                  </a:cubicBezTo>
                  <a:cubicBezTo>
                    <a:pt x="138" y="89"/>
                    <a:pt x="138" y="89"/>
                    <a:pt x="138" y="89"/>
                  </a:cubicBezTo>
                  <a:cubicBezTo>
                    <a:pt x="134" y="85"/>
                    <a:pt x="151" y="84"/>
                    <a:pt x="146" y="78"/>
                  </a:cubicBezTo>
                  <a:cubicBezTo>
                    <a:pt x="143" y="78"/>
                    <a:pt x="143" y="78"/>
                    <a:pt x="143" y="78"/>
                  </a:cubicBezTo>
                  <a:cubicBezTo>
                    <a:pt x="140" y="75"/>
                    <a:pt x="153" y="76"/>
                    <a:pt x="144" y="74"/>
                  </a:cubicBezTo>
                  <a:cubicBezTo>
                    <a:pt x="141" y="75"/>
                    <a:pt x="141" y="75"/>
                    <a:pt x="141" y="75"/>
                  </a:cubicBezTo>
                  <a:cubicBezTo>
                    <a:pt x="137" y="68"/>
                    <a:pt x="140" y="71"/>
                    <a:pt x="139" y="69"/>
                  </a:cubicBezTo>
                  <a:cubicBezTo>
                    <a:pt x="138" y="67"/>
                    <a:pt x="137" y="66"/>
                    <a:pt x="135" y="67"/>
                  </a:cubicBezTo>
                  <a:cubicBezTo>
                    <a:pt x="142" y="60"/>
                    <a:pt x="134" y="56"/>
                    <a:pt x="145" y="51"/>
                  </a:cubicBezTo>
                  <a:cubicBezTo>
                    <a:pt x="148" y="52"/>
                    <a:pt x="136" y="56"/>
                    <a:pt x="140" y="58"/>
                  </a:cubicBezTo>
                  <a:cubicBezTo>
                    <a:pt x="146" y="57"/>
                    <a:pt x="149" y="52"/>
                    <a:pt x="153" y="51"/>
                  </a:cubicBezTo>
                  <a:cubicBezTo>
                    <a:pt x="148" y="51"/>
                    <a:pt x="151" y="47"/>
                    <a:pt x="154" y="45"/>
                  </a:cubicBezTo>
                  <a:cubicBezTo>
                    <a:pt x="159" y="45"/>
                    <a:pt x="152" y="49"/>
                    <a:pt x="158" y="48"/>
                  </a:cubicBezTo>
                  <a:cubicBezTo>
                    <a:pt x="159" y="45"/>
                    <a:pt x="165" y="42"/>
                    <a:pt x="159" y="43"/>
                  </a:cubicBezTo>
                  <a:cubicBezTo>
                    <a:pt x="161" y="38"/>
                    <a:pt x="165" y="42"/>
                    <a:pt x="168" y="38"/>
                  </a:cubicBezTo>
                  <a:cubicBezTo>
                    <a:pt x="170" y="41"/>
                    <a:pt x="164" y="46"/>
                    <a:pt x="170" y="46"/>
                  </a:cubicBezTo>
                  <a:cubicBezTo>
                    <a:pt x="168" y="44"/>
                    <a:pt x="179" y="40"/>
                    <a:pt x="174" y="37"/>
                  </a:cubicBezTo>
                  <a:cubicBezTo>
                    <a:pt x="177" y="37"/>
                    <a:pt x="177" y="39"/>
                    <a:pt x="176" y="42"/>
                  </a:cubicBezTo>
                  <a:cubicBezTo>
                    <a:pt x="180" y="43"/>
                    <a:pt x="184" y="35"/>
                    <a:pt x="186" y="40"/>
                  </a:cubicBezTo>
                  <a:cubicBezTo>
                    <a:pt x="187" y="37"/>
                    <a:pt x="187" y="37"/>
                    <a:pt x="187" y="37"/>
                  </a:cubicBezTo>
                  <a:cubicBezTo>
                    <a:pt x="188" y="37"/>
                    <a:pt x="190" y="38"/>
                    <a:pt x="192" y="39"/>
                  </a:cubicBezTo>
                  <a:cubicBezTo>
                    <a:pt x="196" y="38"/>
                    <a:pt x="202" y="33"/>
                    <a:pt x="203" y="37"/>
                  </a:cubicBezTo>
                  <a:cubicBezTo>
                    <a:pt x="204" y="37"/>
                    <a:pt x="212" y="35"/>
                    <a:pt x="208" y="33"/>
                  </a:cubicBezTo>
                  <a:cubicBezTo>
                    <a:pt x="203" y="32"/>
                    <a:pt x="203" y="36"/>
                    <a:pt x="200" y="33"/>
                  </a:cubicBezTo>
                  <a:cubicBezTo>
                    <a:pt x="204" y="35"/>
                    <a:pt x="206" y="31"/>
                    <a:pt x="209" y="29"/>
                  </a:cubicBezTo>
                  <a:cubicBezTo>
                    <a:pt x="210" y="31"/>
                    <a:pt x="210" y="31"/>
                    <a:pt x="210" y="31"/>
                  </a:cubicBezTo>
                  <a:cubicBezTo>
                    <a:pt x="211" y="30"/>
                    <a:pt x="215" y="29"/>
                    <a:pt x="216" y="27"/>
                  </a:cubicBezTo>
                  <a:cubicBezTo>
                    <a:pt x="215" y="29"/>
                    <a:pt x="215" y="30"/>
                    <a:pt x="217" y="30"/>
                  </a:cubicBezTo>
                  <a:cubicBezTo>
                    <a:pt x="218" y="27"/>
                    <a:pt x="218" y="27"/>
                    <a:pt x="218" y="27"/>
                  </a:cubicBezTo>
                  <a:cubicBezTo>
                    <a:pt x="224" y="25"/>
                    <a:pt x="220" y="31"/>
                    <a:pt x="227" y="29"/>
                  </a:cubicBezTo>
                  <a:cubicBezTo>
                    <a:pt x="222" y="32"/>
                    <a:pt x="222" y="32"/>
                    <a:pt x="222" y="32"/>
                  </a:cubicBezTo>
                  <a:cubicBezTo>
                    <a:pt x="223" y="32"/>
                    <a:pt x="226" y="34"/>
                    <a:pt x="229" y="32"/>
                  </a:cubicBezTo>
                  <a:cubicBezTo>
                    <a:pt x="229" y="30"/>
                    <a:pt x="231" y="27"/>
                    <a:pt x="232" y="25"/>
                  </a:cubicBezTo>
                  <a:cubicBezTo>
                    <a:pt x="235" y="23"/>
                    <a:pt x="234" y="27"/>
                    <a:pt x="237" y="24"/>
                  </a:cubicBezTo>
                  <a:cubicBezTo>
                    <a:pt x="233" y="28"/>
                    <a:pt x="233" y="28"/>
                    <a:pt x="233" y="28"/>
                  </a:cubicBezTo>
                  <a:cubicBezTo>
                    <a:pt x="232" y="29"/>
                    <a:pt x="237" y="31"/>
                    <a:pt x="241" y="30"/>
                  </a:cubicBezTo>
                  <a:cubicBezTo>
                    <a:pt x="244" y="29"/>
                    <a:pt x="248" y="25"/>
                    <a:pt x="243" y="24"/>
                  </a:cubicBezTo>
                  <a:cubicBezTo>
                    <a:pt x="246" y="24"/>
                    <a:pt x="249" y="25"/>
                    <a:pt x="248" y="27"/>
                  </a:cubicBezTo>
                  <a:cubicBezTo>
                    <a:pt x="253" y="25"/>
                    <a:pt x="247" y="24"/>
                    <a:pt x="251" y="22"/>
                  </a:cubicBezTo>
                  <a:cubicBezTo>
                    <a:pt x="253" y="23"/>
                    <a:pt x="259" y="24"/>
                    <a:pt x="263" y="26"/>
                  </a:cubicBezTo>
                  <a:cubicBezTo>
                    <a:pt x="259" y="31"/>
                    <a:pt x="259" y="31"/>
                    <a:pt x="259" y="31"/>
                  </a:cubicBezTo>
                  <a:cubicBezTo>
                    <a:pt x="262" y="30"/>
                    <a:pt x="262" y="30"/>
                    <a:pt x="262" y="30"/>
                  </a:cubicBezTo>
                  <a:cubicBezTo>
                    <a:pt x="259" y="34"/>
                    <a:pt x="265" y="32"/>
                    <a:pt x="263" y="36"/>
                  </a:cubicBezTo>
                  <a:cubicBezTo>
                    <a:pt x="265" y="36"/>
                    <a:pt x="268" y="34"/>
                    <a:pt x="270" y="33"/>
                  </a:cubicBezTo>
                  <a:cubicBezTo>
                    <a:pt x="263" y="29"/>
                    <a:pt x="276" y="24"/>
                    <a:pt x="273" y="20"/>
                  </a:cubicBezTo>
                  <a:cubicBezTo>
                    <a:pt x="281" y="17"/>
                    <a:pt x="281" y="31"/>
                    <a:pt x="288" y="21"/>
                  </a:cubicBezTo>
                  <a:cubicBezTo>
                    <a:pt x="286" y="20"/>
                    <a:pt x="290" y="16"/>
                    <a:pt x="285" y="18"/>
                  </a:cubicBezTo>
                  <a:cubicBezTo>
                    <a:pt x="290" y="18"/>
                    <a:pt x="287" y="13"/>
                    <a:pt x="294" y="14"/>
                  </a:cubicBezTo>
                  <a:cubicBezTo>
                    <a:pt x="290" y="16"/>
                    <a:pt x="300" y="17"/>
                    <a:pt x="294" y="22"/>
                  </a:cubicBezTo>
                  <a:cubicBezTo>
                    <a:pt x="294" y="20"/>
                    <a:pt x="290" y="21"/>
                    <a:pt x="289" y="22"/>
                  </a:cubicBezTo>
                  <a:cubicBezTo>
                    <a:pt x="292" y="23"/>
                    <a:pt x="290" y="27"/>
                    <a:pt x="295" y="26"/>
                  </a:cubicBezTo>
                  <a:cubicBezTo>
                    <a:pt x="298" y="25"/>
                    <a:pt x="303" y="23"/>
                    <a:pt x="302" y="21"/>
                  </a:cubicBezTo>
                  <a:cubicBezTo>
                    <a:pt x="301" y="18"/>
                    <a:pt x="297" y="23"/>
                    <a:pt x="298" y="19"/>
                  </a:cubicBezTo>
                  <a:cubicBezTo>
                    <a:pt x="304" y="16"/>
                    <a:pt x="306" y="20"/>
                    <a:pt x="308" y="15"/>
                  </a:cubicBezTo>
                  <a:cubicBezTo>
                    <a:pt x="304" y="16"/>
                    <a:pt x="302" y="14"/>
                    <a:pt x="302" y="12"/>
                  </a:cubicBezTo>
                  <a:cubicBezTo>
                    <a:pt x="306" y="9"/>
                    <a:pt x="306" y="9"/>
                    <a:pt x="306" y="9"/>
                  </a:cubicBezTo>
                  <a:cubicBezTo>
                    <a:pt x="306" y="11"/>
                    <a:pt x="306" y="11"/>
                    <a:pt x="306" y="11"/>
                  </a:cubicBezTo>
                  <a:cubicBezTo>
                    <a:pt x="313" y="11"/>
                    <a:pt x="307" y="7"/>
                    <a:pt x="314" y="6"/>
                  </a:cubicBezTo>
                  <a:cubicBezTo>
                    <a:pt x="319" y="8"/>
                    <a:pt x="319" y="8"/>
                    <a:pt x="319" y="8"/>
                  </a:cubicBezTo>
                  <a:cubicBezTo>
                    <a:pt x="318" y="12"/>
                    <a:pt x="308" y="10"/>
                    <a:pt x="310" y="15"/>
                  </a:cubicBezTo>
                  <a:cubicBezTo>
                    <a:pt x="315" y="14"/>
                    <a:pt x="316" y="11"/>
                    <a:pt x="321" y="11"/>
                  </a:cubicBezTo>
                  <a:cubicBezTo>
                    <a:pt x="318" y="13"/>
                    <a:pt x="318" y="13"/>
                    <a:pt x="318" y="13"/>
                  </a:cubicBezTo>
                  <a:cubicBezTo>
                    <a:pt x="320" y="12"/>
                    <a:pt x="323" y="18"/>
                    <a:pt x="329" y="13"/>
                  </a:cubicBezTo>
                  <a:cubicBezTo>
                    <a:pt x="332" y="10"/>
                    <a:pt x="329" y="11"/>
                    <a:pt x="329" y="9"/>
                  </a:cubicBezTo>
                  <a:cubicBezTo>
                    <a:pt x="334" y="7"/>
                    <a:pt x="334" y="7"/>
                    <a:pt x="334" y="7"/>
                  </a:cubicBezTo>
                  <a:cubicBezTo>
                    <a:pt x="334" y="7"/>
                    <a:pt x="334" y="7"/>
                    <a:pt x="334" y="7"/>
                  </a:cubicBezTo>
                  <a:cubicBezTo>
                    <a:pt x="334" y="7"/>
                    <a:pt x="334" y="7"/>
                    <a:pt x="334" y="7"/>
                  </a:cubicBezTo>
                  <a:cubicBezTo>
                    <a:pt x="334" y="7"/>
                    <a:pt x="334" y="7"/>
                    <a:pt x="334" y="7"/>
                  </a:cubicBezTo>
                  <a:cubicBezTo>
                    <a:pt x="334" y="7"/>
                    <a:pt x="334" y="7"/>
                    <a:pt x="334" y="7"/>
                  </a:cubicBezTo>
                  <a:cubicBezTo>
                    <a:pt x="334" y="7"/>
                    <a:pt x="334" y="7"/>
                    <a:pt x="334" y="7"/>
                  </a:cubicBezTo>
                  <a:cubicBezTo>
                    <a:pt x="334" y="0"/>
                    <a:pt x="327" y="68"/>
                    <a:pt x="330" y="39"/>
                  </a:cubicBezTo>
                  <a:cubicBezTo>
                    <a:pt x="330" y="39"/>
                    <a:pt x="330" y="39"/>
                    <a:pt x="330" y="39"/>
                  </a:cubicBezTo>
                  <a:cubicBezTo>
                    <a:pt x="330" y="39"/>
                    <a:pt x="330" y="39"/>
                    <a:pt x="330" y="39"/>
                  </a:cubicBezTo>
                  <a:cubicBezTo>
                    <a:pt x="330" y="39"/>
                    <a:pt x="330" y="39"/>
                    <a:pt x="330" y="39"/>
                  </a:cubicBezTo>
                  <a:cubicBezTo>
                    <a:pt x="329" y="39"/>
                    <a:pt x="329" y="39"/>
                    <a:pt x="329" y="39"/>
                  </a:cubicBezTo>
                  <a:cubicBezTo>
                    <a:pt x="327" y="39"/>
                    <a:pt x="327" y="39"/>
                    <a:pt x="327" y="39"/>
                  </a:cubicBezTo>
                  <a:cubicBezTo>
                    <a:pt x="325" y="39"/>
                    <a:pt x="324" y="39"/>
                    <a:pt x="322" y="38"/>
                  </a:cubicBezTo>
                  <a:cubicBezTo>
                    <a:pt x="324" y="35"/>
                    <a:pt x="316" y="35"/>
                    <a:pt x="321" y="33"/>
                  </a:cubicBezTo>
                  <a:cubicBezTo>
                    <a:pt x="322" y="35"/>
                    <a:pt x="324" y="36"/>
                    <a:pt x="327" y="37"/>
                  </a:cubicBezTo>
                  <a:cubicBezTo>
                    <a:pt x="331" y="38"/>
                    <a:pt x="331" y="38"/>
                    <a:pt x="331" y="38"/>
                  </a:cubicBezTo>
                  <a:cubicBezTo>
                    <a:pt x="331" y="38"/>
                    <a:pt x="331" y="38"/>
                    <a:pt x="331" y="38"/>
                  </a:cubicBezTo>
                  <a:cubicBezTo>
                    <a:pt x="331" y="38"/>
                    <a:pt x="331" y="38"/>
                    <a:pt x="331" y="38"/>
                  </a:cubicBezTo>
                  <a:cubicBezTo>
                    <a:pt x="333" y="24"/>
                    <a:pt x="328" y="67"/>
                    <a:pt x="334" y="8"/>
                  </a:cubicBezTo>
                  <a:cubicBezTo>
                    <a:pt x="334" y="8"/>
                    <a:pt x="334" y="8"/>
                    <a:pt x="334" y="8"/>
                  </a:cubicBezTo>
                  <a:cubicBezTo>
                    <a:pt x="334" y="8"/>
                    <a:pt x="334" y="8"/>
                    <a:pt x="334" y="8"/>
                  </a:cubicBezTo>
                  <a:cubicBezTo>
                    <a:pt x="334" y="8"/>
                    <a:pt x="334" y="8"/>
                    <a:pt x="334" y="8"/>
                  </a:cubicBezTo>
                  <a:cubicBezTo>
                    <a:pt x="334" y="8"/>
                    <a:pt x="334" y="8"/>
                    <a:pt x="334" y="8"/>
                  </a:cubicBezTo>
                  <a:cubicBezTo>
                    <a:pt x="334" y="8"/>
                    <a:pt x="334" y="8"/>
                    <a:pt x="334" y="8"/>
                  </a:cubicBezTo>
                  <a:cubicBezTo>
                    <a:pt x="333" y="9"/>
                    <a:pt x="333" y="9"/>
                    <a:pt x="333" y="9"/>
                  </a:cubicBezTo>
                  <a:cubicBezTo>
                    <a:pt x="333" y="10"/>
                    <a:pt x="333" y="10"/>
                    <a:pt x="333" y="10"/>
                  </a:cubicBezTo>
                  <a:cubicBezTo>
                    <a:pt x="332" y="11"/>
                    <a:pt x="332" y="11"/>
                    <a:pt x="332" y="11"/>
                  </a:cubicBezTo>
                  <a:cubicBezTo>
                    <a:pt x="336" y="15"/>
                    <a:pt x="325" y="12"/>
                    <a:pt x="325" y="17"/>
                  </a:cubicBezTo>
                  <a:cubicBezTo>
                    <a:pt x="331" y="15"/>
                    <a:pt x="333" y="20"/>
                    <a:pt x="334" y="22"/>
                  </a:cubicBezTo>
                  <a:cubicBezTo>
                    <a:pt x="336" y="25"/>
                    <a:pt x="339" y="12"/>
                    <a:pt x="337" y="27"/>
                  </a:cubicBezTo>
                  <a:cubicBezTo>
                    <a:pt x="336" y="23"/>
                    <a:pt x="335" y="42"/>
                    <a:pt x="337" y="17"/>
                  </a:cubicBezTo>
                  <a:cubicBezTo>
                    <a:pt x="336" y="16"/>
                    <a:pt x="336" y="16"/>
                    <a:pt x="335" y="15"/>
                  </a:cubicBezTo>
                  <a:cubicBezTo>
                    <a:pt x="336" y="14"/>
                    <a:pt x="336" y="14"/>
                    <a:pt x="336" y="14"/>
                  </a:cubicBezTo>
                  <a:cubicBezTo>
                    <a:pt x="336" y="14"/>
                    <a:pt x="336" y="14"/>
                    <a:pt x="336" y="14"/>
                  </a:cubicBezTo>
                  <a:cubicBezTo>
                    <a:pt x="336" y="14"/>
                    <a:pt x="336" y="14"/>
                    <a:pt x="336" y="14"/>
                  </a:cubicBezTo>
                  <a:cubicBezTo>
                    <a:pt x="336" y="14"/>
                    <a:pt x="336" y="14"/>
                    <a:pt x="336" y="14"/>
                  </a:cubicBezTo>
                  <a:cubicBezTo>
                    <a:pt x="337" y="11"/>
                    <a:pt x="333" y="48"/>
                    <a:pt x="335" y="32"/>
                  </a:cubicBezTo>
                  <a:cubicBezTo>
                    <a:pt x="335" y="32"/>
                    <a:pt x="335" y="32"/>
                    <a:pt x="335" y="32"/>
                  </a:cubicBezTo>
                  <a:cubicBezTo>
                    <a:pt x="334" y="32"/>
                    <a:pt x="334" y="32"/>
                    <a:pt x="334" y="32"/>
                  </a:cubicBezTo>
                  <a:cubicBezTo>
                    <a:pt x="334" y="32"/>
                    <a:pt x="334" y="32"/>
                    <a:pt x="334" y="32"/>
                  </a:cubicBezTo>
                  <a:cubicBezTo>
                    <a:pt x="334" y="32"/>
                    <a:pt x="334" y="32"/>
                    <a:pt x="334" y="32"/>
                  </a:cubicBezTo>
                  <a:cubicBezTo>
                    <a:pt x="333" y="32"/>
                    <a:pt x="333" y="32"/>
                    <a:pt x="333" y="32"/>
                  </a:cubicBezTo>
                  <a:cubicBezTo>
                    <a:pt x="331" y="31"/>
                    <a:pt x="331" y="31"/>
                    <a:pt x="331" y="31"/>
                  </a:cubicBezTo>
                  <a:cubicBezTo>
                    <a:pt x="327" y="30"/>
                    <a:pt x="327" y="30"/>
                    <a:pt x="327" y="30"/>
                  </a:cubicBezTo>
                  <a:cubicBezTo>
                    <a:pt x="324" y="29"/>
                    <a:pt x="322" y="29"/>
                    <a:pt x="320" y="30"/>
                  </a:cubicBezTo>
                  <a:cubicBezTo>
                    <a:pt x="318" y="28"/>
                    <a:pt x="320" y="25"/>
                    <a:pt x="322" y="26"/>
                  </a:cubicBezTo>
                  <a:cubicBezTo>
                    <a:pt x="314" y="24"/>
                    <a:pt x="306" y="23"/>
                    <a:pt x="298" y="21"/>
                  </a:cubicBezTo>
                  <a:cubicBezTo>
                    <a:pt x="303" y="25"/>
                    <a:pt x="289" y="21"/>
                    <a:pt x="292" y="25"/>
                  </a:cubicBezTo>
                  <a:cubicBezTo>
                    <a:pt x="296" y="26"/>
                    <a:pt x="300" y="30"/>
                    <a:pt x="297" y="31"/>
                  </a:cubicBezTo>
                  <a:cubicBezTo>
                    <a:pt x="295" y="31"/>
                    <a:pt x="297" y="30"/>
                    <a:pt x="296" y="29"/>
                  </a:cubicBezTo>
                  <a:cubicBezTo>
                    <a:pt x="293" y="31"/>
                    <a:pt x="291" y="24"/>
                    <a:pt x="288" y="28"/>
                  </a:cubicBezTo>
                  <a:cubicBezTo>
                    <a:pt x="296" y="27"/>
                    <a:pt x="290" y="23"/>
                    <a:pt x="291" y="19"/>
                  </a:cubicBezTo>
                  <a:cubicBezTo>
                    <a:pt x="286" y="21"/>
                    <a:pt x="292" y="17"/>
                    <a:pt x="286" y="16"/>
                  </a:cubicBezTo>
                  <a:cubicBezTo>
                    <a:pt x="280" y="18"/>
                    <a:pt x="274" y="19"/>
                    <a:pt x="267" y="20"/>
                  </a:cubicBezTo>
                  <a:cubicBezTo>
                    <a:pt x="259" y="17"/>
                    <a:pt x="247" y="21"/>
                    <a:pt x="240" y="22"/>
                  </a:cubicBezTo>
                  <a:cubicBezTo>
                    <a:pt x="236" y="20"/>
                    <a:pt x="239" y="16"/>
                    <a:pt x="234" y="16"/>
                  </a:cubicBezTo>
                  <a:cubicBezTo>
                    <a:pt x="230" y="16"/>
                    <a:pt x="238" y="20"/>
                    <a:pt x="231" y="19"/>
                  </a:cubicBezTo>
                  <a:cubicBezTo>
                    <a:pt x="232" y="18"/>
                    <a:pt x="232" y="18"/>
                    <a:pt x="232" y="18"/>
                  </a:cubicBezTo>
                  <a:cubicBezTo>
                    <a:pt x="230" y="19"/>
                    <a:pt x="218" y="16"/>
                    <a:pt x="217" y="22"/>
                  </a:cubicBezTo>
                  <a:cubicBezTo>
                    <a:pt x="219" y="18"/>
                    <a:pt x="219" y="18"/>
                    <a:pt x="219" y="18"/>
                  </a:cubicBezTo>
                  <a:cubicBezTo>
                    <a:pt x="217" y="17"/>
                    <a:pt x="216" y="18"/>
                    <a:pt x="215" y="19"/>
                  </a:cubicBezTo>
                  <a:cubicBezTo>
                    <a:pt x="215" y="18"/>
                    <a:pt x="213" y="16"/>
                    <a:pt x="215" y="15"/>
                  </a:cubicBezTo>
                  <a:cubicBezTo>
                    <a:pt x="211" y="13"/>
                    <a:pt x="206" y="17"/>
                    <a:pt x="202" y="17"/>
                  </a:cubicBezTo>
                  <a:cubicBezTo>
                    <a:pt x="205" y="20"/>
                    <a:pt x="205" y="20"/>
                    <a:pt x="205" y="20"/>
                  </a:cubicBezTo>
                  <a:cubicBezTo>
                    <a:pt x="197" y="22"/>
                    <a:pt x="191" y="20"/>
                    <a:pt x="183" y="22"/>
                  </a:cubicBezTo>
                  <a:cubicBezTo>
                    <a:pt x="183" y="20"/>
                    <a:pt x="183" y="20"/>
                    <a:pt x="183" y="20"/>
                  </a:cubicBezTo>
                  <a:cubicBezTo>
                    <a:pt x="179" y="22"/>
                    <a:pt x="179" y="22"/>
                    <a:pt x="179" y="22"/>
                  </a:cubicBezTo>
                  <a:cubicBezTo>
                    <a:pt x="180" y="19"/>
                    <a:pt x="175" y="18"/>
                    <a:pt x="173" y="20"/>
                  </a:cubicBezTo>
                  <a:cubicBezTo>
                    <a:pt x="185" y="13"/>
                    <a:pt x="185" y="13"/>
                    <a:pt x="185" y="13"/>
                  </a:cubicBezTo>
                  <a:cubicBezTo>
                    <a:pt x="188" y="14"/>
                    <a:pt x="181" y="16"/>
                    <a:pt x="184" y="19"/>
                  </a:cubicBezTo>
                  <a:cubicBezTo>
                    <a:pt x="186" y="20"/>
                    <a:pt x="193" y="19"/>
                    <a:pt x="194" y="17"/>
                  </a:cubicBezTo>
                  <a:cubicBezTo>
                    <a:pt x="191" y="17"/>
                    <a:pt x="191" y="17"/>
                    <a:pt x="189" y="18"/>
                  </a:cubicBezTo>
                  <a:cubicBezTo>
                    <a:pt x="187" y="15"/>
                    <a:pt x="192" y="15"/>
                    <a:pt x="194" y="12"/>
                  </a:cubicBezTo>
                  <a:cubicBezTo>
                    <a:pt x="192" y="12"/>
                    <a:pt x="190" y="12"/>
                    <a:pt x="190" y="13"/>
                  </a:cubicBezTo>
                  <a:cubicBezTo>
                    <a:pt x="192" y="11"/>
                    <a:pt x="195" y="10"/>
                    <a:pt x="200" y="10"/>
                  </a:cubicBezTo>
                  <a:cubicBezTo>
                    <a:pt x="197" y="11"/>
                    <a:pt x="202" y="11"/>
                    <a:pt x="201" y="13"/>
                  </a:cubicBezTo>
                  <a:cubicBezTo>
                    <a:pt x="201" y="10"/>
                    <a:pt x="206" y="8"/>
                    <a:pt x="212" y="8"/>
                  </a:cubicBezTo>
                  <a:cubicBezTo>
                    <a:pt x="216" y="11"/>
                    <a:pt x="222" y="5"/>
                    <a:pt x="229" y="5"/>
                  </a:cubicBezTo>
                  <a:cubicBezTo>
                    <a:pt x="227" y="9"/>
                    <a:pt x="224" y="11"/>
                    <a:pt x="220" y="13"/>
                  </a:cubicBezTo>
                  <a:cubicBezTo>
                    <a:pt x="224" y="14"/>
                    <a:pt x="224" y="13"/>
                    <a:pt x="229" y="14"/>
                  </a:cubicBezTo>
                  <a:cubicBezTo>
                    <a:pt x="231" y="11"/>
                    <a:pt x="232" y="8"/>
                    <a:pt x="237" y="6"/>
                  </a:cubicBezTo>
                  <a:cubicBezTo>
                    <a:pt x="238" y="8"/>
                    <a:pt x="238" y="8"/>
                    <a:pt x="238" y="8"/>
                  </a:cubicBezTo>
                  <a:cubicBezTo>
                    <a:pt x="243" y="6"/>
                    <a:pt x="243" y="3"/>
                    <a:pt x="249" y="3"/>
                  </a:cubicBezTo>
                  <a:cubicBezTo>
                    <a:pt x="261" y="4"/>
                    <a:pt x="272" y="3"/>
                    <a:pt x="281" y="4"/>
                  </a:cubicBezTo>
                  <a:cubicBezTo>
                    <a:pt x="281" y="6"/>
                    <a:pt x="281" y="6"/>
                    <a:pt x="281" y="6"/>
                  </a:cubicBezTo>
                  <a:cubicBezTo>
                    <a:pt x="286" y="2"/>
                    <a:pt x="298" y="5"/>
                    <a:pt x="304" y="4"/>
                  </a:cubicBezTo>
                  <a:cubicBezTo>
                    <a:pt x="315" y="8"/>
                    <a:pt x="330" y="7"/>
                    <a:pt x="334" y="14"/>
                  </a:cubicBezTo>
                  <a:cubicBezTo>
                    <a:pt x="342" y="16"/>
                    <a:pt x="342" y="16"/>
                    <a:pt x="342" y="16"/>
                  </a:cubicBezTo>
                  <a:cubicBezTo>
                    <a:pt x="343" y="17"/>
                    <a:pt x="343" y="17"/>
                    <a:pt x="343" y="17"/>
                  </a:cubicBezTo>
                  <a:cubicBezTo>
                    <a:pt x="343" y="17"/>
                    <a:pt x="343" y="17"/>
                    <a:pt x="343" y="17"/>
                  </a:cubicBezTo>
                  <a:cubicBezTo>
                    <a:pt x="344" y="17"/>
                    <a:pt x="344" y="17"/>
                    <a:pt x="344" y="17"/>
                  </a:cubicBezTo>
                  <a:cubicBezTo>
                    <a:pt x="344" y="17"/>
                    <a:pt x="344" y="17"/>
                    <a:pt x="344" y="17"/>
                  </a:cubicBezTo>
                  <a:cubicBezTo>
                    <a:pt x="344" y="17"/>
                    <a:pt x="344" y="17"/>
                    <a:pt x="344" y="17"/>
                  </a:cubicBezTo>
                  <a:cubicBezTo>
                    <a:pt x="345" y="5"/>
                    <a:pt x="342" y="34"/>
                    <a:pt x="342" y="31"/>
                  </a:cubicBezTo>
                  <a:cubicBezTo>
                    <a:pt x="342" y="31"/>
                    <a:pt x="342" y="31"/>
                    <a:pt x="342" y="31"/>
                  </a:cubicBezTo>
                  <a:cubicBezTo>
                    <a:pt x="341" y="31"/>
                    <a:pt x="341" y="31"/>
                    <a:pt x="341" y="31"/>
                  </a:cubicBezTo>
                  <a:cubicBezTo>
                    <a:pt x="341" y="31"/>
                    <a:pt x="341" y="31"/>
                    <a:pt x="341" y="31"/>
                  </a:cubicBezTo>
                  <a:cubicBezTo>
                    <a:pt x="337" y="33"/>
                    <a:pt x="337" y="33"/>
                    <a:pt x="337" y="33"/>
                  </a:cubicBezTo>
                  <a:cubicBezTo>
                    <a:pt x="324" y="37"/>
                    <a:pt x="324" y="37"/>
                    <a:pt x="324" y="37"/>
                  </a:cubicBezTo>
                  <a:cubicBezTo>
                    <a:pt x="316" y="40"/>
                    <a:pt x="307" y="44"/>
                    <a:pt x="297" y="45"/>
                  </a:cubicBezTo>
                  <a:cubicBezTo>
                    <a:pt x="299" y="41"/>
                    <a:pt x="299" y="41"/>
                    <a:pt x="299" y="41"/>
                  </a:cubicBezTo>
                  <a:cubicBezTo>
                    <a:pt x="296" y="44"/>
                    <a:pt x="297" y="40"/>
                    <a:pt x="293" y="41"/>
                  </a:cubicBezTo>
                  <a:cubicBezTo>
                    <a:pt x="298" y="43"/>
                    <a:pt x="289" y="45"/>
                    <a:pt x="287" y="48"/>
                  </a:cubicBezTo>
                  <a:cubicBezTo>
                    <a:pt x="278" y="47"/>
                    <a:pt x="267" y="52"/>
                    <a:pt x="260" y="56"/>
                  </a:cubicBezTo>
                  <a:cubicBezTo>
                    <a:pt x="259" y="54"/>
                    <a:pt x="259" y="54"/>
                    <a:pt x="259" y="54"/>
                  </a:cubicBezTo>
                  <a:cubicBezTo>
                    <a:pt x="252" y="59"/>
                    <a:pt x="242" y="57"/>
                    <a:pt x="232" y="58"/>
                  </a:cubicBezTo>
                  <a:cubicBezTo>
                    <a:pt x="231" y="57"/>
                    <a:pt x="229" y="55"/>
                    <a:pt x="226" y="56"/>
                  </a:cubicBezTo>
                  <a:cubicBezTo>
                    <a:pt x="221" y="61"/>
                    <a:pt x="219" y="61"/>
                    <a:pt x="211" y="65"/>
                  </a:cubicBezTo>
                  <a:cubicBezTo>
                    <a:pt x="206" y="66"/>
                    <a:pt x="197" y="67"/>
                    <a:pt x="191" y="66"/>
                  </a:cubicBezTo>
                  <a:cubicBezTo>
                    <a:pt x="181" y="71"/>
                    <a:pt x="171" y="74"/>
                    <a:pt x="161" y="77"/>
                  </a:cubicBezTo>
                  <a:cubicBezTo>
                    <a:pt x="157" y="78"/>
                    <a:pt x="154" y="80"/>
                    <a:pt x="153" y="81"/>
                  </a:cubicBezTo>
                  <a:cubicBezTo>
                    <a:pt x="152" y="82"/>
                    <a:pt x="152" y="82"/>
                    <a:pt x="152" y="82"/>
                  </a:cubicBezTo>
                  <a:cubicBezTo>
                    <a:pt x="152" y="82"/>
                    <a:pt x="152" y="82"/>
                    <a:pt x="152" y="82"/>
                  </a:cubicBezTo>
                  <a:cubicBezTo>
                    <a:pt x="154" y="87"/>
                    <a:pt x="136" y="38"/>
                    <a:pt x="144" y="59"/>
                  </a:cubicBezTo>
                  <a:cubicBezTo>
                    <a:pt x="144" y="59"/>
                    <a:pt x="144" y="59"/>
                    <a:pt x="144" y="59"/>
                  </a:cubicBezTo>
                  <a:cubicBezTo>
                    <a:pt x="144" y="59"/>
                    <a:pt x="144" y="59"/>
                    <a:pt x="144" y="59"/>
                  </a:cubicBezTo>
                  <a:cubicBezTo>
                    <a:pt x="144" y="59"/>
                    <a:pt x="144" y="59"/>
                    <a:pt x="144" y="59"/>
                  </a:cubicBezTo>
                  <a:cubicBezTo>
                    <a:pt x="144" y="59"/>
                    <a:pt x="144" y="59"/>
                    <a:pt x="144" y="59"/>
                  </a:cubicBezTo>
                  <a:cubicBezTo>
                    <a:pt x="145" y="59"/>
                    <a:pt x="145" y="59"/>
                    <a:pt x="145" y="59"/>
                  </a:cubicBezTo>
                  <a:cubicBezTo>
                    <a:pt x="146" y="59"/>
                    <a:pt x="146" y="59"/>
                    <a:pt x="146" y="59"/>
                  </a:cubicBezTo>
                  <a:cubicBezTo>
                    <a:pt x="149" y="59"/>
                    <a:pt x="149" y="59"/>
                    <a:pt x="149" y="59"/>
                  </a:cubicBezTo>
                  <a:cubicBezTo>
                    <a:pt x="157" y="59"/>
                    <a:pt x="157" y="59"/>
                    <a:pt x="157" y="59"/>
                  </a:cubicBezTo>
                  <a:cubicBezTo>
                    <a:pt x="158" y="61"/>
                    <a:pt x="158" y="61"/>
                    <a:pt x="158" y="61"/>
                  </a:cubicBezTo>
                  <a:cubicBezTo>
                    <a:pt x="178" y="57"/>
                    <a:pt x="203" y="59"/>
                    <a:pt x="222" y="54"/>
                  </a:cubicBezTo>
                  <a:cubicBezTo>
                    <a:pt x="221" y="59"/>
                    <a:pt x="221" y="59"/>
                    <a:pt x="221" y="59"/>
                  </a:cubicBezTo>
                  <a:cubicBezTo>
                    <a:pt x="226" y="60"/>
                    <a:pt x="234" y="56"/>
                    <a:pt x="232" y="53"/>
                  </a:cubicBezTo>
                  <a:cubicBezTo>
                    <a:pt x="238" y="54"/>
                    <a:pt x="247" y="50"/>
                    <a:pt x="251" y="53"/>
                  </a:cubicBezTo>
                  <a:cubicBezTo>
                    <a:pt x="257" y="54"/>
                    <a:pt x="258" y="51"/>
                    <a:pt x="264" y="50"/>
                  </a:cubicBezTo>
                  <a:cubicBezTo>
                    <a:pt x="277" y="51"/>
                    <a:pt x="281" y="52"/>
                    <a:pt x="294" y="52"/>
                  </a:cubicBezTo>
                  <a:cubicBezTo>
                    <a:pt x="291" y="52"/>
                    <a:pt x="291" y="52"/>
                    <a:pt x="291" y="52"/>
                  </a:cubicBezTo>
                  <a:cubicBezTo>
                    <a:pt x="290" y="53"/>
                    <a:pt x="289" y="54"/>
                    <a:pt x="292" y="55"/>
                  </a:cubicBezTo>
                  <a:cubicBezTo>
                    <a:pt x="297" y="54"/>
                    <a:pt x="309" y="60"/>
                    <a:pt x="306" y="53"/>
                  </a:cubicBezTo>
                  <a:cubicBezTo>
                    <a:pt x="316" y="58"/>
                    <a:pt x="316" y="58"/>
                    <a:pt x="316" y="58"/>
                  </a:cubicBezTo>
                  <a:cubicBezTo>
                    <a:pt x="322" y="59"/>
                    <a:pt x="322" y="59"/>
                    <a:pt x="322" y="59"/>
                  </a:cubicBezTo>
                  <a:cubicBezTo>
                    <a:pt x="325" y="60"/>
                    <a:pt x="325" y="60"/>
                    <a:pt x="325" y="60"/>
                  </a:cubicBezTo>
                  <a:cubicBezTo>
                    <a:pt x="325" y="60"/>
                    <a:pt x="325" y="60"/>
                    <a:pt x="325" y="60"/>
                  </a:cubicBezTo>
                  <a:cubicBezTo>
                    <a:pt x="325" y="53"/>
                    <a:pt x="323" y="123"/>
                    <a:pt x="324" y="93"/>
                  </a:cubicBezTo>
                  <a:cubicBezTo>
                    <a:pt x="324" y="93"/>
                    <a:pt x="324" y="93"/>
                    <a:pt x="324" y="93"/>
                  </a:cubicBezTo>
                  <a:cubicBezTo>
                    <a:pt x="324" y="93"/>
                    <a:pt x="324" y="93"/>
                    <a:pt x="324" y="93"/>
                  </a:cubicBezTo>
                  <a:cubicBezTo>
                    <a:pt x="324" y="93"/>
                    <a:pt x="324" y="93"/>
                    <a:pt x="324" y="93"/>
                  </a:cubicBezTo>
                  <a:cubicBezTo>
                    <a:pt x="324" y="93"/>
                    <a:pt x="324" y="93"/>
                    <a:pt x="324" y="93"/>
                  </a:cubicBezTo>
                  <a:cubicBezTo>
                    <a:pt x="324" y="93"/>
                    <a:pt x="324" y="93"/>
                    <a:pt x="324" y="93"/>
                  </a:cubicBezTo>
                  <a:cubicBezTo>
                    <a:pt x="323" y="94"/>
                    <a:pt x="323" y="94"/>
                    <a:pt x="323" y="94"/>
                  </a:cubicBezTo>
                  <a:cubicBezTo>
                    <a:pt x="322" y="94"/>
                    <a:pt x="322" y="94"/>
                    <a:pt x="322" y="94"/>
                  </a:cubicBezTo>
                  <a:cubicBezTo>
                    <a:pt x="315" y="97"/>
                    <a:pt x="307" y="99"/>
                    <a:pt x="301" y="99"/>
                  </a:cubicBezTo>
                  <a:cubicBezTo>
                    <a:pt x="302" y="100"/>
                    <a:pt x="299" y="101"/>
                    <a:pt x="298" y="103"/>
                  </a:cubicBezTo>
                  <a:cubicBezTo>
                    <a:pt x="287" y="105"/>
                    <a:pt x="275" y="104"/>
                    <a:pt x="267" y="108"/>
                  </a:cubicBezTo>
                  <a:cubicBezTo>
                    <a:pt x="265" y="108"/>
                    <a:pt x="269" y="105"/>
                    <a:pt x="265" y="106"/>
                  </a:cubicBezTo>
                  <a:cubicBezTo>
                    <a:pt x="263" y="107"/>
                    <a:pt x="265" y="108"/>
                    <a:pt x="262" y="109"/>
                  </a:cubicBezTo>
                  <a:cubicBezTo>
                    <a:pt x="246" y="114"/>
                    <a:pt x="228" y="112"/>
                    <a:pt x="214" y="116"/>
                  </a:cubicBezTo>
                  <a:cubicBezTo>
                    <a:pt x="201" y="120"/>
                    <a:pt x="186" y="124"/>
                    <a:pt x="174" y="127"/>
                  </a:cubicBezTo>
                  <a:cubicBezTo>
                    <a:pt x="168" y="128"/>
                    <a:pt x="163" y="130"/>
                    <a:pt x="158" y="132"/>
                  </a:cubicBezTo>
                  <a:cubicBezTo>
                    <a:pt x="153" y="135"/>
                    <a:pt x="153" y="135"/>
                    <a:pt x="153" y="135"/>
                  </a:cubicBezTo>
                  <a:cubicBezTo>
                    <a:pt x="151" y="137"/>
                    <a:pt x="151" y="137"/>
                    <a:pt x="151" y="137"/>
                  </a:cubicBezTo>
                  <a:cubicBezTo>
                    <a:pt x="150" y="137"/>
                    <a:pt x="150" y="137"/>
                    <a:pt x="150" y="137"/>
                  </a:cubicBezTo>
                  <a:cubicBezTo>
                    <a:pt x="150" y="137"/>
                    <a:pt x="150" y="137"/>
                    <a:pt x="150" y="137"/>
                  </a:cubicBezTo>
                  <a:cubicBezTo>
                    <a:pt x="150" y="137"/>
                    <a:pt x="150" y="137"/>
                    <a:pt x="150" y="137"/>
                  </a:cubicBezTo>
                  <a:cubicBezTo>
                    <a:pt x="151" y="143"/>
                    <a:pt x="144" y="87"/>
                    <a:pt x="147" y="111"/>
                  </a:cubicBezTo>
                  <a:cubicBezTo>
                    <a:pt x="147" y="111"/>
                    <a:pt x="147" y="111"/>
                    <a:pt x="147" y="111"/>
                  </a:cubicBezTo>
                  <a:cubicBezTo>
                    <a:pt x="147" y="111"/>
                    <a:pt x="147" y="111"/>
                    <a:pt x="147" y="111"/>
                  </a:cubicBezTo>
                  <a:cubicBezTo>
                    <a:pt x="147" y="111"/>
                    <a:pt x="147" y="111"/>
                    <a:pt x="147" y="111"/>
                  </a:cubicBezTo>
                  <a:cubicBezTo>
                    <a:pt x="148" y="111"/>
                    <a:pt x="148" y="111"/>
                    <a:pt x="148" y="111"/>
                  </a:cubicBezTo>
                  <a:cubicBezTo>
                    <a:pt x="149" y="111"/>
                    <a:pt x="149" y="111"/>
                    <a:pt x="149" y="111"/>
                  </a:cubicBezTo>
                  <a:cubicBezTo>
                    <a:pt x="148" y="112"/>
                    <a:pt x="148" y="112"/>
                    <a:pt x="148" y="112"/>
                  </a:cubicBezTo>
                  <a:cubicBezTo>
                    <a:pt x="155" y="110"/>
                    <a:pt x="159" y="123"/>
                    <a:pt x="167" y="117"/>
                  </a:cubicBezTo>
                  <a:cubicBezTo>
                    <a:pt x="168" y="118"/>
                    <a:pt x="173" y="118"/>
                    <a:pt x="172" y="120"/>
                  </a:cubicBezTo>
                  <a:cubicBezTo>
                    <a:pt x="177" y="119"/>
                    <a:pt x="189" y="124"/>
                    <a:pt x="198" y="120"/>
                  </a:cubicBezTo>
                  <a:cubicBezTo>
                    <a:pt x="196" y="121"/>
                    <a:pt x="196" y="121"/>
                    <a:pt x="196" y="121"/>
                  </a:cubicBezTo>
                  <a:cubicBezTo>
                    <a:pt x="206" y="123"/>
                    <a:pt x="215" y="118"/>
                    <a:pt x="225" y="120"/>
                  </a:cubicBezTo>
                  <a:cubicBezTo>
                    <a:pt x="224" y="120"/>
                    <a:pt x="222" y="121"/>
                    <a:pt x="222" y="122"/>
                  </a:cubicBezTo>
                  <a:cubicBezTo>
                    <a:pt x="226" y="124"/>
                    <a:pt x="232" y="117"/>
                    <a:pt x="234" y="122"/>
                  </a:cubicBezTo>
                  <a:cubicBezTo>
                    <a:pt x="237" y="121"/>
                    <a:pt x="236" y="119"/>
                    <a:pt x="234" y="119"/>
                  </a:cubicBezTo>
                  <a:cubicBezTo>
                    <a:pt x="258" y="120"/>
                    <a:pt x="286" y="111"/>
                    <a:pt x="318" y="127"/>
                  </a:cubicBezTo>
                  <a:cubicBezTo>
                    <a:pt x="328" y="135"/>
                    <a:pt x="326" y="136"/>
                    <a:pt x="325" y="137"/>
                  </a:cubicBezTo>
                  <a:cubicBezTo>
                    <a:pt x="324" y="138"/>
                    <a:pt x="324" y="138"/>
                    <a:pt x="324" y="138"/>
                  </a:cubicBezTo>
                  <a:cubicBezTo>
                    <a:pt x="324" y="138"/>
                    <a:pt x="324" y="138"/>
                    <a:pt x="324" y="138"/>
                  </a:cubicBezTo>
                  <a:cubicBezTo>
                    <a:pt x="325" y="138"/>
                    <a:pt x="325" y="138"/>
                    <a:pt x="325" y="138"/>
                  </a:cubicBezTo>
                  <a:cubicBezTo>
                    <a:pt x="325" y="138"/>
                    <a:pt x="325" y="138"/>
                    <a:pt x="325" y="138"/>
                  </a:cubicBezTo>
                  <a:cubicBezTo>
                    <a:pt x="325" y="138"/>
                    <a:pt x="325" y="138"/>
                    <a:pt x="325" y="138"/>
                  </a:cubicBezTo>
                  <a:cubicBezTo>
                    <a:pt x="325" y="138"/>
                    <a:pt x="325" y="138"/>
                    <a:pt x="325" y="138"/>
                  </a:cubicBezTo>
                  <a:cubicBezTo>
                    <a:pt x="329" y="120"/>
                    <a:pt x="319" y="164"/>
                    <a:pt x="320" y="159"/>
                  </a:cubicBezTo>
                  <a:cubicBezTo>
                    <a:pt x="320" y="159"/>
                    <a:pt x="320" y="159"/>
                    <a:pt x="320" y="159"/>
                  </a:cubicBezTo>
                  <a:cubicBezTo>
                    <a:pt x="320" y="159"/>
                    <a:pt x="320" y="159"/>
                    <a:pt x="320" y="159"/>
                  </a:cubicBezTo>
                  <a:cubicBezTo>
                    <a:pt x="319" y="160"/>
                    <a:pt x="319" y="160"/>
                    <a:pt x="319" y="160"/>
                  </a:cubicBezTo>
                  <a:cubicBezTo>
                    <a:pt x="318" y="160"/>
                    <a:pt x="318" y="160"/>
                    <a:pt x="318" y="160"/>
                  </a:cubicBezTo>
                  <a:cubicBezTo>
                    <a:pt x="317" y="161"/>
                    <a:pt x="316" y="161"/>
                    <a:pt x="314" y="162"/>
                  </a:cubicBezTo>
                  <a:cubicBezTo>
                    <a:pt x="313" y="162"/>
                    <a:pt x="314" y="164"/>
                    <a:pt x="313" y="163"/>
                  </a:cubicBezTo>
                  <a:cubicBezTo>
                    <a:pt x="308" y="166"/>
                    <a:pt x="303" y="160"/>
                    <a:pt x="299" y="163"/>
                  </a:cubicBezTo>
                  <a:cubicBezTo>
                    <a:pt x="302" y="166"/>
                    <a:pt x="297" y="165"/>
                    <a:pt x="297" y="167"/>
                  </a:cubicBezTo>
                  <a:cubicBezTo>
                    <a:pt x="286" y="167"/>
                    <a:pt x="283" y="164"/>
                    <a:pt x="275" y="167"/>
                  </a:cubicBezTo>
                  <a:cubicBezTo>
                    <a:pt x="275" y="165"/>
                    <a:pt x="275" y="165"/>
                    <a:pt x="275" y="165"/>
                  </a:cubicBezTo>
                  <a:cubicBezTo>
                    <a:pt x="265" y="171"/>
                    <a:pt x="254" y="169"/>
                    <a:pt x="246" y="176"/>
                  </a:cubicBezTo>
                  <a:cubicBezTo>
                    <a:pt x="233" y="177"/>
                    <a:pt x="220" y="179"/>
                    <a:pt x="209" y="182"/>
                  </a:cubicBezTo>
                  <a:cubicBezTo>
                    <a:pt x="205" y="185"/>
                    <a:pt x="199" y="186"/>
                    <a:pt x="196" y="189"/>
                  </a:cubicBezTo>
                  <a:cubicBezTo>
                    <a:pt x="192" y="192"/>
                    <a:pt x="192" y="192"/>
                    <a:pt x="192" y="192"/>
                  </a:cubicBezTo>
                  <a:cubicBezTo>
                    <a:pt x="192" y="192"/>
                    <a:pt x="192" y="192"/>
                    <a:pt x="192" y="192"/>
                  </a:cubicBezTo>
                  <a:cubicBezTo>
                    <a:pt x="192" y="192"/>
                    <a:pt x="192" y="192"/>
                    <a:pt x="192" y="192"/>
                  </a:cubicBezTo>
                  <a:cubicBezTo>
                    <a:pt x="192" y="192"/>
                    <a:pt x="192" y="192"/>
                    <a:pt x="192" y="192"/>
                  </a:cubicBezTo>
                  <a:cubicBezTo>
                    <a:pt x="192" y="192"/>
                    <a:pt x="192" y="192"/>
                    <a:pt x="192" y="192"/>
                  </a:cubicBezTo>
                  <a:cubicBezTo>
                    <a:pt x="192" y="199"/>
                    <a:pt x="190" y="138"/>
                    <a:pt x="191" y="164"/>
                  </a:cubicBezTo>
                  <a:cubicBezTo>
                    <a:pt x="191" y="164"/>
                    <a:pt x="191" y="164"/>
                    <a:pt x="191" y="164"/>
                  </a:cubicBezTo>
                  <a:cubicBezTo>
                    <a:pt x="191" y="164"/>
                    <a:pt x="191" y="164"/>
                    <a:pt x="191" y="164"/>
                  </a:cubicBezTo>
                  <a:cubicBezTo>
                    <a:pt x="192" y="164"/>
                    <a:pt x="192" y="164"/>
                    <a:pt x="192" y="164"/>
                  </a:cubicBezTo>
                  <a:cubicBezTo>
                    <a:pt x="193" y="165"/>
                    <a:pt x="193" y="165"/>
                    <a:pt x="193" y="165"/>
                  </a:cubicBezTo>
                  <a:cubicBezTo>
                    <a:pt x="198" y="168"/>
                    <a:pt x="209" y="169"/>
                    <a:pt x="223" y="169"/>
                  </a:cubicBezTo>
                  <a:cubicBezTo>
                    <a:pt x="230" y="170"/>
                    <a:pt x="238" y="171"/>
                    <a:pt x="247" y="173"/>
                  </a:cubicBezTo>
                  <a:cubicBezTo>
                    <a:pt x="251" y="174"/>
                    <a:pt x="256" y="176"/>
                    <a:pt x="261" y="177"/>
                  </a:cubicBezTo>
                  <a:cubicBezTo>
                    <a:pt x="257" y="142"/>
                    <a:pt x="266" y="225"/>
                    <a:pt x="265" y="217"/>
                  </a:cubicBezTo>
                  <a:cubicBezTo>
                    <a:pt x="265" y="217"/>
                    <a:pt x="265" y="217"/>
                    <a:pt x="265" y="217"/>
                  </a:cubicBezTo>
                  <a:cubicBezTo>
                    <a:pt x="265" y="217"/>
                    <a:pt x="265" y="217"/>
                    <a:pt x="265" y="217"/>
                  </a:cubicBezTo>
                  <a:cubicBezTo>
                    <a:pt x="265" y="217"/>
                    <a:pt x="265" y="217"/>
                    <a:pt x="265" y="217"/>
                  </a:cubicBezTo>
                  <a:cubicBezTo>
                    <a:pt x="265" y="217"/>
                    <a:pt x="265" y="217"/>
                    <a:pt x="265" y="217"/>
                  </a:cubicBezTo>
                  <a:cubicBezTo>
                    <a:pt x="264" y="218"/>
                    <a:pt x="264" y="218"/>
                    <a:pt x="264" y="218"/>
                  </a:cubicBezTo>
                  <a:cubicBezTo>
                    <a:pt x="263" y="219"/>
                    <a:pt x="263" y="219"/>
                    <a:pt x="263" y="219"/>
                  </a:cubicBezTo>
                  <a:cubicBezTo>
                    <a:pt x="260" y="220"/>
                    <a:pt x="260" y="220"/>
                    <a:pt x="260" y="220"/>
                  </a:cubicBezTo>
                  <a:cubicBezTo>
                    <a:pt x="255" y="224"/>
                    <a:pt x="255" y="224"/>
                    <a:pt x="255" y="224"/>
                  </a:cubicBezTo>
                  <a:cubicBezTo>
                    <a:pt x="228" y="240"/>
                    <a:pt x="210" y="249"/>
                    <a:pt x="199" y="265"/>
                  </a:cubicBezTo>
                  <a:cubicBezTo>
                    <a:pt x="193" y="278"/>
                    <a:pt x="190" y="271"/>
                    <a:pt x="194" y="275"/>
                  </a:cubicBezTo>
                  <a:cubicBezTo>
                    <a:pt x="198" y="281"/>
                    <a:pt x="211" y="298"/>
                    <a:pt x="216" y="313"/>
                  </a:cubicBezTo>
                  <a:cubicBezTo>
                    <a:pt x="218" y="329"/>
                    <a:pt x="218" y="330"/>
                    <a:pt x="222" y="346"/>
                  </a:cubicBezTo>
                  <a:cubicBezTo>
                    <a:pt x="222" y="346"/>
                    <a:pt x="221" y="345"/>
                    <a:pt x="221" y="346"/>
                  </a:cubicBezTo>
                  <a:cubicBezTo>
                    <a:pt x="224" y="346"/>
                    <a:pt x="222" y="358"/>
                    <a:pt x="225" y="359"/>
                  </a:cubicBezTo>
                  <a:cubicBezTo>
                    <a:pt x="223" y="385"/>
                    <a:pt x="217" y="404"/>
                    <a:pt x="208" y="425"/>
                  </a:cubicBezTo>
                  <a:cubicBezTo>
                    <a:pt x="209" y="421"/>
                    <a:pt x="207" y="419"/>
                    <a:pt x="205" y="422"/>
                  </a:cubicBezTo>
                  <a:cubicBezTo>
                    <a:pt x="206" y="427"/>
                    <a:pt x="206" y="427"/>
                    <a:pt x="206" y="427"/>
                  </a:cubicBezTo>
                  <a:cubicBezTo>
                    <a:pt x="204" y="427"/>
                    <a:pt x="204" y="427"/>
                    <a:pt x="204" y="427"/>
                  </a:cubicBezTo>
                  <a:cubicBezTo>
                    <a:pt x="204" y="430"/>
                    <a:pt x="204" y="433"/>
                    <a:pt x="206" y="431"/>
                  </a:cubicBezTo>
                  <a:cubicBezTo>
                    <a:pt x="185" y="483"/>
                    <a:pt x="146" y="521"/>
                    <a:pt x="113" y="560"/>
                  </a:cubicBezTo>
                  <a:cubicBezTo>
                    <a:pt x="104" y="568"/>
                    <a:pt x="93" y="582"/>
                    <a:pt x="85" y="592"/>
                  </a:cubicBezTo>
                  <a:cubicBezTo>
                    <a:pt x="55" y="617"/>
                    <a:pt x="27" y="639"/>
                    <a:pt x="3" y="670"/>
                  </a:cubicBezTo>
                  <a:cubicBezTo>
                    <a:pt x="3" y="670"/>
                    <a:pt x="0" y="660"/>
                    <a:pt x="9" y="647"/>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4" name="Google Shape;294;p14"/>
            <p:cNvSpPr/>
            <p:nvPr/>
          </p:nvSpPr>
          <p:spPr>
            <a:xfrm>
              <a:off x="2076451" y="3111500"/>
              <a:ext cx="25400" cy="20637"/>
            </a:xfrm>
            <a:custGeom>
              <a:avLst/>
              <a:gdLst/>
              <a:ahLst/>
              <a:cxnLst/>
              <a:rect l="l" t="t" r="r" b="b"/>
              <a:pathLst>
                <a:path w="6" h="5" extrusionOk="0">
                  <a:moveTo>
                    <a:pt x="0" y="0"/>
                  </a:moveTo>
                  <a:cubicBezTo>
                    <a:pt x="1" y="1"/>
                    <a:pt x="6" y="2"/>
                    <a:pt x="3" y="5"/>
                  </a:cubicBezTo>
                  <a:cubicBezTo>
                    <a:pt x="2" y="3"/>
                    <a:pt x="0" y="1"/>
                    <a:pt x="0"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5" name="Google Shape;295;p14"/>
            <p:cNvSpPr/>
            <p:nvPr/>
          </p:nvSpPr>
          <p:spPr>
            <a:xfrm>
              <a:off x="2578101" y="3154363"/>
              <a:ext cx="15875" cy="15875"/>
            </a:xfrm>
            <a:custGeom>
              <a:avLst/>
              <a:gdLst/>
              <a:ahLst/>
              <a:cxnLst/>
              <a:rect l="l" t="t" r="r" b="b"/>
              <a:pathLst>
                <a:path w="4" h="4" extrusionOk="0">
                  <a:moveTo>
                    <a:pt x="2" y="1"/>
                  </a:moveTo>
                  <a:cubicBezTo>
                    <a:pt x="2" y="0"/>
                    <a:pt x="3" y="2"/>
                    <a:pt x="4" y="2"/>
                  </a:cubicBezTo>
                  <a:cubicBezTo>
                    <a:pt x="2" y="2"/>
                    <a:pt x="1" y="4"/>
                    <a:pt x="0" y="3"/>
                  </a:cubicBezTo>
                  <a:cubicBezTo>
                    <a:pt x="1" y="2"/>
                    <a:pt x="1" y="2"/>
                    <a:pt x="2"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6" name="Google Shape;296;p14"/>
            <p:cNvSpPr/>
            <p:nvPr/>
          </p:nvSpPr>
          <p:spPr>
            <a:xfrm>
              <a:off x="2657476" y="3179763"/>
              <a:ext cx="42863" cy="3175"/>
            </a:xfrm>
            <a:custGeom>
              <a:avLst/>
              <a:gdLst/>
              <a:ahLst/>
              <a:cxnLst/>
              <a:rect l="l" t="t" r="r" b="b"/>
              <a:pathLst>
                <a:path w="10" h="1" extrusionOk="0">
                  <a:moveTo>
                    <a:pt x="10" y="0"/>
                  </a:moveTo>
                  <a:cubicBezTo>
                    <a:pt x="10" y="1"/>
                    <a:pt x="4" y="1"/>
                    <a:pt x="0" y="1"/>
                  </a:cubicBezTo>
                  <a:lnTo>
                    <a:pt x="1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7" name="Google Shape;297;p14"/>
            <p:cNvSpPr/>
            <p:nvPr/>
          </p:nvSpPr>
          <p:spPr>
            <a:xfrm>
              <a:off x="2751138" y="3068638"/>
              <a:ext cx="17463" cy="12700"/>
            </a:xfrm>
            <a:custGeom>
              <a:avLst/>
              <a:gdLst/>
              <a:ahLst/>
              <a:cxnLst/>
              <a:rect l="l" t="t" r="r" b="b"/>
              <a:pathLst>
                <a:path w="4" h="3" extrusionOk="0">
                  <a:moveTo>
                    <a:pt x="2" y="3"/>
                  </a:moveTo>
                  <a:cubicBezTo>
                    <a:pt x="0" y="2"/>
                    <a:pt x="0" y="1"/>
                    <a:pt x="3" y="0"/>
                  </a:cubicBezTo>
                  <a:cubicBezTo>
                    <a:pt x="4" y="1"/>
                    <a:pt x="3" y="2"/>
                    <a:pt x="2"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8" name="Google Shape;298;p14"/>
            <p:cNvSpPr/>
            <p:nvPr/>
          </p:nvSpPr>
          <p:spPr>
            <a:xfrm>
              <a:off x="2738438" y="3086100"/>
              <a:ext cx="22225" cy="17462"/>
            </a:xfrm>
            <a:custGeom>
              <a:avLst/>
              <a:gdLst/>
              <a:ahLst/>
              <a:cxnLst/>
              <a:rect l="l" t="t" r="r" b="b"/>
              <a:pathLst>
                <a:path w="5" h="4" extrusionOk="0">
                  <a:moveTo>
                    <a:pt x="5" y="3"/>
                  </a:moveTo>
                  <a:cubicBezTo>
                    <a:pt x="2" y="3"/>
                    <a:pt x="1" y="3"/>
                    <a:pt x="0" y="2"/>
                  </a:cubicBezTo>
                  <a:cubicBezTo>
                    <a:pt x="0" y="4"/>
                    <a:pt x="4" y="0"/>
                    <a:pt x="5"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9" name="Google Shape;299;p14"/>
            <p:cNvSpPr/>
            <p:nvPr/>
          </p:nvSpPr>
          <p:spPr>
            <a:xfrm>
              <a:off x="2479676" y="3128963"/>
              <a:ext cx="30163" cy="20637"/>
            </a:xfrm>
            <a:custGeom>
              <a:avLst/>
              <a:gdLst/>
              <a:ahLst/>
              <a:cxnLst/>
              <a:rect l="l" t="t" r="r" b="b"/>
              <a:pathLst>
                <a:path w="7" h="5" extrusionOk="0">
                  <a:moveTo>
                    <a:pt x="6" y="2"/>
                  </a:moveTo>
                  <a:cubicBezTo>
                    <a:pt x="5" y="3"/>
                    <a:pt x="2" y="5"/>
                    <a:pt x="0" y="3"/>
                  </a:cubicBezTo>
                  <a:cubicBezTo>
                    <a:pt x="2" y="4"/>
                    <a:pt x="7" y="0"/>
                    <a:pt x="6"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0" name="Google Shape;300;p14"/>
            <p:cNvSpPr/>
            <p:nvPr/>
          </p:nvSpPr>
          <p:spPr>
            <a:xfrm>
              <a:off x="2373313" y="3162300"/>
              <a:ext cx="17463" cy="7937"/>
            </a:xfrm>
            <a:custGeom>
              <a:avLst/>
              <a:gdLst/>
              <a:ahLst/>
              <a:cxnLst/>
              <a:rect l="l" t="t" r="r" b="b"/>
              <a:pathLst>
                <a:path w="4" h="2" extrusionOk="0">
                  <a:moveTo>
                    <a:pt x="4" y="2"/>
                  </a:moveTo>
                  <a:cubicBezTo>
                    <a:pt x="3" y="2"/>
                    <a:pt x="2" y="2"/>
                    <a:pt x="1" y="2"/>
                  </a:cubicBezTo>
                  <a:cubicBezTo>
                    <a:pt x="0" y="2"/>
                    <a:pt x="1" y="0"/>
                    <a:pt x="3" y="0"/>
                  </a:cubicBezTo>
                  <a:lnTo>
                    <a:pt x="4"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1" name="Google Shape;301;p14"/>
            <p:cNvSpPr/>
            <p:nvPr/>
          </p:nvSpPr>
          <p:spPr>
            <a:xfrm>
              <a:off x="2127251" y="3694113"/>
              <a:ext cx="12700" cy="7937"/>
            </a:xfrm>
            <a:custGeom>
              <a:avLst/>
              <a:gdLst/>
              <a:ahLst/>
              <a:cxnLst/>
              <a:rect l="l" t="t" r="r" b="b"/>
              <a:pathLst>
                <a:path w="8" h="5" extrusionOk="0">
                  <a:moveTo>
                    <a:pt x="8" y="2"/>
                  </a:moveTo>
                  <a:lnTo>
                    <a:pt x="0" y="5"/>
                  </a:lnTo>
                  <a:lnTo>
                    <a:pt x="0" y="0"/>
                  </a:lnTo>
                  <a:lnTo>
                    <a:pt x="8"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2" name="Google Shape;302;p14"/>
            <p:cNvSpPr/>
            <p:nvPr/>
          </p:nvSpPr>
          <p:spPr>
            <a:xfrm>
              <a:off x="2292351" y="3671888"/>
              <a:ext cx="12700" cy="12700"/>
            </a:xfrm>
            <a:custGeom>
              <a:avLst/>
              <a:gdLst/>
              <a:ahLst/>
              <a:cxnLst/>
              <a:rect l="l" t="t" r="r" b="b"/>
              <a:pathLst>
                <a:path w="3" h="3" extrusionOk="0">
                  <a:moveTo>
                    <a:pt x="3" y="2"/>
                  </a:moveTo>
                  <a:cubicBezTo>
                    <a:pt x="0" y="3"/>
                    <a:pt x="1" y="1"/>
                    <a:pt x="0" y="1"/>
                  </a:cubicBezTo>
                  <a:cubicBezTo>
                    <a:pt x="3" y="0"/>
                    <a:pt x="0" y="3"/>
                    <a:pt x="3"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3" name="Google Shape;303;p14"/>
            <p:cNvSpPr/>
            <p:nvPr/>
          </p:nvSpPr>
          <p:spPr>
            <a:xfrm>
              <a:off x="2395538" y="3894138"/>
              <a:ext cx="3175" cy="12700"/>
            </a:xfrm>
            <a:custGeom>
              <a:avLst/>
              <a:gdLst/>
              <a:ahLst/>
              <a:cxnLst/>
              <a:rect l="l" t="t" r="r" b="b"/>
              <a:pathLst>
                <a:path w="2" h="8" extrusionOk="0">
                  <a:moveTo>
                    <a:pt x="2" y="8"/>
                  </a:moveTo>
                  <a:lnTo>
                    <a:pt x="0" y="8"/>
                  </a:lnTo>
                  <a:lnTo>
                    <a:pt x="2" y="0"/>
                  </a:lnTo>
                  <a:lnTo>
                    <a:pt x="2" y="8"/>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4" name="Google Shape;304;p14"/>
            <p:cNvSpPr/>
            <p:nvPr/>
          </p:nvSpPr>
          <p:spPr>
            <a:xfrm>
              <a:off x="2330451" y="2019300"/>
              <a:ext cx="17463" cy="3175"/>
            </a:xfrm>
            <a:custGeom>
              <a:avLst/>
              <a:gdLst/>
              <a:ahLst/>
              <a:cxnLst/>
              <a:rect l="l" t="t" r="r" b="b"/>
              <a:pathLst>
                <a:path w="4" h="1" extrusionOk="0">
                  <a:moveTo>
                    <a:pt x="3" y="1"/>
                  </a:moveTo>
                  <a:cubicBezTo>
                    <a:pt x="3" y="0"/>
                    <a:pt x="0" y="1"/>
                    <a:pt x="2" y="0"/>
                  </a:cubicBezTo>
                  <a:cubicBezTo>
                    <a:pt x="3" y="0"/>
                    <a:pt x="4" y="1"/>
                    <a:pt x="3"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5" name="Google Shape;305;p14"/>
            <p:cNvSpPr/>
            <p:nvPr/>
          </p:nvSpPr>
          <p:spPr>
            <a:xfrm>
              <a:off x="2279651" y="1971675"/>
              <a:ext cx="620713" cy="1020762"/>
            </a:xfrm>
            <a:custGeom>
              <a:avLst/>
              <a:gdLst/>
              <a:ahLst/>
              <a:cxnLst/>
              <a:rect l="l" t="t" r="r" b="b"/>
              <a:pathLst>
                <a:path w="146" h="240" extrusionOk="0">
                  <a:moveTo>
                    <a:pt x="38" y="235"/>
                  </a:moveTo>
                  <a:cubicBezTo>
                    <a:pt x="29" y="231"/>
                    <a:pt x="38" y="224"/>
                    <a:pt x="33" y="219"/>
                  </a:cubicBezTo>
                  <a:cubicBezTo>
                    <a:pt x="32" y="218"/>
                    <a:pt x="37" y="219"/>
                    <a:pt x="36" y="218"/>
                  </a:cubicBezTo>
                  <a:cubicBezTo>
                    <a:pt x="30" y="213"/>
                    <a:pt x="34" y="205"/>
                    <a:pt x="40" y="199"/>
                  </a:cubicBezTo>
                  <a:cubicBezTo>
                    <a:pt x="41" y="199"/>
                    <a:pt x="41" y="199"/>
                    <a:pt x="41" y="199"/>
                  </a:cubicBezTo>
                  <a:cubicBezTo>
                    <a:pt x="42" y="198"/>
                    <a:pt x="38" y="196"/>
                    <a:pt x="38" y="195"/>
                  </a:cubicBezTo>
                  <a:cubicBezTo>
                    <a:pt x="39" y="195"/>
                    <a:pt x="40" y="196"/>
                    <a:pt x="41" y="196"/>
                  </a:cubicBezTo>
                  <a:cubicBezTo>
                    <a:pt x="38" y="195"/>
                    <a:pt x="40" y="193"/>
                    <a:pt x="38" y="193"/>
                  </a:cubicBezTo>
                  <a:cubicBezTo>
                    <a:pt x="39" y="192"/>
                    <a:pt x="41" y="192"/>
                    <a:pt x="42" y="192"/>
                  </a:cubicBezTo>
                  <a:cubicBezTo>
                    <a:pt x="39" y="191"/>
                    <a:pt x="39" y="191"/>
                    <a:pt x="39" y="191"/>
                  </a:cubicBezTo>
                  <a:cubicBezTo>
                    <a:pt x="32" y="188"/>
                    <a:pt x="40" y="186"/>
                    <a:pt x="37" y="183"/>
                  </a:cubicBezTo>
                  <a:cubicBezTo>
                    <a:pt x="39" y="183"/>
                    <a:pt x="39" y="183"/>
                    <a:pt x="39" y="183"/>
                  </a:cubicBezTo>
                  <a:cubicBezTo>
                    <a:pt x="35" y="179"/>
                    <a:pt x="36" y="173"/>
                    <a:pt x="35" y="168"/>
                  </a:cubicBezTo>
                  <a:cubicBezTo>
                    <a:pt x="36" y="169"/>
                    <a:pt x="38" y="169"/>
                    <a:pt x="39" y="169"/>
                  </a:cubicBezTo>
                  <a:cubicBezTo>
                    <a:pt x="36" y="168"/>
                    <a:pt x="35" y="167"/>
                    <a:pt x="35" y="165"/>
                  </a:cubicBezTo>
                  <a:cubicBezTo>
                    <a:pt x="38" y="165"/>
                    <a:pt x="32" y="163"/>
                    <a:pt x="34" y="161"/>
                  </a:cubicBezTo>
                  <a:cubicBezTo>
                    <a:pt x="35" y="162"/>
                    <a:pt x="35" y="162"/>
                    <a:pt x="35" y="162"/>
                  </a:cubicBezTo>
                  <a:cubicBezTo>
                    <a:pt x="32" y="160"/>
                    <a:pt x="37" y="160"/>
                    <a:pt x="33" y="159"/>
                  </a:cubicBezTo>
                  <a:cubicBezTo>
                    <a:pt x="36" y="158"/>
                    <a:pt x="36" y="158"/>
                    <a:pt x="36" y="158"/>
                  </a:cubicBezTo>
                  <a:cubicBezTo>
                    <a:pt x="31" y="157"/>
                    <a:pt x="38" y="157"/>
                    <a:pt x="36" y="156"/>
                  </a:cubicBezTo>
                  <a:cubicBezTo>
                    <a:pt x="35" y="156"/>
                    <a:pt x="35" y="156"/>
                    <a:pt x="35" y="156"/>
                  </a:cubicBezTo>
                  <a:cubicBezTo>
                    <a:pt x="34" y="155"/>
                    <a:pt x="37" y="154"/>
                    <a:pt x="36" y="154"/>
                  </a:cubicBezTo>
                  <a:cubicBezTo>
                    <a:pt x="36" y="154"/>
                    <a:pt x="36" y="154"/>
                    <a:pt x="36" y="154"/>
                  </a:cubicBezTo>
                  <a:cubicBezTo>
                    <a:pt x="36" y="151"/>
                    <a:pt x="38" y="151"/>
                    <a:pt x="35" y="150"/>
                  </a:cubicBezTo>
                  <a:cubicBezTo>
                    <a:pt x="38" y="150"/>
                    <a:pt x="36" y="152"/>
                    <a:pt x="40" y="152"/>
                  </a:cubicBezTo>
                  <a:cubicBezTo>
                    <a:pt x="37" y="145"/>
                    <a:pt x="39" y="139"/>
                    <a:pt x="40" y="132"/>
                  </a:cubicBezTo>
                  <a:cubicBezTo>
                    <a:pt x="42" y="132"/>
                    <a:pt x="42" y="132"/>
                    <a:pt x="44" y="132"/>
                  </a:cubicBezTo>
                  <a:cubicBezTo>
                    <a:pt x="43" y="131"/>
                    <a:pt x="43" y="129"/>
                    <a:pt x="42" y="128"/>
                  </a:cubicBezTo>
                  <a:cubicBezTo>
                    <a:pt x="42" y="128"/>
                    <a:pt x="43" y="128"/>
                    <a:pt x="44" y="128"/>
                  </a:cubicBezTo>
                  <a:cubicBezTo>
                    <a:pt x="45" y="127"/>
                    <a:pt x="40" y="126"/>
                    <a:pt x="42" y="125"/>
                  </a:cubicBezTo>
                  <a:cubicBezTo>
                    <a:pt x="45" y="126"/>
                    <a:pt x="45" y="126"/>
                    <a:pt x="45" y="126"/>
                  </a:cubicBezTo>
                  <a:cubicBezTo>
                    <a:pt x="43" y="125"/>
                    <a:pt x="44" y="123"/>
                    <a:pt x="43" y="122"/>
                  </a:cubicBezTo>
                  <a:cubicBezTo>
                    <a:pt x="43" y="122"/>
                    <a:pt x="44" y="122"/>
                    <a:pt x="45" y="123"/>
                  </a:cubicBezTo>
                  <a:cubicBezTo>
                    <a:pt x="42" y="121"/>
                    <a:pt x="46" y="120"/>
                    <a:pt x="44" y="119"/>
                  </a:cubicBezTo>
                  <a:cubicBezTo>
                    <a:pt x="46" y="120"/>
                    <a:pt x="46" y="120"/>
                    <a:pt x="46" y="120"/>
                  </a:cubicBezTo>
                  <a:cubicBezTo>
                    <a:pt x="49" y="118"/>
                    <a:pt x="42" y="118"/>
                    <a:pt x="44" y="117"/>
                  </a:cubicBezTo>
                  <a:cubicBezTo>
                    <a:pt x="46" y="118"/>
                    <a:pt x="46" y="118"/>
                    <a:pt x="46" y="118"/>
                  </a:cubicBezTo>
                  <a:cubicBezTo>
                    <a:pt x="43" y="115"/>
                    <a:pt x="45" y="113"/>
                    <a:pt x="44" y="111"/>
                  </a:cubicBezTo>
                  <a:cubicBezTo>
                    <a:pt x="45" y="111"/>
                    <a:pt x="45" y="111"/>
                    <a:pt x="45" y="111"/>
                  </a:cubicBezTo>
                  <a:cubicBezTo>
                    <a:pt x="44" y="109"/>
                    <a:pt x="46" y="108"/>
                    <a:pt x="45" y="106"/>
                  </a:cubicBezTo>
                  <a:cubicBezTo>
                    <a:pt x="46" y="105"/>
                    <a:pt x="50" y="107"/>
                    <a:pt x="50" y="105"/>
                  </a:cubicBezTo>
                  <a:cubicBezTo>
                    <a:pt x="46" y="104"/>
                    <a:pt x="49" y="102"/>
                    <a:pt x="44" y="102"/>
                  </a:cubicBezTo>
                  <a:cubicBezTo>
                    <a:pt x="45" y="100"/>
                    <a:pt x="47" y="98"/>
                    <a:pt x="46" y="97"/>
                  </a:cubicBezTo>
                  <a:cubicBezTo>
                    <a:pt x="48" y="98"/>
                    <a:pt x="51" y="98"/>
                    <a:pt x="51" y="99"/>
                  </a:cubicBezTo>
                  <a:cubicBezTo>
                    <a:pt x="54" y="99"/>
                    <a:pt x="54" y="99"/>
                    <a:pt x="54" y="99"/>
                  </a:cubicBezTo>
                  <a:cubicBezTo>
                    <a:pt x="56" y="99"/>
                    <a:pt x="53" y="100"/>
                    <a:pt x="55" y="100"/>
                  </a:cubicBezTo>
                  <a:cubicBezTo>
                    <a:pt x="55" y="99"/>
                    <a:pt x="54" y="97"/>
                    <a:pt x="55" y="97"/>
                  </a:cubicBezTo>
                  <a:cubicBezTo>
                    <a:pt x="53" y="95"/>
                    <a:pt x="49" y="92"/>
                    <a:pt x="49" y="90"/>
                  </a:cubicBezTo>
                  <a:cubicBezTo>
                    <a:pt x="50" y="91"/>
                    <a:pt x="53" y="91"/>
                    <a:pt x="54" y="92"/>
                  </a:cubicBezTo>
                  <a:cubicBezTo>
                    <a:pt x="47" y="87"/>
                    <a:pt x="47" y="87"/>
                    <a:pt x="47" y="87"/>
                  </a:cubicBezTo>
                  <a:cubicBezTo>
                    <a:pt x="47" y="86"/>
                    <a:pt x="51" y="88"/>
                    <a:pt x="50" y="86"/>
                  </a:cubicBezTo>
                  <a:cubicBezTo>
                    <a:pt x="48" y="85"/>
                    <a:pt x="48" y="85"/>
                    <a:pt x="48" y="85"/>
                  </a:cubicBezTo>
                  <a:cubicBezTo>
                    <a:pt x="48" y="85"/>
                    <a:pt x="48" y="82"/>
                    <a:pt x="51" y="83"/>
                  </a:cubicBezTo>
                  <a:cubicBezTo>
                    <a:pt x="53" y="83"/>
                    <a:pt x="52" y="84"/>
                    <a:pt x="54" y="84"/>
                  </a:cubicBezTo>
                  <a:cubicBezTo>
                    <a:pt x="54" y="83"/>
                    <a:pt x="53" y="82"/>
                    <a:pt x="53" y="81"/>
                  </a:cubicBezTo>
                  <a:cubicBezTo>
                    <a:pt x="54" y="81"/>
                    <a:pt x="54" y="81"/>
                    <a:pt x="54" y="81"/>
                  </a:cubicBezTo>
                  <a:cubicBezTo>
                    <a:pt x="54" y="81"/>
                    <a:pt x="53" y="79"/>
                    <a:pt x="50" y="79"/>
                  </a:cubicBezTo>
                  <a:cubicBezTo>
                    <a:pt x="50" y="79"/>
                    <a:pt x="53" y="79"/>
                    <a:pt x="51" y="80"/>
                  </a:cubicBezTo>
                  <a:cubicBezTo>
                    <a:pt x="49" y="78"/>
                    <a:pt x="49" y="77"/>
                    <a:pt x="50" y="75"/>
                  </a:cubicBezTo>
                  <a:cubicBezTo>
                    <a:pt x="50" y="76"/>
                    <a:pt x="51" y="76"/>
                    <a:pt x="52" y="77"/>
                  </a:cubicBezTo>
                  <a:cubicBezTo>
                    <a:pt x="50" y="74"/>
                    <a:pt x="49" y="72"/>
                    <a:pt x="49" y="70"/>
                  </a:cubicBezTo>
                  <a:cubicBezTo>
                    <a:pt x="47" y="69"/>
                    <a:pt x="52" y="72"/>
                    <a:pt x="51" y="72"/>
                  </a:cubicBezTo>
                  <a:cubicBezTo>
                    <a:pt x="54" y="71"/>
                    <a:pt x="50" y="66"/>
                    <a:pt x="54" y="65"/>
                  </a:cubicBezTo>
                  <a:cubicBezTo>
                    <a:pt x="54" y="66"/>
                    <a:pt x="52" y="64"/>
                    <a:pt x="52" y="65"/>
                  </a:cubicBezTo>
                  <a:cubicBezTo>
                    <a:pt x="53" y="64"/>
                    <a:pt x="55" y="65"/>
                    <a:pt x="55" y="64"/>
                  </a:cubicBezTo>
                  <a:cubicBezTo>
                    <a:pt x="56" y="64"/>
                    <a:pt x="55" y="63"/>
                    <a:pt x="55" y="62"/>
                  </a:cubicBezTo>
                  <a:cubicBezTo>
                    <a:pt x="54" y="61"/>
                    <a:pt x="55" y="62"/>
                    <a:pt x="55" y="63"/>
                  </a:cubicBezTo>
                  <a:cubicBezTo>
                    <a:pt x="54" y="61"/>
                    <a:pt x="54" y="56"/>
                    <a:pt x="58" y="55"/>
                  </a:cubicBezTo>
                  <a:cubicBezTo>
                    <a:pt x="57" y="54"/>
                    <a:pt x="55" y="51"/>
                    <a:pt x="56" y="51"/>
                  </a:cubicBezTo>
                  <a:cubicBezTo>
                    <a:pt x="58" y="52"/>
                    <a:pt x="58" y="52"/>
                    <a:pt x="58" y="52"/>
                  </a:cubicBezTo>
                  <a:cubicBezTo>
                    <a:pt x="59" y="53"/>
                    <a:pt x="59" y="50"/>
                    <a:pt x="60" y="51"/>
                  </a:cubicBezTo>
                  <a:cubicBezTo>
                    <a:pt x="59" y="49"/>
                    <a:pt x="60" y="57"/>
                    <a:pt x="59" y="54"/>
                  </a:cubicBezTo>
                  <a:cubicBezTo>
                    <a:pt x="61" y="55"/>
                    <a:pt x="57" y="50"/>
                    <a:pt x="59" y="52"/>
                  </a:cubicBezTo>
                  <a:cubicBezTo>
                    <a:pt x="60" y="51"/>
                    <a:pt x="58" y="49"/>
                    <a:pt x="61" y="49"/>
                  </a:cubicBezTo>
                  <a:cubicBezTo>
                    <a:pt x="60" y="49"/>
                    <a:pt x="63" y="52"/>
                    <a:pt x="64" y="51"/>
                  </a:cubicBezTo>
                  <a:cubicBezTo>
                    <a:pt x="64" y="49"/>
                    <a:pt x="63" y="50"/>
                    <a:pt x="63" y="48"/>
                  </a:cubicBezTo>
                  <a:cubicBezTo>
                    <a:pt x="63" y="47"/>
                    <a:pt x="63" y="47"/>
                    <a:pt x="63" y="47"/>
                  </a:cubicBezTo>
                  <a:cubicBezTo>
                    <a:pt x="61" y="45"/>
                    <a:pt x="64" y="46"/>
                    <a:pt x="61" y="45"/>
                  </a:cubicBezTo>
                  <a:cubicBezTo>
                    <a:pt x="63" y="46"/>
                    <a:pt x="62" y="42"/>
                    <a:pt x="65" y="44"/>
                  </a:cubicBezTo>
                  <a:cubicBezTo>
                    <a:pt x="67" y="46"/>
                    <a:pt x="67" y="46"/>
                    <a:pt x="67" y="46"/>
                  </a:cubicBezTo>
                  <a:cubicBezTo>
                    <a:pt x="68" y="46"/>
                    <a:pt x="65" y="43"/>
                    <a:pt x="65" y="42"/>
                  </a:cubicBezTo>
                  <a:cubicBezTo>
                    <a:pt x="66" y="43"/>
                    <a:pt x="66" y="43"/>
                    <a:pt x="66" y="43"/>
                  </a:cubicBezTo>
                  <a:cubicBezTo>
                    <a:pt x="62" y="40"/>
                    <a:pt x="67" y="41"/>
                    <a:pt x="65" y="38"/>
                  </a:cubicBezTo>
                  <a:cubicBezTo>
                    <a:pt x="67" y="38"/>
                    <a:pt x="68" y="35"/>
                    <a:pt x="71" y="37"/>
                  </a:cubicBezTo>
                  <a:cubicBezTo>
                    <a:pt x="71" y="35"/>
                    <a:pt x="70" y="33"/>
                    <a:pt x="72" y="32"/>
                  </a:cubicBezTo>
                  <a:cubicBezTo>
                    <a:pt x="72" y="33"/>
                    <a:pt x="72" y="33"/>
                    <a:pt x="73" y="34"/>
                  </a:cubicBezTo>
                  <a:cubicBezTo>
                    <a:pt x="74" y="35"/>
                    <a:pt x="73" y="34"/>
                    <a:pt x="73" y="32"/>
                  </a:cubicBezTo>
                  <a:cubicBezTo>
                    <a:pt x="74" y="33"/>
                    <a:pt x="77" y="33"/>
                    <a:pt x="79" y="34"/>
                  </a:cubicBezTo>
                  <a:cubicBezTo>
                    <a:pt x="78" y="32"/>
                    <a:pt x="76" y="30"/>
                    <a:pt x="75" y="29"/>
                  </a:cubicBezTo>
                  <a:cubicBezTo>
                    <a:pt x="79" y="32"/>
                    <a:pt x="76" y="24"/>
                    <a:pt x="80" y="27"/>
                  </a:cubicBezTo>
                  <a:cubicBezTo>
                    <a:pt x="80" y="27"/>
                    <a:pt x="80" y="29"/>
                    <a:pt x="82" y="30"/>
                  </a:cubicBezTo>
                  <a:cubicBezTo>
                    <a:pt x="86" y="33"/>
                    <a:pt x="82" y="26"/>
                    <a:pt x="85" y="27"/>
                  </a:cubicBezTo>
                  <a:cubicBezTo>
                    <a:pt x="82" y="23"/>
                    <a:pt x="82" y="23"/>
                    <a:pt x="82" y="23"/>
                  </a:cubicBezTo>
                  <a:cubicBezTo>
                    <a:pt x="84" y="25"/>
                    <a:pt x="83" y="20"/>
                    <a:pt x="85" y="23"/>
                  </a:cubicBezTo>
                  <a:cubicBezTo>
                    <a:pt x="85" y="22"/>
                    <a:pt x="88" y="23"/>
                    <a:pt x="86" y="20"/>
                  </a:cubicBezTo>
                  <a:cubicBezTo>
                    <a:pt x="90" y="21"/>
                    <a:pt x="92" y="14"/>
                    <a:pt x="97" y="20"/>
                  </a:cubicBezTo>
                  <a:cubicBezTo>
                    <a:pt x="97" y="19"/>
                    <a:pt x="98" y="20"/>
                    <a:pt x="97" y="18"/>
                  </a:cubicBezTo>
                  <a:cubicBezTo>
                    <a:pt x="96" y="16"/>
                    <a:pt x="97" y="20"/>
                    <a:pt x="96" y="18"/>
                  </a:cubicBezTo>
                  <a:cubicBezTo>
                    <a:pt x="96" y="18"/>
                    <a:pt x="96" y="17"/>
                    <a:pt x="96" y="17"/>
                  </a:cubicBezTo>
                  <a:cubicBezTo>
                    <a:pt x="97" y="17"/>
                    <a:pt x="98" y="17"/>
                    <a:pt x="98" y="21"/>
                  </a:cubicBezTo>
                  <a:cubicBezTo>
                    <a:pt x="101" y="22"/>
                    <a:pt x="98" y="13"/>
                    <a:pt x="102" y="14"/>
                  </a:cubicBezTo>
                  <a:cubicBezTo>
                    <a:pt x="102" y="16"/>
                    <a:pt x="102" y="16"/>
                    <a:pt x="103" y="16"/>
                  </a:cubicBezTo>
                  <a:cubicBezTo>
                    <a:pt x="104" y="12"/>
                    <a:pt x="104" y="12"/>
                    <a:pt x="104" y="12"/>
                  </a:cubicBezTo>
                  <a:cubicBezTo>
                    <a:pt x="106" y="13"/>
                    <a:pt x="106" y="16"/>
                    <a:pt x="106" y="19"/>
                  </a:cubicBezTo>
                  <a:cubicBezTo>
                    <a:pt x="107" y="18"/>
                    <a:pt x="108" y="18"/>
                    <a:pt x="108" y="16"/>
                  </a:cubicBezTo>
                  <a:cubicBezTo>
                    <a:pt x="110" y="19"/>
                    <a:pt x="110" y="19"/>
                    <a:pt x="110" y="19"/>
                  </a:cubicBezTo>
                  <a:cubicBezTo>
                    <a:pt x="109" y="16"/>
                    <a:pt x="111" y="17"/>
                    <a:pt x="111" y="17"/>
                  </a:cubicBezTo>
                  <a:cubicBezTo>
                    <a:pt x="111" y="17"/>
                    <a:pt x="111" y="17"/>
                    <a:pt x="111" y="17"/>
                  </a:cubicBezTo>
                  <a:cubicBezTo>
                    <a:pt x="111" y="18"/>
                    <a:pt x="112" y="18"/>
                    <a:pt x="112" y="17"/>
                  </a:cubicBezTo>
                  <a:cubicBezTo>
                    <a:pt x="112" y="16"/>
                    <a:pt x="111" y="15"/>
                    <a:pt x="110" y="14"/>
                  </a:cubicBezTo>
                  <a:cubicBezTo>
                    <a:pt x="110" y="13"/>
                    <a:pt x="111" y="13"/>
                    <a:pt x="112" y="12"/>
                  </a:cubicBezTo>
                  <a:cubicBezTo>
                    <a:pt x="112" y="15"/>
                    <a:pt x="114" y="14"/>
                    <a:pt x="114" y="14"/>
                  </a:cubicBezTo>
                  <a:cubicBezTo>
                    <a:pt x="115" y="15"/>
                    <a:pt x="115" y="12"/>
                    <a:pt x="116" y="12"/>
                  </a:cubicBezTo>
                  <a:cubicBezTo>
                    <a:pt x="116" y="13"/>
                    <a:pt x="117" y="12"/>
                    <a:pt x="116" y="14"/>
                  </a:cubicBezTo>
                  <a:cubicBezTo>
                    <a:pt x="116" y="14"/>
                    <a:pt x="116" y="13"/>
                    <a:pt x="115" y="14"/>
                  </a:cubicBezTo>
                  <a:cubicBezTo>
                    <a:pt x="116" y="15"/>
                    <a:pt x="116" y="17"/>
                    <a:pt x="117" y="16"/>
                  </a:cubicBezTo>
                  <a:cubicBezTo>
                    <a:pt x="118" y="14"/>
                    <a:pt x="117" y="10"/>
                    <a:pt x="118" y="12"/>
                  </a:cubicBezTo>
                  <a:cubicBezTo>
                    <a:pt x="118" y="15"/>
                    <a:pt x="118" y="15"/>
                    <a:pt x="118" y="15"/>
                  </a:cubicBezTo>
                  <a:cubicBezTo>
                    <a:pt x="119" y="16"/>
                    <a:pt x="119" y="16"/>
                    <a:pt x="119" y="16"/>
                  </a:cubicBezTo>
                  <a:cubicBezTo>
                    <a:pt x="119" y="13"/>
                    <a:pt x="119" y="13"/>
                    <a:pt x="119" y="13"/>
                  </a:cubicBezTo>
                  <a:cubicBezTo>
                    <a:pt x="119" y="15"/>
                    <a:pt x="119" y="15"/>
                    <a:pt x="119" y="15"/>
                  </a:cubicBezTo>
                  <a:cubicBezTo>
                    <a:pt x="120" y="12"/>
                    <a:pt x="122" y="14"/>
                    <a:pt x="122" y="11"/>
                  </a:cubicBezTo>
                  <a:cubicBezTo>
                    <a:pt x="123" y="11"/>
                    <a:pt x="124" y="13"/>
                    <a:pt x="125" y="13"/>
                  </a:cubicBezTo>
                  <a:cubicBezTo>
                    <a:pt x="125" y="13"/>
                    <a:pt x="125" y="13"/>
                    <a:pt x="125" y="13"/>
                  </a:cubicBezTo>
                  <a:cubicBezTo>
                    <a:pt x="125" y="14"/>
                    <a:pt x="125" y="14"/>
                    <a:pt x="125" y="14"/>
                  </a:cubicBezTo>
                  <a:cubicBezTo>
                    <a:pt x="126" y="14"/>
                    <a:pt x="126" y="14"/>
                    <a:pt x="126" y="14"/>
                  </a:cubicBezTo>
                  <a:cubicBezTo>
                    <a:pt x="126" y="14"/>
                    <a:pt x="126" y="14"/>
                    <a:pt x="126" y="14"/>
                  </a:cubicBezTo>
                  <a:cubicBezTo>
                    <a:pt x="126" y="14"/>
                    <a:pt x="126" y="14"/>
                    <a:pt x="126" y="14"/>
                  </a:cubicBezTo>
                  <a:cubicBezTo>
                    <a:pt x="126" y="14"/>
                    <a:pt x="126" y="14"/>
                    <a:pt x="126" y="14"/>
                  </a:cubicBezTo>
                  <a:cubicBezTo>
                    <a:pt x="146" y="42"/>
                    <a:pt x="131" y="22"/>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9"/>
                    <a:pt x="136" y="29"/>
                    <a:pt x="136" y="29"/>
                  </a:cubicBezTo>
                  <a:cubicBezTo>
                    <a:pt x="137" y="31"/>
                    <a:pt x="137" y="31"/>
                    <a:pt x="137" y="31"/>
                  </a:cubicBezTo>
                  <a:cubicBezTo>
                    <a:pt x="136" y="31"/>
                    <a:pt x="136" y="31"/>
                    <a:pt x="136" y="31"/>
                  </a:cubicBezTo>
                  <a:cubicBezTo>
                    <a:pt x="136" y="32"/>
                    <a:pt x="135" y="34"/>
                    <a:pt x="136" y="35"/>
                  </a:cubicBezTo>
                  <a:cubicBezTo>
                    <a:pt x="133" y="36"/>
                    <a:pt x="128" y="31"/>
                    <a:pt x="129" y="35"/>
                  </a:cubicBezTo>
                  <a:cubicBezTo>
                    <a:pt x="129" y="36"/>
                    <a:pt x="131" y="40"/>
                    <a:pt x="133" y="40"/>
                  </a:cubicBezTo>
                  <a:cubicBezTo>
                    <a:pt x="130" y="41"/>
                    <a:pt x="130" y="47"/>
                    <a:pt x="125" y="46"/>
                  </a:cubicBezTo>
                  <a:cubicBezTo>
                    <a:pt x="125" y="47"/>
                    <a:pt x="126" y="47"/>
                    <a:pt x="126" y="48"/>
                  </a:cubicBezTo>
                  <a:cubicBezTo>
                    <a:pt x="122" y="49"/>
                    <a:pt x="120" y="55"/>
                    <a:pt x="115" y="52"/>
                  </a:cubicBezTo>
                  <a:cubicBezTo>
                    <a:pt x="116" y="51"/>
                    <a:pt x="114" y="50"/>
                    <a:pt x="113" y="48"/>
                  </a:cubicBezTo>
                  <a:cubicBezTo>
                    <a:pt x="114" y="51"/>
                    <a:pt x="112" y="47"/>
                    <a:pt x="113" y="50"/>
                  </a:cubicBezTo>
                  <a:cubicBezTo>
                    <a:pt x="114" y="52"/>
                    <a:pt x="114" y="53"/>
                    <a:pt x="116" y="54"/>
                  </a:cubicBezTo>
                  <a:cubicBezTo>
                    <a:pt x="114" y="56"/>
                    <a:pt x="111" y="57"/>
                    <a:pt x="109" y="55"/>
                  </a:cubicBezTo>
                  <a:cubicBezTo>
                    <a:pt x="110" y="56"/>
                    <a:pt x="110" y="57"/>
                    <a:pt x="110" y="58"/>
                  </a:cubicBezTo>
                  <a:cubicBezTo>
                    <a:pt x="109" y="54"/>
                    <a:pt x="107" y="54"/>
                    <a:pt x="106" y="56"/>
                  </a:cubicBezTo>
                  <a:cubicBezTo>
                    <a:pt x="107" y="58"/>
                    <a:pt x="107" y="58"/>
                    <a:pt x="107" y="58"/>
                  </a:cubicBezTo>
                  <a:cubicBezTo>
                    <a:pt x="105" y="56"/>
                    <a:pt x="105" y="56"/>
                    <a:pt x="105" y="56"/>
                  </a:cubicBezTo>
                  <a:cubicBezTo>
                    <a:pt x="105" y="57"/>
                    <a:pt x="106" y="61"/>
                    <a:pt x="105" y="59"/>
                  </a:cubicBezTo>
                  <a:cubicBezTo>
                    <a:pt x="104" y="57"/>
                    <a:pt x="104" y="57"/>
                    <a:pt x="104" y="57"/>
                  </a:cubicBezTo>
                  <a:cubicBezTo>
                    <a:pt x="103" y="59"/>
                    <a:pt x="102" y="62"/>
                    <a:pt x="101" y="61"/>
                  </a:cubicBezTo>
                  <a:cubicBezTo>
                    <a:pt x="99" y="58"/>
                    <a:pt x="99" y="58"/>
                    <a:pt x="99" y="58"/>
                  </a:cubicBezTo>
                  <a:cubicBezTo>
                    <a:pt x="98" y="58"/>
                    <a:pt x="98" y="60"/>
                    <a:pt x="99" y="61"/>
                  </a:cubicBezTo>
                  <a:cubicBezTo>
                    <a:pt x="97" y="60"/>
                    <a:pt x="95" y="60"/>
                    <a:pt x="94" y="57"/>
                  </a:cubicBezTo>
                  <a:cubicBezTo>
                    <a:pt x="92" y="65"/>
                    <a:pt x="86" y="66"/>
                    <a:pt x="82" y="66"/>
                  </a:cubicBezTo>
                  <a:cubicBezTo>
                    <a:pt x="82" y="64"/>
                    <a:pt x="82" y="64"/>
                    <a:pt x="82" y="64"/>
                  </a:cubicBezTo>
                  <a:cubicBezTo>
                    <a:pt x="81" y="63"/>
                    <a:pt x="82" y="67"/>
                    <a:pt x="81" y="66"/>
                  </a:cubicBezTo>
                  <a:cubicBezTo>
                    <a:pt x="81" y="65"/>
                    <a:pt x="80" y="63"/>
                    <a:pt x="80" y="61"/>
                  </a:cubicBezTo>
                  <a:cubicBezTo>
                    <a:pt x="79" y="59"/>
                    <a:pt x="79" y="64"/>
                    <a:pt x="78" y="65"/>
                  </a:cubicBezTo>
                  <a:cubicBezTo>
                    <a:pt x="78" y="67"/>
                    <a:pt x="78" y="63"/>
                    <a:pt x="78" y="66"/>
                  </a:cubicBezTo>
                  <a:cubicBezTo>
                    <a:pt x="78" y="67"/>
                    <a:pt x="76" y="65"/>
                    <a:pt x="76" y="68"/>
                  </a:cubicBezTo>
                  <a:cubicBezTo>
                    <a:pt x="76" y="67"/>
                    <a:pt x="76" y="64"/>
                    <a:pt x="76" y="63"/>
                  </a:cubicBezTo>
                  <a:cubicBezTo>
                    <a:pt x="75" y="65"/>
                    <a:pt x="75" y="65"/>
                    <a:pt x="75" y="65"/>
                  </a:cubicBezTo>
                  <a:cubicBezTo>
                    <a:pt x="74" y="61"/>
                    <a:pt x="77" y="58"/>
                    <a:pt x="75" y="53"/>
                  </a:cubicBezTo>
                  <a:cubicBezTo>
                    <a:pt x="75" y="54"/>
                    <a:pt x="75" y="54"/>
                    <a:pt x="75" y="54"/>
                  </a:cubicBezTo>
                  <a:cubicBezTo>
                    <a:pt x="74" y="50"/>
                    <a:pt x="76" y="50"/>
                    <a:pt x="74" y="49"/>
                  </a:cubicBezTo>
                  <a:cubicBezTo>
                    <a:pt x="74" y="50"/>
                    <a:pt x="73" y="55"/>
                    <a:pt x="74" y="56"/>
                  </a:cubicBezTo>
                  <a:cubicBezTo>
                    <a:pt x="72" y="57"/>
                    <a:pt x="74" y="64"/>
                    <a:pt x="72" y="64"/>
                  </a:cubicBezTo>
                  <a:cubicBezTo>
                    <a:pt x="71" y="62"/>
                    <a:pt x="73" y="63"/>
                    <a:pt x="73" y="61"/>
                  </a:cubicBezTo>
                  <a:cubicBezTo>
                    <a:pt x="71" y="58"/>
                    <a:pt x="71" y="62"/>
                    <a:pt x="70" y="62"/>
                  </a:cubicBezTo>
                  <a:cubicBezTo>
                    <a:pt x="71" y="63"/>
                    <a:pt x="70" y="66"/>
                    <a:pt x="70" y="67"/>
                  </a:cubicBezTo>
                  <a:cubicBezTo>
                    <a:pt x="68" y="65"/>
                    <a:pt x="70" y="64"/>
                    <a:pt x="69" y="63"/>
                  </a:cubicBezTo>
                  <a:cubicBezTo>
                    <a:pt x="68" y="65"/>
                    <a:pt x="67" y="67"/>
                    <a:pt x="68" y="68"/>
                  </a:cubicBezTo>
                  <a:cubicBezTo>
                    <a:pt x="68" y="72"/>
                    <a:pt x="67" y="67"/>
                    <a:pt x="66" y="70"/>
                  </a:cubicBezTo>
                  <a:cubicBezTo>
                    <a:pt x="65" y="67"/>
                    <a:pt x="67" y="63"/>
                    <a:pt x="65" y="62"/>
                  </a:cubicBezTo>
                  <a:cubicBezTo>
                    <a:pt x="66" y="65"/>
                    <a:pt x="63" y="66"/>
                    <a:pt x="64" y="70"/>
                  </a:cubicBezTo>
                  <a:cubicBezTo>
                    <a:pt x="64" y="69"/>
                    <a:pt x="64" y="67"/>
                    <a:pt x="64" y="65"/>
                  </a:cubicBezTo>
                  <a:cubicBezTo>
                    <a:pt x="63" y="63"/>
                    <a:pt x="62" y="70"/>
                    <a:pt x="61" y="65"/>
                  </a:cubicBezTo>
                  <a:cubicBezTo>
                    <a:pt x="61" y="68"/>
                    <a:pt x="61" y="68"/>
                    <a:pt x="61" y="68"/>
                  </a:cubicBezTo>
                  <a:cubicBezTo>
                    <a:pt x="61" y="67"/>
                    <a:pt x="60" y="66"/>
                    <a:pt x="60" y="64"/>
                  </a:cubicBezTo>
                  <a:cubicBezTo>
                    <a:pt x="59" y="64"/>
                    <a:pt x="57" y="68"/>
                    <a:pt x="57" y="64"/>
                  </a:cubicBezTo>
                  <a:cubicBezTo>
                    <a:pt x="57" y="64"/>
                    <a:pt x="55" y="64"/>
                    <a:pt x="55" y="67"/>
                  </a:cubicBezTo>
                  <a:cubicBezTo>
                    <a:pt x="57" y="69"/>
                    <a:pt x="57" y="65"/>
                    <a:pt x="58" y="69"/>
                  </a:cubicBezTo>
                  <a:cubicBezTo>
                    <a:pt x="57" y="66"/>
                    <a:pt x="56" y="69"/>
                    <a:pt x="55" y="71"/>
                  </a:cubicBezTo>
                  <a:cubicBezTo>
                    <a:pt x="55" y="69"/>
                    <a:pt x="55" y="69"/>
                    <a:pt x="55" y="69"/>
                  </a:cubicBezTo>
                  <a:cubicBezTo>
                    <a:pt x="54" y="69"/>
                    <a:pt x="53" y="69"/>
                    <a:pt x="53" y="71"/>
                  </a:cubicBezTo>
                  <a:cubicBezTo>
                    <a:pt x="53" y="70"/>
                    <a:pt x="53" y="69"/>
                    <a:pt x="53" y="68"/>
                  </a:cubicBezTo>
                  <a:cubicBezTo>
                    <a:pt x="52" y="71"/>
                    <a:pt x="52" y="71"/>
                    <a:pt x="52" y="71"/>
                  </a:cubicBezTo>
                  <a:cubicBezTo>
                    <a:pt x="50" y="72"/>
                    <a:pt x="52" y="66"/>
                    <a:pt x="50" y="67"/>
                  </a:cubicBezTo>
                  <a:cubicBezTo>
                    <a:pt x="52" y="65"/>
                    <a:pt x="52" y="65"/>
                    <a:pt x="52" y="65"/>
                  </a:cubicBezTo>
                  <a:cubicBezTo>
                    <a:pt x="52" y="65"/>
                    <a:pt x="51" y="63"/>
                    <a:pt x="50" y="64"/>
                  </a:cubicBezTo>
                  <a:cubicBezTo>
                    <a:pt x="50" y="66"/>
                    <a:pt x="49" y="69"/>
                    <a:pt x="49" y="71"/>
                  </a:cubicBezTo>
                  <a:cubicBezTo>
                    <a:pt x="47" y="71"/>
                    <a:pt x="48" y="68"/>
                    <a:pt x="47" y="70"/>
                  </a:cubicBezTo>
                  <a:cubicBezTo>
                    <a:pt x="49" y="67"/>
                    <a:pt x="49" y="67"/>
                    <a:pt x="49" y="67"/>
                  </a:cubicBezTo>
                  <a:cubicBezTo>
                    <a:pt x="49" y="67"/>
                    <a:pt x="48" y="63"/>
                    <a:pt x="47" y="63"/>
                  </a:cubicBezTo>
                  <a:cubicBezTo>
                    <a:pt x="46" y="64"/>
                    <a:pt x="44" y="67"/>
                    <a:pt x="46" y="69"/>
                  </a:cubicBezTo>
                  <a:cubicBezTo>
                    <a:pt x="45" y="69"/>
                    <a:pt x="44" y="67"/>
                    <a:pt x="45" y="66"/>
                  </a:cubicBezTo>
                  <a:cubicBezTo>
                    <a:pt x="43" y="66"/>
                    <a:pt x="45" y="68"/>
                    <a:pt x="43" y="70"/>
                  </a:cubicBezTo>
                  <a:cubicBezTo>
                    <a:pt x="43" y="68"/>
                    <a:pt x="42" y="65"/>
                    <a:pt x="41" y="63"/>
                  </a:cubicBezTo>
                  <a:cubicBezTo>
                    <a:pt x="43" y="59"/>
                    <a:pt x="43" y="59"/>
                    <a:pt x="43" y="59"/>
                  </a:cubicBezTo>
                  <a:cubicBezTo>
                    <a:pt x="42" y="59"/>
                    <a:pt x="42" y="59"/>
                    <a:pt x="42" y="59"/>
                  </a:cubicBezTo>
                  <a:cubicBezTo>
                    <a:pt x="44" y="56"/>
                    <a:pt x="42" y="56"/>
                    <a:pt x="43" y="53"/>
                  </a:cubicBezTo>
                  <a:cubicBezTo>
                    <a:pt x="43" y="53"/>
                    <a:pt x="42" y="54"/>
                    <a:pt x="41" y="54"/>
                  </a:cubicBezTo>
                  <a:cubicBezTo>
                    <a:pt x="42" y="60"/>
                    <a:pt x="38" y="61"/>
                    <a:pt x="37" y="66"/>
                  </a:cubicBezTo>
                  <a:cubicBezTo>
                    <a:pt x="35" y="67"/>
                    <a:pt x="38" y="54"/>
                    <a:pt x="34" y="61"/>
                  </a:cubicBezTo>
                  <a:cubicBezTo>
                    <a:pt x="34" y="63"/>
                    <a:pt x="32" y="66"/>
                    <a:pt x="34" y="65"/>
                  </a:cubicBezTo>
                  <a:cubicBezTo>
                    <a:pt x="33" y="64"/>
                    <a:pt x="32" y="70"/>
                    <a:pt x="31" y="67"/>
                  </a:cubicBezTo>
                  <a:cubicBezTo>
                    <a:pt x="33" y="66"/>
                    <a:pt x="30" y="62"/>
                    <a:pt x="33" y="60"/>
                  </a:cubicBezTo>
                  <a:cubicBezTo>
                    <a:pt x="33" y="61"/>
                    <a:pt x="34" y="61"/>
                    <a:pt x="34" y="61"/>
                  </a:cubicBezTo>
                  <a:cubicBezTo>
                    <a:pt x="34" y="59"/>
                    <a:pt x="35" y="56"/>
                    <a:pt x="34" y="55"/>
                  </a:cubicBezTo>
                  <a:cubicBezTo>
                    <a:pt x="33" y="56"/>
                    <a:pt x="32" y="56"/>
                    <a:pt x="31" y="58"/>
                  </a:cubicBezTo>
                  <a:cubicBezTo>
                    <a:pt x="31" y="61"/>
                    <a:pt x="33" y="58"/>
                    <a:pt x="31" y="61"/>
                  </a:cubicBezTo>
                  <a:cubicBezTo>
                    <a:pt x="29" y="61"/>
                    <a:pt x="30" y="57"/>
                    <a:pt x="28" y="62"/>
                  </a:cubicBezTo>
                  <a:cubicBezTo>
                    <a:pt x="29" y="62"/>
                    <a:pt x="29" y="64"/>
                    <a:pt x="28" y="66"/>
                  </a:cubicBezTo>
                  <a:cubicBezTo>
                    <a:pt x="27" y="67"/>
                    <a:pt x="27" y="67"/>
                    <a:pt x="27" y="67"/>
                  </a:cubicBezTo>
                  <a:cubicBezTo>
                    <a:pt x="27" y="65"/>
                    <a:pt x="27" y="65"/>
                    <a:pt x="27" y="65"/>
                  </a:cubicBezTo>
                  <a:cubicBezTo>
                    <a:pt x="25" y="63"/>
                    <a:pt x="26" y="68"/>
                    <a:pt x="23" y="67"/>
                  </a:cubicBezTo>
                  <a:cubicBezTo>
                    <a:pt x="23" y="63"/>
                    <a:pt x="23" y="63"/>
                    <a:pt x="23" y="63"/>
                  </a:cubicBezTo>
                  <a:cubicBezTo>
                    <a:pt x="25" y="60"/>
                    <a:pt x="26" y="66"/>
                    <a:pt x="27" y="61"/>
                  </a:cubicBezTo>
                  <a:cubicBezTo>
                    <a:pt x="26" y="60"/>
                    <a:pt x="25" y="62"/>
                    <a:pt x="24" y="60"/>
                  </a:cubicBezTo>
                  <a:cubicBezTo>
                    <a:pt x="25" y="60"/>
                    <a:pt x="25" y="60"/>
                    <a:pt x="25" y="60"/>
                  </a:cubicBezTo>
                  <a:cubicBezTo>
                    <a:pt x="25" y="59"/>
                    <a:pt x="27" y="53"/>
                    <a:pt x="23" y="56"/>
                  </a:cubicBezTo>
                  <a:cubicBezTo>
                    <a:pt x="22" y="57"/>
                    <a:pt x="22" y="58"/>
                    <a:pt x="22" y="59"/>
                  </a:cubicBezTo>
                  <a:cubicBezTo>
                    <a:pt x="19" y="59"/>
                    <a:pt x="18" y="61"/>
                    <a:pt x="16" y="60"/>
                  </a:cubicBezTo>
                  <a:cubicBezTo>
                    <a:pt x="18" y="57"/>
                    <a:pt x="13" y="58"/>
                    <a:pt x="17" y="56"/>
                  </a:cubicBezTo>
                  <a:cubicBezTo>
                    <a:pt x="17" y="58"/>
                    <a:pt x="20" y="60"/>
                    <a:pt x="22" y="56"/>
                  </a:cubicBezTo>
                  <a:cubicBezTo>
                    <a:pt x="23" y="52"/>
                    <a:pt x="24" y="58"/>
                    <a:pt x="26" y="53"/>
                  </a:cubicBezTo>
                  <a:cubicBezTo>
                    <a:pt x="24" y="53"/>
                    <a:pt x="26" y="49"/>
                    <a:pt x="26" y="46"/>
                  </a:cubicBezTo>
                  <a:cubicBezTo>
                    <a:pt x="26" y="46"/>
                    <a:pt x="25" y="47"/>
                    <a:pt x="25" y="47"/>
                  </a:cubicBezTo>
                  <a:cubicBezTo>
                    <a:pt x="24" y="49"/>
                    <a:pt x="24" y="50"/>
                    <a:pt x="23" y="52"/>
                  </a:cubicBezTo>
                  <a:cubicBezTo>
                    <a:pt x="22" y="51"/>
                    <a:pt x="19" y="51"/>
                    <a:pt x="17" y="53"/>
                  </a:cubicBezTo>
                  <a:cubicBezTo>
                    <a:pt x="17" y="52"/>
                    <a:pt x="18" y="49"/>
                    <a:pt x="19" y="49"/>
                  </a:cubicBezTo>
                  <a:cubicBezTo>
                    <a:pt x="17" y="49"/>
                    <a:pt x="14" y="47"/>
                    <a:pt x="13" y="45"/>
                  </a:cubicBezTo>
                  <a:cubicBezTo>
                    <a:pt x="12" y="50"/>
                    <a:pt x="10" y="45"/>
                    <a:pt x="9" y="48"/>
                  </a:cubicBezTo>
                  <a:cubicBezTo>
                    <a:pt x="9" y="50"/>
                    <a:pt x="9" y="53"/>
                    <a:pt x="7" y="54"/>
                  </a:cubicBezTo>
                  <a:cubicBezTo>
                    <a:pt x="6" y="54"/>
                    <a:pt x="8" y="53"/>
                    <a:pt x="8" y="52"/>
                  </a:cubicBezTo>
                  <a:cubicBezTo>
                    <a:pt x="6" y="53"/>
                    <a:pt x="9" y="47"/>
                    <a:pt x="6" y="50"/>
                  </a:cubicBezTo>
                  <a:cubicBezTo>
                    <a:pt x="9" y="51"/>
                    <a:pt x="9" y="46"/>
                    <a:pt x="12" y="43"/>
                  </a:cubicBezTo>
                  <a:cubicBezTo>
                    <a:pt x="9" y="44"/>
                    <a:pt x="14" y="41"/>
                    <a:pt x="12" y="40"/>
                  </a:cubicBezTo>
                  <a:cubicBezTo>
                    <a:pt x="10" y="41"/>
                    <a:pt x="7" y="40"/>
                    <a:pt x="5" y="39"/>
                  </a:cubicBezTo>
                  <a:cubicBezTo>
                    <a:pt x="6" y="36"/>
                    <a:pt x="2" y="34"/>
                    <a:pt x="0" y="32"/>
                  </a:cubicBezTo>
                  <a:cubicBezTo>
                    <a:pt x="1" y="30"/>
                    <a:pt x="6" y="29"/>
                    <a:pt x="6" y="28"/>
                  </a:cubicBezTo>
                  <a:cubicBezTo>
                    <a:pt x="5" y="27"/>
                    <a:pt x="2" y="30"/>
                    <a:pt x="3" y="28"/>
                  </a:cubicBezTo>
                  <a:cubicBezTo>
                    <a:pt x="4" y="28"/>
                    <a:pt x="4" y="28"/>
                    <a:pt x="4" y="28"/>
                  </a:cubicBezTo>
                  <a:cubicBezTo>
                    <a:pt x="3" y="27"/>
                    <a:pt x="6" y="24"/>
                    <a:pt x="0" y="24"/>
                  </a:cubicBezTo>
                  <a:cubicBezTo>
                    <a:pt x="5" y="24"/>
                    <a:pt x="5" y="24"/>
                    <a:pt x="5" y="24"/>
                  </a:cubicBezTo>
                  <a:cubicBezTo>
                    <a:pt x="5" y="23"/>
                    <a:pt x="4" y="23"/>
                    <a:pt x="3" y="23"/>
                  </a:cubicBezTo>
                  <a:cubicBezTo>
                    <a:pt x="5" y="23"/>
                    <a:pt x="6" y="22"/>
                    <a:pt x="7" y="23"/>
                  </a:cubicBezTo>
                  <a:cubicBezTo>
                    <a:pt x="10" y="21"/>
                    <a:pt x="6" y="21"/>
                    <a:pt x="6" y="19"/>
                  </a:cubicBezTo>
                  <a:cubicBezTo>
                    <a:pt x="4" y="20"/>
                    <a:pt x="4" y="20"/>
                    <a:pt x="4" y="20"/>
                  </a:cubicBezTo>
                  <a:cubicBezTo>
                    <a:pt x="1" y="18"/>
                    <a:pt x="4" y="16"/>
                    <a:pt x="4" y="14"/>
                  </a:cubicBezTo>
                  <a:cubicBezTo>
                    <a:pt x="6" y="15"/>
                    <a:pt x="6" y="15"/>
                    <a:pt x="6" y="15"/>
                  </a:cubicBezTo>
                  <a:cubicBezTo>
                    <a:pt x="5" y="13"/>
                    <a:pt x="5" y="13"/>
                    <a:pt x="5" y="13"/>
                  </a:cubicBezTo>
                  <a:cubicBezTo>
                    <a:pt x="7" y="14"/>
                    <a:pt x="9" y="14"/>
                    <a:pt x="7" y="12"/>
                  </a:cubicBezTo>
                  <a:cubicBezTo>
                    <a:pt x="13" y="16"/>
                    <a:pt x="13" y="16"/>
                    <a:pt x="13" y="16"/>
                  </a:cubicBezTo>
                  <a:cubicBezTo>
                    <a:pt x="11" y="17"/>
                    <a:pt x="10" y="15"/>
                    <a:pt x="7" y="15"/>
                  </a:cubicBezTo>
                  <a:cubicBezTo>
                    <a:pt x="5" y="15"/>
                    <a:pt x="5" y="17"/>
                    <a:pt x="8" y="18"/>
                  </a:cubicBezTo>
                  <a:cubicBezTo>
                    <a:pt x="8" y="17"/>
                    <a:pt x="8" y="17"/>
                    <a:pt x="7" y="16"/>
                  </a:cubicBezTo>
                  <a:cubicBezTo>
                    <a:pt x="10" y="17"/>
                    <a:pt x="10" y="17"/>
                    <a:pt x="12" y="18"/>
                  </a:cubicBezTo>
                  <a:cubicBezTo>
                    <a:pt x="12" y="18"/>
                    <a:pt x="13" y="18"/>
                    <a:pt x="12" y="17"/>
                  </a:cubicBezTo>
                  <a:cubicBezTo>
                    <a:pt x="14" y="18"/>
                    <a:pt x="14" y="19"/>
                    <a:pt x="14" y="19"/>
                  </a:cubicBezTo>
                  <a:cubicBezTo>
                    <a:pt x="13" y="19"/>
                    <a:pt x="12" y="20"/>
                    <a:pt x="11" y="19"/>
                  </a:cubicBezTo>
                  <a:cubicBezTo>
                    <a:pt x="14" y="20"/>
                    <a:pt x="15" y="20"/>
                    <a:pt x="14" y="21"/>
                  </a:cubicBezTo>
                  <a:cubicBezTo>
                    <a:pt x="11" y="22"/>
                    <a:pt x="17" y="23"/>
                    <a:pt x="16" y="24"/>
                  </a:cubicBezTo>
                  <a:cubicBezTo>
                    <a:pt x="13" y="24"/>
                    <a:pt x="10" y="24"/>
                    <a:pt x="9" y="23"/>
                  </a:cubicBezTo>
                  <a:cubicBezTo>
                    <a:pt x="7" y="25"/>
                    <a:pt x="9" y="24"/>
                    <a:pt x="8" y="26"/>
                  </a:cubicBezTo>
                  <a:cubicBezTo>
                    <a:pt x="10" y="26"/>
                    <a:pt x="13" y="25"/>
                    <a:pt x="15" y="25"/>
                  </a:cubicBezTo>
                  <a:cubicBezTo>
                    <a:pt x="13" y="26"/>
                    <a:pt x="13" y="26"/>
                    <a:pt x="13" y="26"/>
                  </a:cubicBezTo>
                  <a:cubicBezTo>
                    <a:pt x="15" y="26"/>
                    <a:pt x="18" y="25"/>
                    <a:pt x="17" y="26"/>
                  </a:cubicBezTo>
                  <a:cubicBezTo>
                    <a:pt x="17" y="28"/>
                    <a:pt x="19" y="29"/>
                    <a:pt x="19" y="31"/>
                  </a:cubicBezTo>
                  <a:cubicBezTo>
                    <a:pt x="18" y="32"/>
                    <a:pt x="18" y="32"/>
                    <a:pt x="18" y="32"/>
                  </a:cubicBezTo>
                  <a:cubicBezTo>
                    <a:pt x="22" y="29"/>
                    <a:pt x="21" y="33"/>
                    <a:pt x="23" y="32"/>
                  </a:cubicBezTo>
                  <a:cubicBezTo>
                    <a:pt x="24" y="34"/>
                    <a:pt x="28" y="32"/>
                    <a:pt x="27" y="36"/>
                  </a:cubicBezTo>
                  <a:cubicBezTo>
                    <a:pt x="32" y="36"/>
                    <a:pt x="35" y="35"/>
                    <a:pt x="39" y="37"/>
                  </a:cubicBezTo>
                  <a:cubicBezTo>
                    <a:pt x="38" y="40"/>
                    <a:pt x="38" y="40"/>
                    <a:pt x="38" y="40"/>
                  </a:cubicBezTo>
                  <a:cubicBezTo>
                    <a:pt x="39" y="38"/>
                    <a:pt x="38" y="42"/>
                    <a:pt x="38" y="41"/>
                  </a:cubicBezTo>
                  <a:cubicBezTo>
                    <a:pt x="38" y="39"/>
                    <a:pt x="40" y="38"/>
                    <a:pt x="41" y="36"/>
                  </a:cubicBezTo>
                  <a:cubicBezTo>
                    <a:pt x="42" y="39"/>
                    <a:pt x="45" y="37"/>
                    <a:pt x="47" y="35"/>
                  </a:cubicBezTo>
                  <a:cubicBezTo>
                    <a:pt x="47" y="37"/>
                    <a:pt x="47" y="37"/>
                    <a:pt x="47" y="37"/>
                  </a:cubicBezTo>
                  <a:cubicBezTo>
                    <a:pt x="49" y="33"/>
                    <a:pt x="51" y="37"/>
                    <a:pt x="53" y="38"/>
                  </a:cubicBezTo>
                  <a:cubicBezTo>
                    <a:pt x="53" y="39"/>
                    <a:pt x="53" y="41"/>
                    <a:pt x="54" y="41"/>
                  </a:cubicBezTo>
                  <a:cubicBezTo>
                    <a:pt x="55" y="37"/>
                    <a:pt x="56" y="38"/>
                    <a:pt x="57" y="35"/>
                  </a:cubicBezTo>
                  <a:cubicBezTo>
                    <a:pt x="59" y="35"/>
                    <a:pt x="61" y="36"/>
                    <a:pt x="62" y="38"/>
                  </a:cubicBezTo>
                  <a:cubicBezTo>
                    <a:pt x="66" y="33"/>
                    <a:pt x="71" y="36"/>
                    <a:pt x="75" y="32"/>
                  </a:cubicBezTo>
                  <a:cubicBezTo>
                    <a:pt x="76" y="35"/>
                    <a:pt x="76" y="35"/>
                    <a:pt x="76" y="35"/>
                  </a:cubicBezTo>
                  <a:cubicBezTo>
                    <a:pt x="80" y="29"/>
                    <a:pt x="86" y="33"/>
                    <a:pt x="89" y="29"/>
                  </a:cubicBezTo>
                  <a:cubicBezTo>
                    <a:pt x="89" y="34"/>
                    <a:pt x="89" y="34"/>
                    <a:pt x="89" y="34"/>
                  </a:cubicBezTo>
                  <a:cubicBezTo>
                    <a:pt x="91" y="35"/>
                    <a:pt x="92" y="32"/>
                    <a:pt x="91" y="29"/>
                  </a:cubicBezTo>
                  <a:cubicBezTo>
                    <a:pt x="92" y="30"/>
                    <a:pt x="93" y="26"/>
                    <a:pt x="95" y="29"/>
                  </a:cubicBezTo>
                  <a:cubicBezTo>
                    <a:pt x="96" y="30"/>
                    <a:pt x="95" y="27"/>
                    <a:pt x="96" y="26"/>
                  </a:cubicBezTo>
                  <a:cubicBezTo>
                    <a:pt x="99" y="27"/>
                    <a:pt x="99" y="26"/>
                    <a:pt x="101" y="25"/>
                  </a:cubicBezTo>
                  <a:cubicBezTo>
                    <a:pt x="100" y="25"/>
                    <a:pt x="100" y="25"/>
                    <a:pt x="100" y="25"/>
                  </a:cubicBezTo>
                  <a:cubicBezTo>
                    <a:pt x="100" y="26"/>
                    <a:pt x="101" y="28"/>
                    <a:pt x="102" y="28"/>
                  </a:cubicBezTo>
                  <a:cubicBezTo>
                    <a:pt x="102" y="26"/>
                    <a:pt x="105" y="28"/>
                    <a:pt x="102" y="23"/>
                  </a:cubicBezTo>
                  <a:cubicBezTo>
                    <a:pt x="105" y="25"/>
                    <a:pt x="104" y="19"/>
                    <a:pt x="107" y="22"/>
                  </a:cubicBezTo>
                  <a:cubicBezTo>
                    <a:pt x="106" y="21"/>
                    <a:pt x="106" y="20"/>
                    <a:pt x="105" y="19"/>
                  </a:cubicBezTo>
                  <a:cubicBezTo>
                    <a:pt x="106" y="20"/>
                    <a:pt x="107" y="19"/>
                    <a:pt x="108" y="21"/>
                  </a:cubicBezTo>
                  <a:cubicBezTo>
                    <a:pt x="109" y="21"/>
                    <a:pt x="108" y="20"/>
                    <a:pt x="109" y="21"/>
                  </a:cubicBezTo>
                  <a:cubicBezTo>
                    <a:pt x="109" y="21"/>
                    <a:pt x="109" y="21"/>
                    <a:pt x="109" y="21"/>
                  </a:cubicBezTo>
                  <a:cubicBezTo>
                    <a:pt x="112" y="23"/>
                    <a:pt x="112" y="23"/>
                    <a:pt x="112" y="23"/>
                  </a:cubicBezTo>
                  <a:cubicBezTo>
                    <a:pt x="113" y="23"/>
                    <a:pt x="113" y="23"/>
                    <a:pt x="113" y="23"/>
                  </a:cubicBezTo>
                  <a:cubicBezTo>
                    <a:pt x="113" y="23"/>
                    <a:pt x="113" y="23"/>
                    <a:pt x="113" y="23"/>
                  </a:cubicBezTo>
                  <a:cubicBezTo>
                    <a:pt x="113" y="23"/>
                    <a:pt x="113" y="23"/>
                    <a:pt x="113" y="23"/>
                  </a:cubicBezTo>
                  <a:cubicBezTo>
                    <a:pt x="113" y="23"/>
                    <a:pt x="113" y="23"/>
                    <a:pt x="113" y="23"/>
                  </a:cubicBezTo>
                  <a:cubicBezTo>
                    <a:pt x="113" y="23"/>
                    <a:pt x="113" y="23"/>
                    <a:pt x="113" y="23"/>
                  </a:cubicBezTo>
                  <a:cubicBezTo>
                    <a:pt x="113" y="23"/>
                    <a:pt x="113" y="23"/>
                    <a:pt x="113" y="23"/>
                  </a:cubicBezTo>
                  <a:cubicBezTo>
                    <a:pt x="113" y="23"/>
                    <a:pt x="113" y="23"/>
                    <a:pt x="113" y="23"/>
                  </a:cubicBezTo>
                  <a:cubicBezTo>
                    <a:pt x="117" y="33"/>
                    <a:pt x="103" y="0"/>
                    <a:pt x="122" y="45"/>
                  </a:cubicBezTo>
                  <a:cubicBezTo>
                    <a:pt x="122" y="45"/>
                    <a:pt x="122" y="45"/>
                    <a:pt x="122" y="45"/>
                  </a:cubicBezTo>
                  <a:cubicBezTo>
                    <a:pt x="122" y="45"/>
                    <a:pt x="122" y="45"/>
                    <a:pt x="122" y="45"/>
                  </a:cubicBezTo>
                  <a:cubicBezTo>
                    <a:pt x="121" y="44"/>
                    <a:pt x="121" y="44"/>
                    <a:pt x="121" y="44"/>
                  </a:cubicBezTo>
                  <a:cubicBezTo>
                    <a:pt x="120" y="43"/>
                    <a:pt x="118" y="42"/>
                    <a:pt x="117" y="43"/>
                  </a:cubicBezTo>
                  <a:cubicBezTo>
                    <a:pt x="113" y="45"/>
                    <a:pt x="109" y="46"/>
                    <a:pt x="106" y="47"/>
                  </a:cubicBezTo>
                  <a:cubicBezTo>
                    <a:pt x="105" y="46"/>
                    <a:pt x="105" y="46"/>
                    <a:pt x="105" y="46"/>
                  </a:cubicBezTo>
                  <a:cubicBezTo>
                    <a:pt x="106" y="50"/>
                    <a:pt x="100" y="44"/>
                    <a:pt x="103" y="50"/>
                  </a:cubicBezTo>
                  <a:cubicBezTo>
                    <a:pt x="102" y="49"/>
                    <a:pt x="101" y="50"/>
                    <a:pt x="100" y="48"/>
                  </a:cubicBezTo>
                  <a:cubicBezTo>
                    <a:pt x="101" y="51"/>
                    <a:pt x="96" y="48"/>
                    <a:pt x="97" y="51"/>
                  </a:cubicBezTo>
                  <a:cubicBezTo>
                    <a:pt x="97" y="51"/>
                    <a:pt x="97" y="51"/>
                    <a:pt x="97" y="51"/>
                  </a:cubicBezTo>
                  <a:cubicBezTo>
                    <a:pt x="94" y="50"/>
                    <a:pt x="95" y="54"/>
                    <a:pt x="92" y="53"/>
                  </a:cubicBezTo>
                  <a:cubicBezTo>
                    <a:pt x="92" y="53"/>
                    <a:pt x="92" y="52"/>
                    <a:pt x="91" y="52"/>
                  </a:cubicBezTo>
                  <a:cubicBezTo>
                    <a:pt x="89" y="51"/>
                    <a:pt x="94" y="56"/>
                    <a:pt x="89" y="53"/>
                  </a:cubicBezTo>
                  <a:cubicBezTo>
                    <a:pt x="89" y="53"/>
                    <a:pt x="91" y="55"/>
                    <a:pt x="91" y="55"/>
                  </a:cubicBezTo>
                  <a:cubicBezTo>
                    <a:pt x="86" y="56"/>
                    <a:pt x="86" y="63"/>
                    <a:pt x="85" y="67"/>
                  </a:cubicBezTo>
                  <a:cubicBezTo>
                    <a:pt x="80" y="68"/>
                    <a:pt x="77" y="63"/>
                    <a:pt x="79" y="67"/>
                  </a:cubicBezTo>
                  <a:cubicBezTo>
                    <a:pt x="78" y="67"/>
                    <a:pt x="81" y="68"/>
                    <a:pt x="80" y="67"/>
                  </a:cubicBezTo>
                  <a:cubicBezTo>
                    <a:pt x="80" y="69"/>
                    <a:pt x="74" y="66"/>
                    <a:pt x="76" y="68"/>
                  </a:cubicBezTo>
                  <a:cubicBezTo>
                    <a:pt x="79" y="69"/>
                    <a:pt x="77" y="69"/>
                    <a:pt x="79" y="70"/>
                  </a:cubicBezTo>
                  <a:cubicBezTo>
                    <a:pt x="76" y="71"/>
                    <a:pt x="73" y="71"/>
                    <a:pt x="75" y="73"/>
                  </a:cubicBezTo>
                  <a:cubicBezTo>
                    <a:pt x="73" y="72"/>
                    <a:pt x="73" y="72"/>
                    <a:pt x="73" y="72"/>
                  </a:cubicBezTo>
                  <a:cubicBezTo>
                    <a:pt x="76" y="76"/>
                    <a:pt x="73" y="78"/>
                    <a:pt x="77" y="81"/>
                  </a:cubicBezTo>
                  <a:cubicBezTo>
                    <a:pt x="74" y="92"/>
                    <a:pt x="73" y="104"/>
                    <a:pt x="71" y="115"/>
                  </a:cubicBezTo>
                  <a:cubicBezTo>
                    <a:pt x="67" y="126"/>
                    <a:pt x="67" y="137"/>
                    <a:pt x="63" y="149"/>
                  </a:cubicBezTo>
                  <a:cubicBezTo>
                    <a:pt x="58" y="151"/>
                    <a:pt x="58" y="151"/>
                    <a:pt x="59" y="154"/>
                  </a:cubicBezTo>
                  <a:cubicBezTo>
                    <a:pt x="58" y="154"/>
                    <a:pt x="58" y="154"/>
                    <a:pt x="58" y="154"/>
                  </a:cubicBezTo>
                  <a:cubicBezTo>
                    <a:pt x="61" y="155"/>
                    <a:pt x="58" y="156"/>
                    <a:pt x="61" y="157"/>
                  </a:cubicBezTo>
                  <a:cubicBezTo>
                    <a:pt x="60" y="161"/>
                    <a:pt x="60" y="166"/>
                    <a:pt x="60" y="170"/>
                  </a:cubicBezTo>
                  <a:cubicBezTo>
                    <a:pt x="59" y="169"/>
                    <a:pt x="56" y="169"/>
                    <a:pt x="57" y="170"/>
                  </a:cubicBezTo>
                  <a:cubicBezTo>
                    <a:pt x="59" y="171"/>
                    <a:pt x="59" y="171"/>
                    <a:pt x="59" y="171"/>
                  </a:cubicBezTo>
                  <a:cubicBezTo>
                    <a:pt x="58" y="171"/>
                    <a:pt x="58" y="171"/>
                    <a:pt x="58" y="171"/>
                  </a:cubicBezTo>
                  <a:cubicBezTo>
                    <a:pt x="58" y="171"/>
                    <a:pt x="60" y="172"/>
                    <a:pt x="61" y="172"/>
                  </a:cubicBezTo>
                  <a:cubicBezTo>
                    <a:pt x="63" y="183"/>
                    <a:pt x="55" y="194"/>
                    <a:pt x="55" y="206"/>
                  </a:cubicBezTo>
                  <a:cubicBezTo>
                    <a:pt x="54" y="208"/>
                    <a:pt x="55" y="212"/>
                    <a:pt x="55" y="215"/>
                  </a:cubicBezTo>
                  <a:cubicBezTo>
                    <a:pt x="50" y="224"/>
                    <a:pt x="46" y="231"/>
                    <a:pt x="49" y="240"/>
                  </a:cubicBezTo>
                  <a:cubicBezTo>
                    <a:pt x="49" y="240"/>
                    <a:pt x="40" y="239"/>
                    <a:pt x="38" y="235"/>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6" name="Google Shape;306;p14"/>
            <p:cNvSpPr/>
            <p:nvPr/>
          </p:nvSpPr>
          <p:spPr>
            <a:xfrm>
              <a:off x="2322513" y="2022475"/>
              <a:ext cx="20638" cy="9525"/>
            </a:xfrm>
            <a:custGeom>
              <a:avLst/>
              <a:gdLst/>
              <a:ahLst/>
              <a:cxnLst/>
              <a:rect l="l" t="t" r="r" b="b"/>
              <a:pathLst>
                <a:path w="5" h="2" extrusionOk="0">
                  <a:moveTo>
                    <a:pt x="5" y="2"/>
                  </a:moveTo>
                  <a:cubicBezTo>
                    <a:pt x="3" y="1"/>
                    <a:pt x="2" y="2"/>
                    <a:pt x="0" y="0"/>
                  </a:cubicBezTo>
                  <a:lnTo>
                    <a:pt x="5"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7" name="Google Shape;307;p14"/>
            <p:cNvSpPr/>
            <p:nvPr/>
          </p:nvSpPr>
          <p:spPr>
            <a:xfrm>
              <a:off x="2305051" y="2166938"/>
              <a:ext cx="9525" cy="9525"/>
            </a:xfrm>
            <a:custGeom>
              <a:avLst/>
              <a:gdLst/>
              <a:ahLst/>
              <a:cxnLst/>
              <a:rect l="l" t="t" r="r" b="b"/>
              <a:pathLst>
                <a:path w="2" h="2" extrusionOk="0">
                  <a:moveTo>
                    <a:pt x="2" y="0"/>
                  </a:moveTo>
                  <a:cubicBezTo>
                    <a:pt x="2" y="0"/>
                    <a:pt x="2" y="1"/>
                    <a:pt x="2" y="1"/>
                  </a:cubicBezTo>
                  <a:cubicBezTo>
                    <a:pt x="1" y="1"/>
                    <a:pt x="0" y="2"/>
                    <a:pt x="0" y="1"/>
                  </a:cubicBezTo>
                  <a:cubicBezTo>
                    <a:pt x="1" y="1"/>
                    <a:pt x="1" y="1"/>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8" name="Google Shape;308;p14"/>
            <p:cNvSpPr/>
            <p:nvPr/>
          </p:nvSpPr>
          <p:spPr>
            <a:xfrm>
              <a:off x="2327276" y="2192338"/>
              <a:ext cx="15875" cy="9525"/>
            </a:xfrm>
            <a:custGeom>
              <a:avLst/>
              <a:gdLst/>
              <a:ahLst/>
              <a:cxnLst/>
              <a:rect l="l" t="t" r="r" b="b"/>
              <a:pathLst>
                <a:path w="4" h="2" extrusionOk="0">
                  <a:moveTo>
                    <a:pt x="4" y="0"/>
                  </a:moveTo>
                  <a:cubicBezTo>
                    <a:pt x="3" y="2"/>
                    <a:pt x="1" y="2"/>
                    <a:pt x="0" y="1"/>
                  </a:cubicBezTo>
                  <a:lnTo>
                    <a:pt x="4"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9" name="Google Shape;309;p14"/>
            <p:cNvSpPr/>
            <p:nvPr/>
          </p:nvSpPr>
          <p:spPr>
            <a:xfrm>
              <a:off x="2360613" y="2235200"/>
              <a:ext cx="9525" cy="9525"/>
            </a:xfrm>
            <a:custGeom>
              <a:avLst/>
              <a:gdLst/>
              <a:ahLst/>
              <a:cxnLst/>
              <a:rect l="l" t="t" r="r" b="b"/>
              <a:pathLst>
                <a:path w="2" h="2" extrusionOk="0">
                  <a:moveTo>
                    <a:pt x="1" y="0"/>
                  </a:moveTo>
                  <a:cubicBezTo>
                    <a:pt x="2" y="2"/>
                    <a:pt x="1" y="2"/>
                    <a:pt x="0" y="2"/>
                  </a:cubicBezTo>
                  <a:lnTo>
                    <a:pt x="1"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0" name="Google Shape;310;p14"/>
            <p:cNvSpPr/>
            <p:nvPr/>
          </p:nvSpPr>
          <p:spPr>
            <a:xfrm>
              <a:off x="2370138" y="2222500"/>
              <a:ext cx="7938" cy="9525"/>
            </a:xfrm>
            <a:custGeom>
              <a:avLst/>
              <a:gdLst/>
              <a:ahLst/>
              <a:cxnLst/>
              <a:rect l="l" t="t" r="r" b="b"/>
              <a:pathLst>
                <a:path w="2" h="2" extrusionOk="0">
                  <a:moveTo>
                    <a:pt x="1" y="0"/>
                  </a:moveTo>
                  <a:cubicBezTo>
                    <a:pt x="2" y="0"/>
                    <a:pt x="2" y="1"/>
                    <a:pt x="2" y="2"/>
                  </a:cubicBezTo>
                  <a:cubicBezTo>
                    <a:pt x="2" y="1"/>
                    <a:pt x="0" y="2"/>
                    <a:pt x="1"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1" name="Google Shape;311;p14"/>
            <p:cNvSpPr/>
            <p:nvPr/>
          </p:nvSpPr>
          <p:spPr>
            <a:xfrm>
              <a:off x="2441576" y="2257425"/>
              <a:ext cx="7938" cy="12700"/>
            </a:xfrm>
            <a:custGeom>
              <a:avLst/>
              <a:gdLst/>
              <a:ahLst/>
              <a:cxnLst/>
              <a:rect l="l" t="t" r="r" b="b"/>
              <a:pathLst>
                <a:path w="2" h="3" extrusionOk="0">
                  <a:moveTo>
                    <a:pt x="0" y="1"/>
                  </a:moveTo>
                  <a:cubicBezTo>
                    <a:pt x="1" y="1"/>
                    <a:pt x="2" y="0"/>
                    <a:pt x="2" y="2"/>
                  </a:cubicBezTo>
                  <a:cubicBezTo>
                    <a:pt x="2" y="0"/>
                    <a:pt x="0" y="3"/>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2" name="Google Shape;312;p14"/>
            <p:cNvSpPr/>
            <p:nvPr/>
          </p:nvSpPr>
          <p:spPr>
            <a:xfrm>
              <a:off x="2479676" y="2257425"/>
              <a:ext cx="4763" cy="7937"/>
            </a:xfrm>
            <a:custGeom>
              <a:avLst/>
              <a:gdLst/>
              <a:ahLst/>
              <a:cxnLst/>
              <a:rect l="l" t="t" r="r" b="b"/>
              <a:pathLst>
                <a:path w="1" h="2" extrusionOk="0">
                  <a:moveTo>
                    <a:pt x="0" y="0"/>
                  </a:moveTo>
                  <a:cubicBezTo>
                    <a:pt x="0" y="0"/>
                    <a:pt x="0" y="0"/>
                    <a:pt x="0" y="0"/>
                  </a:cubicBezTo>
                  <a:cubicBezTo>
                    <a:pt x="1" y="0"/>
                    <a:pt x="0" y="2"/>
                    <a:pt x="0" y="2"/>
                  </a:cubicBez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3" name="Google Shape;313;p14"/>
            <p:cNvSpPr/>
            <p:nvPr/>
          </p:nvSpPr>
          <p:spPr>
            <a:xfrm>
              <a:off x="2624138" y="2073275"/>
              <a:ext cx="4763" cy="4762"/>
            </a:xfrm>
            <a:custGeom>
              <a:avLst/>
              <a:gdLst/>
              <a:ahLst/>
              <a:cxnLst/>
              <a:rect l="l" t="t" r="r" b="b"/>
              <a:pathLst>
                <a:path w="3" h="3" extrusionOk="0">
                  <a:moveTo>
                    <a:pt x="0" y="3"/>
                  </a:moveTo>
                  <a:lnTo>
                    <a:pt x="3" y="0"/>
                  </a:lnTo>
                  <a:lnTo>
                    <a:pt x="3" y="3"/>
                  </a:lnTo>
                  <a:lnTo>
                    <a:pt x="0"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4" name="Google Shape;314;p14"/>
            <p:cNvSpPr/>
            <p:nvPr/>
          </p:nvSpPr>
          <p:spPr>
            <a:xfrm>
              <a:off x="2471738" y="2282825"/>
              <a:ext cx="12700" cy="7937"/>
            </a:xfrm>
            <a:custGeom>
              <a:avLst/>
              <a:gdLst/>
              <a:ahLst/>
              <a:cxnLst/>
              <a:rect l="l" t="t" r="r" b="b"/>
              <a:pathLst>
                <a:path w="3" h="2" extrusionOk="0">
                  <a:moveTo>
                    <a:pt x="2" y="0"/>
                  </a:moveTo>
                  <a:cubicBezTo>
                    <a:pt x="3" y="2"/>
                    <a:pt x="0" y="0"/>
                    <a:pt x="0" y="0"/>
                  </a:cubicBezTo>
                  <a:cubicBezTo>
                    <a:pt x="0" y="0"/>
                    <a:pt x="2" y="1"/>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5" name="Google Shape;315;p14"/>
            <p:cNvSpPr/>
            <p:nvPr/>
          </p:nvSpPr>
          <p:spPr>
            <a:xfrm>
              <a:off x="2471738" y="2414588"/>
              <a:ext cx="12700" cy="3175"/>
            </a:xfrm>
            <a:custGeom>
              <a:avLst/>
              <a:gdLst/>
              <a:ahLst/>
              <a:cxnLst/>
              <a:rect l="l" t="t" r="r" b="b"/>
              <a:pathLst>
                <a:path w="8" h="2" extrusionOk="0">
                  <a:moveTo>
                    <a:pt x="0" y="0"/>
                  </a:moveTo>
                  <a:lnTo>
                    <a:pt x="0" y="0"/>
                  </a:lnTo>
                  <a:lnTo>
                    <a:pt x="8" y="2"/>
                  </a:ln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6" name="Google Shape;316;p14"/>
            <p:cNvSpPr/>
            <p:nvPr/>
          </p:nvSpPr>
          <p:spPr>
            <a:xfrm>
              <a:off x="1600201" y="2681288"/>
              <a:ext cx="9525" cy="17462"/>
            </a:xfrm>
            <a:custGeom>
              <a:avLst/>
              <a:gdLst/>
              <a:ahLst/>
              <a:cxnLst/>
              <a:rect l="l" t="t" r="r" b="b"/>
              <a:pathLst>
                <a:path w="2" h="4" extrusionOk="0">
                  <a:moveTo>
                    <a:pt x="1" y="3"/>
                  </a:moveTo>
                  <a:cubicBezTo>
                    <a:pt x="2" y="2"/>
                    <a:pt x="0" y="0"/>
                    <a:pt x="1" y="2"/>
                  </a:cubicBezTo>
                  <a:cubicBezTo>
                    <a:pt x="2" y="3"/>
                    <a:pt x="2" y="4"/>
                    <a:pt x="1"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7" name="Google Shape;317;p14"/>
            <p:cNvSpPr/>
            <p:nvPr/>
          </p:nvSpPr>
          <p:spPr>
            <a:xfrm>
              <a:off x="887413" y="2584450"/>
              <a:ext cx="709613" cy="306387"/>
            </a:xfrm>
            <a:custGeom>
              <a:avLst/>
              <a:gdLst/>
              <a:ahLst/>
              <a:cxnLst/>
              <a:rect l="l" t="t" r="r" b="b"/>
              <a:pathLst>
                <a:path w="167" h="72" extrusionOk="0">
                  <a:moveTo>
                    <a:pt x="1" y="53"/>
                  </a:moveTo>
                  <a:cubicBezTo>
                    <a:pt x="3" y="44"/>
                    <a:pt x="6" y="52"/>
                    <a:pt x="8" y="47"/>
                  </a:cubicBezTo>
                  <a:cubicBezTo>
                    <a:pt x="8" y="46"/>
                    <a:pt x="8" y="51"/>
                    <a:pt x="9" y="50"/>
                  </a:cubicBezTo>
                  <a:cubicBezTo>
                    <a:pt x="10" y="43"/>
                    <a:pt x="14" y="47"/>
                    <a:pt x="17" y="51"/>
                  </a:cubicBezTo>
                  <a:cubicBezTo>
                    <a:pt x="17" y="53"/>
                    <a:pt x="17" y="53"/>
                    <a:pt x="17" y="53"/>
                  </a:cubicBezTo>
                  <a:cubicBezTo>
                    <a:pt x="18" y="54"/>
                    <a:pt x="18" y="49"/>
                    <a:pt x="18" y="50"/>
                  </a:cubicBezTo>
                  <a:cubicBezTo>
                    <a:pt x="18" y="51"/>
                    <a:pt x="18" y="51"/>
                    <a:pt x="19" y="52"/>
                  </a:cubicBezTo>
                  <a:cubicBezTo>
                    <a:pt x="18" y="49"/>
                    <a:pt x="19" y="51"/>
                    <a:pt x="19" y="49"/>
                  </a:cubicBezTo>
                  <a:cubicBezTo>
                    <a:pt x="20" y="50"/>
                    <a:pt x="20" y="52"/>
                    <a:pt x="20" y="53"/>
                  </a:cubicBezTo>
                  <a:cubicBezTo>
                    <a:pt x="20" y="50"/>
                    <a:pt x="20" y="50"/>
                    <a:pt x="20" y="50"/>
                  </a:cubicBezTo>
                  <a:cubicBezTo>
                    <a:pt x="20" y="43"/>
                    <a:pt x="22" y="50"/>
                    <a:pt x="23" y="46"/>
                  </a:cubicBezTo>
                  <a:cubicBezTo>
                    <a:pt x="23" y="48"/>
                    <a:pt x="23" y="48"/>
                    <a:pt x="23" y="48"/>
                  </a:cubicBezTo>
                  <a:cubicBezTo>
                    <a:pt x="25" y="44"/>
                    <a:pt x="27" y="44"/>
                    <a:pt x="29" y="42"/>
                  </a:cubicBezTo>
                  <a:cubicBezTo>
                    <a:pt x="29" y="46"/>
                    <a:pt x="29" y="46"/>
                    <a:pt x="29" y="46"/>
                  </a:cubicBezTo>
                  <a:cubicBezTo>
                    <a:pt x="29" y="43"/>
                    <a:pt x="29" y="42"/>
                    <a:pt x="30" y="42"/>
                  </a:cubicBezTo>
                  <a:cubicBezTo>
                    <a:pt x="31" y="45"/>
                    <a:pt x="31" y="39"/>
                    <a:pt x="31" y="40"/>
                  </a:cubicBezTo>
                  <a:cubicBezTo>
                    <a:pt x="31" y="41"/>
                    <a:pt x="31" y="41"/>
                    <a:pt x="31" y="41"/>
                  </a:cubicBezTo>
                  <a:cubicBezTo>
                    <a:pt x="31" y="38"/>
                    <a:pt x="32" y="43"/>
                    <a:pt x="32" y="39"/>
                  </a:cubicBezTo>
                  <a:cubicBezTo>
                    <a:pt x="33" y="41"/>
                    <a:pt x="33" y="41"/>
                    <a:pt x="33" y="41"/>
                  </a:cubicBezTo>
                  <a:cubicBezTo>
                    <a:pt x="32" y="37"/>
                    <a:pt x="34" y="44"/>
                    <a:pt x="34" y="41"/>
                  </a:cubicBezTo>
                  <a:cubicBezTo>
                    <a:pt x="34" y="40"/>
                    <a:pt x="34" y="40"/>
                    <a:pt x="34" y="40"/>
                  </a:cubicBezTo>
                  <a:cubicBezTo>
                    <a:pt x="34" y="39"/>
                    <a:pt x="35" y="41"/>
                    <a:pt x="35" y="41"/>
                  </a:cubicBezTo>
                  <a:cubicBezTo>
                    <a:pt x="35" y="41"/>
                    <a:pt x="35" y="41"/>
                    <a:pt x="35" y="41"/>
                  </a:cubicBezTo>
                  <a:cubicBezTo>
                    <a:pt x="36" y="40"/>
                    <a:pt x="36" y="42"/>
                    <a:pt x="36" y="39"/>
                  </a:cubicBezTo>
                  <a:cubicBezTo>
                    <a:pt x="37" y="41"/>
                    <a:pt x="35" y="40"/>
                    <a:pt x="36" y="44"/>
                  </a:cubicBezTo>
                  <a:cubicBezTo>
                    <a:pt x="38" y="40"/>
                    <a:pt x="41" y="40"/>
                    <a:pt x="44" y="40"/>
                  </a:cubicBezTo>
                  <a:cubicBezTo>
                    <a:pt x="45" y="43"/>
                    <a:pt x="45" y="43"/>
                    <a:pt x="45" y="43"/>
                  </a:cubicBezTo>
                  <a:cubicBezTo>
                    <a:pt x="45" y="42"/>
                    <a:pt x="46" y="42"/>
                    <a:pt x="46" y="40"/>
                  </a:cubicBezTo>
                  <a:cubicBezTo>
                    <a:pt x="46" y="41"/>
                    <a:pt x="46" y="42"/>
                    <a:pt x="46" y="42"/>
                  </a:cubicBezTo>
                  <a:cubicBezTo>
                    <a:pt x="47" y="44"/>
                    <a:pt x="46" y="38"/>
                    <a:pt x="47" y="40"/>
                  </a:cubicBezTo>
                  <a:cubicBezTo>
                    <a:pt x="47" y="43"/>
                    <a:pt x="47" y="43"/>
                    <a:pt x="47" y="43"/>
                  </a:cubicBezTo>
                  <a:cubicBezTo>
                    <a:pt x="47" y="41"/>
                    <a:pt x="48" y="41"/>
                    <a:pt x="48" y="40"/>
                  </a:cubicBezTo>
                  <a:cubicBezTo>
                    <a:pt x="49" y="41"/>
                    <a:pt x="48" y="41"/>
                    <a:pt x="49" y="42"/>
                  </a:cubicBezTo>
                  <a:cubicBezTo>
                    <a:pt x="49" y="39"/>
                    <a:pt x="50" y="43"/>
                    <a:pt x="50" y="41"/>
                  </a:cubicBezTo>
                  <a:cubicBezTo>
                    <a:pt x="50" y="43"/>
                    <a:pt x="50" y="43"/>
                    <a:pt x="50" y="43"/>
                  </a:cubicBezTo>
                  <a:cubicBezTo>
                    <a:pt x="51" y="45"/>
                    <a:pt x="50" y="38"/>
                    <a:pt x="51" y="40"/>
                  </a:cubicBezTo>
                  <a:cubicBezTo>
                    <a:pt x="51" y="42"/>
                    <a:pt x="51" y="42"/>
                    <a:pt x="51" y="42"/>
                  </a:cubicBezTo>
                  <a:cubicBezTo>
                    <a:pt x="51" y="38"/>
                    <a:pt x="52" y="39"/>
                    <a:pt x="53" y="38"/>
                  </a:cubicBezTo>
                  <a:cubicBezTo>
                    <a:pt x="53" y="39"/>
                    <a:pt x="53" y="39"/>
                    <a:pt x="53" y="39"/>
                  </a:cubicBezTo>
                  <a:cubicBezTo>
                    <a:pt x="53" y="38"/>
                    <a:pt x="54" y="39"/>
                    <a:pt x="55" y="37"/>
                  </a:cubicBezTo>
                  <a:cubicBezTo>
                    <a:pt x="55" y="38"/>
                    <a:pt x="56" y="42"/>
                    <a:pt x="56" y="42"/>
                  </a:cubicBezTo>
                  <a:cubicBezTo>
                    <a:pt x="56" y="37"/>
                    <a:pt x="57" y="40"/>
                    <a:pt x="56" y="35"/>
                  </a:cubicBezTo>
                  <a:cubicBezTo>
                    <a:pt x="57" y="36"/>
                    <a:pt x="58" y="37"/>
                    <a:pt x="58" y="36"/>
                  </a:cubicBezTo>
                  <a:cubicBezTo>
                    <a:pt x="58" y="37"/>
                    <a:pt x="59" y="41"/>
                    <a:pt x="59" y="41"/>
                  </a:cubicBezTo>
                  <a:cubicBezTo>
                    <a:pt x="60" y="43"/>
                    <a:pt x="60" y="43"/>
                    <a:pt x="60" y="43"/>
                  </a:cubicBezTo>
                  <a:cubicBezTo>
                    <a:pt x="60" y="45"/>
                    <a:pt x="59" y="43"/>
                    <a:pt x="60" y="45"/>
                  </a:cubicBezTo>
                  <a:cubicBezTo>
                    <a:pt x="60" y="45"/>
                    <a:pt x="61" y="43"/>
                    <a:pt x="61" y="44"/>
                  </a:cubicBezTo>
                  <a:cubicBezTo>
                    <a:pt x="61" y="41"/>
                    <a:pt x="61" y="36"/>
                    <a:pt x="61" y="36"/>
                  </a:cubicBezTo>
                  <a:cubicBezTo>
                    <a:pt x="61" y="37"/>
                    <a:pt x="62" y="40"/>
                    <a:pt x="62" y="41"/>
                  </a:cubicBezTo>
                  <a:cubicBezTo>
                    <a:pt x="62" y="33"/>
                    <a:pt x="62" y="33"/>
                    <a:pt x="62" y="33"/>
                  </a:cubicBezTo>
                  <a:cubicBezTo>
                    <a:pt x="62" y="33"/>
                    <a:pt x="63" y="36"/>
                    <a:pt x="63" y="35"/>
                  </a:cubicBezTo>
                  <a:cubicBezTo>
                    <a:pt x="63" y="32"/>
                    <a:pt x="63" y="32"/>
                    <a:pt x="63" y="32"/>
                  </a:cubicBezTo>
                  <a:cubicBezTo>
                    <a:pt x="63" y="33"/>
                    <a:pt x="64" y="31"/>
                    <a:pt x="65" y="35"/>
                  </a:cubicBezTo>
                  <a:cubicBezTo>
                    <a:pt x="65" y="37"/>
                    <a:pt x="64" y="36"/>
                    <a:pt x="65" y="38"/>
                  </a:cubicBezTo>
                  <a:cubicBezTo>
                    <a:pt x="65" y="37"/>
                    <a:pt x="65" y="36"/>
                    <a:pt x="66" y="36"/>
                  </a:cubicBezTo>
                  <a:cubicBezTo>
                    <a:pt x="66" y="36"/>
                    <a:pt x="66" y="36"/>
                    <a:pt x="66" y="36"/>
                  </a:cubicBezTo>
                  <a:cubicBezTo>
                    <a:pt x="66" y="37"/>
                    <a:pt x="66" y="35"/>
                    <a:pt x="66" y="32"/>
                  </a:cubicBezTo>
                  <a:cubicBezTo>
                    <a:pt x="65" y="32"/>
                    <a:pt x="66" y="35"/>
                    <a:pt x="66" y="34"/>
                  </a:cubicBezTo>
                  <a:cubicBezTo>
                    <a:pt x="65" y="31"/>
                    <a:pt x="66" y="31"/>
                    <a:pt x="66" y="30"/>
                  </a:cubicBezTo>
                  <a:cubicBezTo>
                    <a:pt x="67" y="33"/>
                    <a:pt x="67" y="33"/>
                    <a:pt x="67" y="33"/>
                  </a:cubicBezTo>
                  <a:cubicBezTo>
                    <a:pt x="67" y="30"/>
                    <a:pt x="67" y="29"/>
                    <a:pt x="68" y="28"/>
                  </a:cubicBezTo>
                  <a:cubicBezTo>
                    <a:pt x="68" y="26"/>
                    <a:pt x="68" y="31"/>
                    <a:pt x="68" y="30"/>
                  </a:cubicBezTo>
                  <a:cubicBezTo>
                    <a:pt x="69" y="33"/>
                    <a:pt x="69" y="26"/>
                    <a:pt x="71" y="30"/>
                  </a:cubicBezTo>
                  <a:cubicBezTo>
                    <a:pt x="71" y="30"/>
                    <a:pt x="70" y="27"/>
                    <a:pt x="70" y="28"/>
                  </a:cubicBezTo>
                  <a:cubicBezTo>
                    <a:pt x="71" y="28"/>
                    <a:pt x="71" y="31"/>
                    <a:pt x="71" y="30"/>
                  </a:cubicBezTo>
                  <a:cubicBezTo>
                    <a:pt x="72" y="31"/>
                    <a:pt x="72" y="29"/>
                    <a:pt x="72" y="28"/>
                  </a:cubicBezTo>
                  <a:cubicBezTo>
                    <a:pt x="72" y="27"/>
                    <a:pt x="72" y="29"/>
                    <a:pt x="72" y="29"/>
                  </a:cubicBezTo>
                  <a:cubicBezTo>
                    <a:pt x="72" y="28"/>
                    <a:pt x="73" y="25"/>
                    <a:pt x="75" y="27"/>
                  </a:cubicBezTo>
                  <a:cubicBezTo>
                    <a:pt x="75" y="26"/>
                    <a:pt x="75" y="23"/>
                    <a:pt x="75" y="24"/>
                  </a:cubicBezTo>
                  <a:cubicBezTo>
                    <a:pt x="75" y="26"/>
                    <a:pt x="75" y="26"/>
                    <a:pt x="75" y="26"/>
                  </a:cubicBezTo>
                  <a:cubicBezTo>
                    <a:pt x="76" y="28"/>
                    <a:pt x="76" y="26"/>
                    <a:pt x="76" y="28"/>
                  </a:cubicBezTo>
                  <a:cubicBezTo>
                    <a:pt x="76" y="25"/>
                    <a:pt x="75" y="31"/>
                    <a:pt x="75" y="28"/>
                  </a:cubicBezTo>
                  <a:cubicBezTo>
                    <a:pt x="76" y="30"/>
                    <a:pt x="75" y="24"/>
                    <a:pt x="76" y="28"/>
                  </a:cubicBezTo>
                  <a:cubicBezTo>
                    <a:pt x="76" y="27"/>
                    <a:pt x="76" y="25"/>
                    <a:pt x="77" y="27"/>
                  </a:cubicBezTo>
                  <a:cubicBezTo>
                    <a:pt x="77" y="26"/>
                    <a:pt x="77" y="30"/>
                    <a:pt x="78" y="30"/>
                  </a:cubicBezTo>
                  <a:cubicBezTo>
                    <a:pt x="78" y="30"/>
                    <a:pt x="78" y="29"/>
                    <a:pt x="78" y="28"/>
                  </a:cubicBezTo>
                  <a:cubicBezTo>
                    <a:pt x="78" y="27"/>
                    <a:pt x="78" y="27"/>
                    <a:pt x="78" y="27"/>
                  </a:cubicBezTo>
                  <a:cubicBezTo>
                    <a:pt x="78" y="25"/>
                    <a:pt x="79" y="27"/>
                    <a:pt x="78" y="25"/>
                  </a:cubicBezTo>
                  <a:cubicBezTo>
                    <a:pt x="79" y="27"/>
                    <a:pt x="79" y="23"/>
                    <a:pt x="80" y="27"/>
                  </a:cubicBezTo>
                  <a:cubicBezTo>
                    <a:pt x="80" y="30"/>
                    <a:pt x="80" y="30"/>
                    <a:pt x="80" y="30"/>
                  </a:cubicBezTo>
                  <a:cubicBezTo>
                    <a:pt x="80" y="30"/>
                    <a:pt x="80" y="27"/>
                    <a:pt x="80" y="26"/>
                  </a:cubicBezTo>
                  <a:cubicBezTo>
                    <a:pt x="80" y="27"/>
                    <a:pt x="80" y="27"/>
                    <a:pt x="80" y="27"/>
                  </a:cubicBezTo>
                  <a:cubicBezTo>
                    <a:pt x="79" y="22"/>
                    <a:pt x="81" y="27"/>
                    <a:pt x="81" y="23"/>
                  </a:cubicBezTo>
                  <a:cubicBezTo>
                    <a:pt x="82" y="25"/>
                    <a:pt x="82" y="23"/>
                    <a:pt x="83" y="26"/>
                  </a:cubicBezTo>
                  <a:cubicBezTo>
                    <a:pt x="83" y="25"/>
                    <a:pt x="83" y="23"/>
                    <a:pt x="84" y="24"/>
                  </a:cubicBezTo>
                  <a:cubicBezTo>
                    <a:pt x="84" y="24"/>
                    <a:pt x="84" y="25"/>
                    <a:pt x="84" y="26"/>
                  </a:cubicBezTo>
                  <a:cubicBezTo>
                    <a:pt x="85" y="27"/>
                    <a:pt x="84" y="26"/>
                    <a:pt x="85" y="25"/>
                  </a:cubicBezTo>
                  <a:cubicBezTo>
                    <a:pt x="85" y="26"/>
                    <a:pt x="86" y="28"/>
                    <a:pt x="86" y="29"/>
                  </a:cubicBezTo>
                  <a:cubicBezTo>
                    <a:pt x="87" y="28"/>
                    <a:pt x="86" y="25"/>
                    <a:pt x="86" y="23"/>
                  </a:cubicBezTo>
                  <a:cubicBezTo>
                    <a:pt x="87" y="28"/>
                    <a:pt x="86" y="20"/>
                    <a:pt x="88" y="24"/>
                  </a:cubicBezTo>
                  <a:cubicBezTo>
                    <a:pt x="88" y="25"/>
                    <a:pt x="88" y="27"/>
                    <a:pt x="88" y="28"/>
                  </a:cubicBezTo>
                  <a:cubicBezTo>
                    <a:pt x="89" y="33"/>
                    <a:pt x="88" y="24"/>
                    <a:pt x="89" y="26"/>
                  </a:cubicBezTo>
                  <a:cubicBezTo>
                    <a:pt x="89" y="22"/>
                    <a:pt x="89" y="22"/>
                    <a:pt x="89" y="22"/>
                  </a:cubicBezTo>
                  <a:cubicBezTo>
                    <a:pt x="89" y="25"/>
                    <a:pt x="89" y="20"/>
                    <a:pt x="90" y="24"/>
                  </a:cubicBezTo>
                  <a:cubicBezTo>
                    <a:pt x="90" y="22"/>
                    <a:pt x="91" y="25"/>
                    <a:pt x="90" y="21"/>
                  </a:cubicBezTo>
                  <a:cubicBezTo>
                    <a:pt x="92" y="24"/>
                    <a:pt x="92" y="19"/>
                    <a:pt x="94" y="26"/>
                  </a:cubicBezTo>
                  <a:cubicBezTo>
                    <a:pt x="94" y="25"/>
                    <a:pt x="95" y="25"/>
                    <a:pt x="94" y="23"/>
                  </a:cubicBezTo>
                  <a:cubicBezTo>
                    <a:pt x="94" y="21"/>
                    <a:pt x="94" y="25"/>
                    <a:pt x="94" y="24"/>
                  </a:cubicBezTo>
                  <a:cubicBezTo>
                    <a:pt x="94" y="24"/>
                    <a:pt x="94" y="22"/>
                    <a:pt x="94" y="22"/>
                  </a:cubicBezTo>
                  <a:cubicBezTo>
                    <a:pt x="94" y="23"/>
                    <a:pt x="95" y="23"/>
                    <a:pt x="95" y="26"/>
                  </a:cubicBezTo>
                  <a:cubicBezTo>
                    <a:pt x="96" y="29"/>
                    <a:pt x="94" y="19"/>
                    <a:pt x="96" y="21"/>
                  </a:cubicBezTo>
                  <a:cubicBezTo>
                    <a:pt x="96" y="22"/>
                    <a:pt x="96" y="23"/>
                    <a:pt x="96" y="23"/>
                  </a:cubicBezTo>
                  <a:cubicBezTo>
                    <a:pt x="96" y="20"/>
                    <a:pt x="96" y="20"/>
                    <a:pt x="96" y="20"/>
                  </a:cubicBezTo>
                  <a:cubicBezTo>
                    <a:pt x="97" y="20"/>
                    <a:pt x="97" y="23"/>
                    <a:pt x="98" y="26"/>
                  </a:cubicBezTo>
                  <a:cubicBezTo>
                    <a:pt x="98" y="26"/>
                    <a:pt x="99" y="26"/>
                    <a:pt x="98" y="24"/>
                  </a:cubicBezTo>
                  <a:cubicBezTo>
                    <a:pt x="99" y="27"/>
                    <a:pt x="99" y="27"/>
                    <a:pt x="99" y="27"/>
                  </a:cubicBezTo>
                  <a:cubicBezTo>
                    <a:pt x="99" y="25"/>
                    <a:pt x="99" y="25"/>
                    <a:pt x="99" y="25"/>
                  </a:cubicBezTo>
                  <a:cubicBezTo>
                    <a:pt x="99" y="25"/>
                    <a:pt x="99" y="25"/>
                    <a:pt x="99" y="25"/>
                  </a:cubicBezTo>
                  <a:cubicBezTo>
                    <a:pt x="100" y="26"/>
                    <a:pt x="100" y="26"/>
                    <a:pt x="100" y="25"/>
                  </a:cubicBezTo>
                  <a:cubicBezTo>
                    <a:pt x="100" y="24"/>
                    <a:pt x="99" y="23"/>
                    <a:pt x="99" y="22"/>
                  </a:cubicBezTo>
                  <a:cubicBezTo>
                    <a:pt x="99" y="21"/>
                    <a:pt x="99" y="21"/>
                    <a:pt x="99" y="20"/>
                  </a:cubicBezTo>
                  <a:cubicBezTo>
                    <a:pt x="99" y="23"/>
                    <a:pt x="100" y="22"/>
                    <a:pt x="100" y="22"/>
                  </a:cubicBezTo>
                  <a:cubicBezTo>
                    <a:pt x="101" y="23"/>
                    <a:pt x="100" y="20"/>
                    <a:pt x="100" y="20"/>
                  </a:cubicBezTo>
                  <a:cubicBezTo>
                    <a:pt x="101" y="21"/>
                    <a:pt x="101" y="20"/>
                    <a:pt x="101" y="22"/>
                  </a:cubicBezTo>
                  <a:cubicBezTo>
                    <a:pt x="101" y="22"/>
                    <a:pt x="100" y="20"/>
                    <a:pt x="101" y="22"/>
                  </a:cubicBezTo>
                  <a:cubicBezTo>
                    <a:pt x="101" y="23"/>
                    <a:pt x="101" y="25"/>
                    <a:pt x="101" y="23"/>
                  </a:cubicBezTo>
                  <a:cubicBezTo>
                    <a:pt x="101" y="22"/>
                    <a:pt x="100" y="18"/>
                    <a:pt x="101" y="20"/>
                  </a:cubicBezTo>
                  <a:cubicBezTo>
                    <a:pt x="101" y="22"/>
                    <a:pt x="101" y="22"/>
                    <a:pt x="101" y="22"/>
                  </a:cubicBezTo>
                  <a:cubicBezTo>
                    <a:pt x="102" y="24"/>
                    <a:pt x="102" y="24"/>
                    <a:pt x="102" y="24"/>
                  </a:cubicBezTo>
                  <a:cubicBezTo>
                    <a:pt x="102" y="21"/>
                    <a:pt x="102" y="21"/>
                    <a:pt x="102" y="21"/>
                  </a:cubicBezTo>
                  <a:cubicBezTo>
                    <a:pt x="102" y="22"/>
                    <a:pt x="102" y="22"/>
                    <a:pt x="102" y="22"/>
                  </a:cubicBezTo>
                  <a:cubicBezTo>
                    <a:pt x="102" y="20"/>
                    <a:pt x="103" y="21"/>
                    <a:pt x="102" y="18"/>
                  </a:cubicBezTo>
                  <a:cubicBezTo>
                    <a:pt x="103" y="18"/>
                    <a:pt x="103" y="20"/>
                    <a:pt x="104" y="20"/>
                  </a:cubicBezTo>
                  <a:cubicBezTo>
                    <a:pt x="104" y="20"/>
                    <a:pt x="104" y="20"/>
                    <a:pt x="104" y="20"/>
                  </a:cubicBezTo>
                  <a:cubicBezTo>
                    <a:pt x="104" y="22"/>
                    <a:pt x="104" y="21"/>
                    <a:pt x="104" y="19"/>
                  </a:cubicBezTo>
                  <a:cubicBezTo>
                    <a:pt x="104" y="20"/>
                    <a:pt x="104" y="20"/>
                    <a:pt x="104" y="20"/>
                  </a:cubicBezTo>
                  <a:cubicBezTo>
                    <a:pt x="105" y="20"/>
                    <a:pt x="105" y="19"/>
                    <a:pt x="105" y="18"/>
                  </a:cubicBezTo>
                  <a:cubicBezTo>
                    <a:pt x="106" y="20"/>
                    <a:pt x="107" y="27"/>
                    <a:pt x="107" y="24"/>
                  </a:cubicBezTo>
                  <a:cubicBezTo>
                    <a:pt x="107" y="24"/>
                    <a:pt x="107" y="19"/>
                    <a:pt x="106" y="18"/>
                  </a:cubicBezTo>
                  <a:cubicBezTo>
                    <a:pt x="107" y="19"/>
                    <a:pt x="108" y="15"/>
                    <a:pt x="109" y="19"/>
                  </a:cubicBezTo>
                  <a:cubicBezTo>
                    <a:pt x="109" y="16"/>
                    <a:pt x="109" y="16"/>
                    <a:pt x="109" y="16"/>
                  </a:cubicBezTo>
                  <a:cubicBezTo>
                    <a:pt x="110" y="17"/>
                    <a:pt x="111" y="13"/>
                    <a:pt x="113" y="18"/>
                  </a:cubicBezTo>
                  <a:cubicBezTo>
                    <a:pt x="113" y="19"/>
                    <a:pt x="113" y="20"/>
                    <a:pt x="113" y="21"/>
                  </a:cubicBezTo>
                  <a:cubicBezTo>
                    <a:pt x="113" y="19"/>
                    <a:pt x="114" y="24"/>
                    <a:pt x="114" y="20"/>
                  </a:cubicBezTo>
                  <a:cubicBezTo>
                    <a:pt x="113" y="18"/>
                    <a:pt x="113" y="17"/>
                    <a:pt x="112" y="16"/>
                  </a:cubicBezTo>
                  <a:cubicBezTo>
                    <a:pt x="113" y="14"/>
                    <a:pt x="114" y="14"/>
                    <a:pt x="115" y="16"/>
                  </a:cubicBezTo>
                  <a:cubicBezTo>
                    <a:pt x="115" y="14"/>
                    <a:pt x="115" y="14"/>
                    <a:pt x="115" y="14"/>
                  </a:cubicBezTo>
                  <a:cubicBezTo>
                    <a:pt x="115" y="17"/>
                    <a:pt x="116" y="18"/>
                    <a:pt x="116" y="16"/>
                  </a:cubicBezTo>
                  <a:cubicBezTo>
                    <a:pt x="116" y="14"/>
                    <a:pt x="116" y="14"/>
                    <a:pt x="116" y="14"/>
                  </a:cubicBezTo>
                  <a:cubicBezTo>
                    <a:pt x="116" y="16"/>
                    <a:pt x="116" y="16"/>
                    <a:pt x="116" y="16"/>
                  </a:cubicBezTo>
                  <a:cubicBezTo>
                    <a:pt x="116" y="16"/>
                    <a:pt x="116" y="12"/>
                    <a:pt x="116" y="14"/>
                  </a:cubicBezTo>
                  <a:cubicBezTo>
                    <a:pt x="117" y="16"/>
                    <a:pt x="117" y="16"/>
                    <a:pt x="117" y="16"/>
                  </a:cubicBezTo>
                  <a:cubicBezTo>
                    <a:pt x="117" y="14"/>
                    <a:pt x="117" y="11"/>
                    <a:pt x="118" y="13"/>
                  </a:cubicBezTo>
                  <a:cubicBezTo>
                    <a:pt x="119" y="16"/>
                    <a:pt x="119" y="16"/>
                    <a:pt x="119" y="16"/>
                  </a:cubicBezTo>
                  <a:cubicBezTo>
                    <a:pt x="119" y="16"/>
                    <a:pt x="119" y="14"/>
                    <a:pt x="118" y="13"/>
                  </a:cubicBezTo>
                  <a:cubicBezTo>
                    <a:pt x="119" y="15"/>
                    <a:pt x="120" y="15"/>
                    <a:pt x="121" y="17"/>
                  </a:cubicBezTo>
                  <a:cubicBezTo>
                    <a:pt x="121" y="10"/>
                    <a:pt x="123" y="10"/>
                    <a:pt x="124" y="10"/>
                  </a:cubicBezTo>
                  <a:cubicBezTo>
                    <a:pt x="125" y="12"/>
                    <a:pt x="125" y="12"/>
                    <a:pt x="125" y="12"/>
                  </a:cubicBezTo>
                  <a:cubicBezTo>
                    <a:pt x="125" y="13"/>
                    <a:pt x="124" y="9"/>
                    <a:pt x="125" y="10"/>
                  </a:cubicBezTo>
                  <a:cubicBezTo>
                    <a:pt x="126" y="15"/>
                    <a:pt x="126" y="15"/>
                    <a:pt x="126" y="15"/>
                  </a:cubicBezTo>
                  <a:cubicBezTo>
                    <a:pt x="127" y="17"/>
                    <a:pt x="126" y="12"/>
                    <a:pt x="126" y="11"/>
                  </a:cubicBezTo>
                  <a:cubicBezTo>
                    <a:pt x="126" y="9"/>
                    <a:pt x="126" y="13"/>
                    <a:pt x="126" y="10"/>
                  </a:cubicBezTo>
                  <a:cubicBezTo>
                    <a:pt x="126" y="9"/>
                    <a:pt x="127" y="11"/>
                    <a:pt x="126" y="8"/>
                  </a:cubicBezTo>
                  <a:cubicBezTo>
                    <a:pt x="127" y="9"/>
                    <a:pt x="127" y="12"/>
                    <a:pt x="127" y="13"/>
                  </a:cubicBezTo>
                  <a:cubicBezTo>
                    <a:pt x="127" y="11"/>
                    <a:pt x="127" y="11"/>
                    <a:pt x="127" y="11"/>
                  </a:cubicBezTo>
                  <a:cubicBezTo>
                    <a:pt x="129" y="15"/>
                    <a:pt x="128" y="18"/>
                    <a:pt x="129" y="23"/>
                  </a:cubicBezTo>
                  <a:cubicBezTo>
                    <a:pt x="129" y="22"/>
                    <a:pt x="129" y="22"/>
                    <a:pt x="129" y="22"/>
                  </a:cubicBezTo>
                  <a:cubicBezTo>
                    <a:pt x="130" y="26"/>
                    <a:pt x="129" y="26"/>
                    <a:pt x="130" y="27"/>
                  </a:cubicBezTo>
                  <a:cubicBezTo>
                    <a:pt x="130" y="26"/>
                    <a:pt x="130" y="21"/>
                    <a:pt x="129" y="20"/>
                  </a:cubicBezTo>
                  <a:cubicBezTo>
                    <a:pt x="130" y="18"/>
                    <a:pt x="128" y="12"/>
                    <a:pt x="129" y="12"/>
                  </a:cubicBezTo>
                  <a:cubicBezTo>
                    <a:pt x="129" y="14"/>
                    <a:pt x="128" y="13"/>
                    <a:pt x="129" y="15"/>
                  </a:cubicBezTo>
                  <a:cubicBezTo>
                    <a:pt x="130" y="18"/>
                    <a:pt x="129" y="14"/>
                    <a:pt x="130" y="14"/>
                  </a:cubicBezTo>
                  <a:cubicBezTo>
                    <a:pt x="129" y="13"/>
                    <a:pt x="129" y="10"/>
                    <a:pt x="129" y="9"/>
                  </a:cubicBezTo>
                  <a:cubicBezTo>
                    <a:pt x="130" y="11"/>
                    <a:pt x="129" y="12"/>
                    <a:pt x="130" y="13"/>
                  </a:cubicBezTo>
                  <a:cubicBezTo>
                    <a:pt x="130" y="11"/>
                    <a:pt x="130" y="9"/>
                    <a:pt x="129" y="8"/>
                  </a:cubicBezTo>
                  <a:cubicBezTo>
                    <a:pt x="129" y="4"/>
                    <a:pt x="130" y="9"/>
                    <a:pt x="130" y="6"/>
                  </a:cubicBezTo>
                  <a:cubicBezTo>
                    <a:pt x="131" y="9"/>
                    <a:pt x="131" y="13"/>
                    <a:pt x="131" y="14"/>
                  </a:cubicBezTo>
                  <a:cubicBezTo>
                    <a:pt x="131" y="11"/>
                    <a:pt x="131" y="10"/>
                    <a:pt x="130" y="6"/>
                  </a:cubicBezTo>
                  <a:cubicBezTo>
                    <a:pt x="131" y="7"/>
                    <a:pt x="131" y="9"/>
                    <a:pt x="131" y="11"/>
                  </a:cubicBezTo>
                  <a:cubicBezTo>
                    <a:pt x="132" y="12"/>
                    <a:pt x="131" y="5"/>
                    <a:pt x="132" y="11"/>
                  </a:cubicBezTo>
                  <a:cubicBezTo>
                    <a:pt x="132" y="8"/>
                    <a:pt x="132" y="8"/>
                    <a:pt x="132" y="8"/>
                  </a:cubicBezTo>
                  <a:cubicBezTo>
                    <a:pt x="132" y="9"/>
                    <a:pt x="133" y="10"/>
                    <a:pt x="133" y="11"/>
                  </a:cubicBezTo>
                  <a:cubicBezTo>
                    <a:pt x="133" y="11"/>
                    <a:pt x="133" y="7"/>
                    <a:pt x="134" y="11"/>
                  </a:cubicBezTo>
                  <a:cubicBezTo>
                    <a:pt x="134" y="11"/>
                    <a:pt x="135" y="11"/>
                    <a:pt x="134" y="8"/>
                  </a:cubicBezTo>
                  <a:cubicBezTo>
                    <a:pt x="133" y="6"/>
                    <a:pt x="134" y="10"/>
                    <a:pt x="133" y="6"/>
                  </a:cubicBezTo>
                  <a:cubicBezTo>
                    <a:pt x="134" y="10"/>
                    <a:pt x="133" y="6"/>
                    <a:pt x="133" y="5"/>
                  </a:cubicBezTo>
                  <a:cubicBezTo>
                    <a:pt x="134" y="6"/>
                    <a:pt x="134" y="6"/>
                    <a:pt x="134" y="6"/>
                  </a:cubicBezTo>
                  <a:cubicBezTo>
                    <a:pt x="134" y="6"/>
                    <a:pt x="134" y="6"/>
                    <a:pt x="134" y="4"/>
                  </a:cubicBezTo>
                  <a:cubicBezTo>
                    <a:pt x="134" y="5"/>
                    <a:pt x="134" y="6"/>
                    <a:pt x="135" y="6"/>
                  </a:cubicBezTo>
                  <a:cubicBezTo>
                    <a:pt x="134" y="4"/>
                    <a:pt x="134" y="4"/>
                    <a:pt x="134" y="4"/>
                  </a:cubicBezTo>
                  <a:cubicBezTo>
                    <a:pt x="135" y="2"/>
                    <a:pt x="135" y="8"/>
                    <a:pt x="136" y="7"/>
                  </a:cubicBezTo>
                  <a:cubicBezTo>
                    <a:pt x="136" y="10"/>
                    <a:pt x="136" y="10"/>
                    <a:pt x="136" y="10"/>
                  </a:cubicBezTo>
                  <a:cubicBezTo>
                    <a:pt x="136" y="9"/>
                    <a:pt x="136" y="11"/>
                    <a:pt x="137" y="11"/>
                  </a:cubicBezTo>
                  <a:cubicBezTo>
                    <a:pt x="136" y="8"/>
                    <a:pt x="136" y="5"/>
                    <a:pt x="136" y="4"/>
                  </a:cubicBezTo>
                  <a:cubicBezTo>
                    <a:pt x="136" y="2"/>
                    <a:pt x="136" y="6"/>
                    <a:pt x="136" y="4"/>
                  </a:cubicBezTo>
                  <a:cubicBezTo>
                    <a:pt x="136" y="7"/>
                    <a:pt x="136" y="7"/>
                    <a:pt x="136" y="7"/>
                  </a:cubicBezTo>
                  <a:cubicBezTo>
                    <a:pt x="136" y="7"/>
                    <a:pt x="137" y="10"/>
                    <a:pt x="138" y="10"/>
                  </a:cubicBezTo>
                  <a:cubicBezTo>
                    <a:pt x="138" y="9"/>
                    <a:pt x="138" y="6"/>
                    <a:pt x="137" y="5"/>
                  </a:cubicBezTo>
                  <a:cubicBezTo>
                    <a:pt x="137" y="5"/>
                    <a:pt x="138" y="6"/>
                    <a:pt x="138" y="8"/>
                  </a:cubicBezTo>
                  <a:cubicBezTo>
                    <a:pt x="138" y="7"/>
                    <a:pt x="137" y="5"/>
                    <a:pt x="137" y="4"/>
                  </a:cubicBezTo>
                  <a:cubicBezTo>
                    <a:pt x="138" y="5"/>
                    <a:pt x="139" y="7"/>
                    <a:pt x="140" y="10"/>
                  </a:cubicBezTo>
                  <a:cubicBezTo>
                    <a:pt x="140" y="14"/>
                    <a:pt x="140" y="14"/>
                    <a:pt x="140" y="14"/>
                  </a:cubicBezTo>
                  <a:cubicBezTo>
                    <a:pt x="141" y="14"/>
                    <a:pt x="141" y="14"/>
                    <a:pt x="141" y="14"/>
                  </a:cubicBezTo>
                  <a:cubicBezTo>
                    <a:pt x="141" y="17"/>
                    <a:pt x="141" y="16"/>
                    <a:pt x="142" y="19"/>
                  </a:cubicBezTo>
                  <a:cubicBezTo>
                    <a:pt x="142" y="20"/>
                    <a:pt x="142" y="19"/>
                    <a:pt x="142" y="18"/>
                  </a:cubicBezTo>
                  <a:cubicBezTo>
                    <a:pt x="140" y="12"/>
                    <a:pt x="141" y="10"/>
                    <a:pt x="140" y="5"/>
                  </a:cubicBezTo>
                  <a:cubicBezTo>
                    <a:pt x="141" y="4"/>
                    <a:pt x="143" y="17"/>
                    <a:pt x="142" y="9"/>
                  </a:cubicBezTo>
                  <a:cubicBezTo>
                    <a:pt x="142" y="8"/>
                    <a:pt x="142" y="4"/>
                    <a:pt x="141" y="6"/>
                  </a:cubicBezTo>
                  <a:cubicBezTo>
                    <a:pt x="142" y="6"/>
                    <a:pt x="141" y="1"/>
                    <a:pt x="142" y="3"/>
                  </a:cubicBezTo>
                  <a:cubicBezTo>
                    <a:pt x="142" y="5"/>
                    <a:pt x="143" y="8"/>
                    <a:pt x="143" y="11"/>
                  </a:cubicBezTo>
                  <a:cubicBezTo>
                    <a:pt x="143" y="9"/>
                    <a:pt x="143" y="9"/>
                    <a:pt x="143" y="10"/>
                  </a:cubicBezTo>
                  <a:cubicBezTo>
                    <a:pt x="143" y="12"/>
                    <a:pt x="144" y="15"/>
                    <a:pt x="144" y="15"/>
                  </a:cubicBezTo>
                  <a:cubicBezTo>
                    <a:pt x="144" y="14"/>
                    <a:pt x="145" y="14"/>
                    <a:pt x="144" y="11"/>
                  </a:cubicBezTo>
                  <a:cubicBezTo>
                    <a:pt x="144" y="9"/>
                    <a:pt x="144" y="12"/>
                    <a:pt x="143" y="9"/>
                  </a:cubicBezTo>
                  <a:cubicBezTo>
                    <a:pt x="144" y="8"/>
                    <a:pt x="145" y="12"/>
                    <a:pt x="144" y="7"/>
                  </a:cubicBezTo>
                  <a:cubicBezTo>
                    <a:pt x="144" y="8"/>
                    <a:pt x="143" y="5"/>
                    <a:pt x="143" y="3"/>
                  </a:cubicBezTo>
                  <a:cubicBezTo>
                    <a:pt x="143" y="2"/>
                    <a:pt x="143" y="2"/>
                    <a:pt x="143" y="2"/>
                  </a:cubicBezTo>
                  <a:cubicBezTo>
                    <a:pt x="143" y="3"/>
                    <a:pt x="143" y="3"/>
                    <a:pt x="143" y="3"/>
                  </a:cubicBezTo>
                  <a:cubicBezTo>
                    <a:pt x="144" y="5"/>
                    <a:pt x="143" y="0"/>
                    <a:pt x="144" y="0"/>
                  </a:cubicBezTo>
                  <a:cubicBezTo>
                    <a:pt x="145" y="4"/>
                    <a:pt x="145" y="4"/>
                    <a:pt x="145" y="4"/>
                  </a:cubicBezTo>
                  <a:cubicBezTo>
                    <a:pt x="145" y="7"/>
                    <a:pt x="143" y="3"/>
                    <a:pt x="145" y="8"/>
                  </a:cubicBezTo>
                  <a:cubicBezTo>
                    <a:pt x="145" y="8"/>
                    <a:pt x="145" y="5"/>
                    <a:pt x="145" y="7"/>
                  </a:cubicBezTo>
                  <a:cubicBezTo>
                    <a:pt x="145" y="8"/>
                    <a:pt x="145" y="8"/>
                    <a:pt x="145" y="8"/>
                  </a:cubicBezTo>
                  <a:cubicBezTo>
                    <a:pt x="145" y="8"/>
                    <a:pt x="147" y="15"/>
                    <a:pt x="147" y="10"/>
                  </a:cubicBezTo>
                  <a:cubicBezTo>
                    <a:pt x="147" y="9"/>
                    <a:pt x="147" y="9"/>
                    <a:pt x="146" y="7"/>
                  </a:cubicBezTo>
                  <a:cubicBezTo>
                    <a:pt x="147" y="6"/>
                    <a:pt x="147" y="4"/>
                    <a:pt x="147" y="4"/>
                  </a:cubicBezTo>
                  <a:cubicBezTo>
                    <a:pt x="148" y="7"/>
                    <a:pt x="148" y="4"/>
                    <a:pt x="148" y="8"/>
                  </a:cubicBezTo>
                  <a:cubicBezTo>
                    <a:pt x="148" y="6"/>
                    <a:pt x="147" y="6"/>
                    <a:pt x="147" y="10"/>
                  </a:cubicBezTo>
                  <a:cubicBezTo>
                    <a:pt x="148" y="14"/>
                    <a:pt x="146" y="9"/>
                    <a:pt x="147" y="14"/>
                  </a:cubicBezTo>
                  <a:cubicBezTo>
                    <a:pt x="148" y="14"/>
                    <a:pt x="149" y="18"/>
                    <a:pt x="149" y="21"/>
                  </a:cubicBezTo>
                  <a:cubicBezTo>
                    <a:pt x="150" y="21"/>
                    <a:pt x="150" y="20"/>
                    <a:pt x="150" y="19"/>
                  </a:cubicBezTo>
                  <a:cubicBezTo>
                    <a:pt x="149" y="17"/>
                    <a:pt x="149" y="17"/>
                    <a:pt x="148" y="14"/>
                  </a:cubicBezTo>
                  <a:cubicBezTo>
                    <a:pt x="149" y="14"/>
                    <a:pt x="149" y="13"/>
                    <a:pt x="149" y="10"/>
                  </a:cubicBezTo>
                  <a:cubicBezTo>
                    <a:pt x="150" y="11"/>
                    <a:pt x="150" y="14"/>
                    <a:pt x="150" y="14"/>
                  </a:cubicBezTo>
                  <a:cubicBezTo>
                    <a:pt x="151" y="13"/>
                    <a:pt x="152" y="14"/>
                    <a:pt x="153" y="14"/>
                  </a:cubicBezTo>
                  <a:cubicBezTo>
                    <a:pt x="151" y="10"/>
                    <a:pt x="153" y="13"/>
                    <a:pt x="152" y="10"/>
                  </a:cubicBezTo>
                  <a:cubicBezTo>
                    <a:pt x="152" y="9"/>
                    <a:pt x="151" y="6"/>
                    <a:pt x="150" y="4"/>
                  </a:cubicBezTo>
                  <a:cubicBezTo>
                    <a:pt x="151" y="4"/>
                    <a:pt x="151" y="5"/>
                    <a:pt x="151" y="6"/>
                  </a:cubicBezTo>
                  <a:cubicBezTo>
                    <a:pt x="151" y="4"/>
                    <a:pt x="152" y="10"/>
                    <a:pt x="152" y="6"/>
                  </a:cubicBezTo>
                  <a:cubicBezTo>
                    <a:pt x="151" y="8"/>
                    <a:pt x="153" y="12"/>
                    <a:pt x="154" y="15"/>
                  </a:cubicBezTo>
                  <a:cubicBezTo>
                    <a:pt x="154" y="13"/>
                    <a:pt x="154" y="18"/>
                    <a:pt x="155" y="17"/>
                  </a:cubicBezTo>
                  <a:cubicBezTo>
                    <a:pt x="155" y="15"/>
                    <a:pt x="155" y="14"/>
                    <a:pt x="156" y="13"/>
                  </a:cubicBezTo>
                  <a:cubicBezTo>
                    <a:pt x="157" y="16"/>
                    <a:pt x="158" y="13"/>
                    <a:pt x="158" y="12"/>
                  </a:cubicBezTo>
                  <a:cubicBezTo>
                    <a:pt x="159" y="14"/>
                    <a:pt x="160" y="18"/>
                    <a:pt x="160" y="18"/>
                  </a:cubicBezTo>
                  <a:cubicBezTo>
                    <a:pt x="161" y="18"/>
                    <a:pt x="159" y="14"/>
                    <a:pt x="160" y="16"/>
                  </a:cubicBezTo>
                  <a:cubicBezTo>
                    <a:pt x="160" y="17"/>
                    <a:pt x="160" y="17"/>
                    <a:pt x="160" y="17"/>
                  </a:cubicBezTo>
                  <a:cubicBezTo>
                    <a:pt x="160" y="16"/>
                    <a:pt x="162" y="19"/>
                    <a:pt x="161" y="14"/>
                  </a:cubicBezTo>
                  <a:cubicBezTo>
                    <a:pt x="162" y="18"/>
                    <a:pt x="162" y="18"/>
                    <a:pt x="162" y="18"/>
                  </a:cubicBezTo>
                  <a:cubicBezTo>
                    <a:pt x="162" y="18"/>
                    <a:pt x="162" y="17"/>
                    <a:pt x="162" y="17"/>
                  </a:cubicBezTo>
                  <a:cubicBezTo>
                    <a:pt x="162" y="20"/>
                    <a:pt x="162" y="20"/>
                    <a:pt x="162" y="20"/>
                  </a:cubicBezTo>
                  <a:cubicBezTo>
                    <a:pt x="163" y="23"/>
                    <a:pt x="163" y="20"/>
                    <a:pt x="164" y="19"/>
                  </a:cubicBezTo>
                  <a:cubicBezTo>
                    <a:pt x="163" y="17"/>
                    <a:pt x="163" y="17"/>
                    <a:pt x="163" y="17"/>
                  </a:cubicBezTo>
                  <a:cubicBezTo>
                    <a:pt x="163" y="15"/>
                    <a:pt x="164" y="17"/>
                    <a:pt x="165" y="16"/>
                  </a:cubicBezTo>
                  <a:cubicBezTo>
                    <a:pt x="165" y="19"/>
                    <a:pt x="165" y="19"/>
                    <a:pt x="165" y="19"/>
                  </a:cubicBezTo>
                  <a:cubicBezTo>
                    <a:pt x="165" y="17"/>
                    <a:pt x="165" y="17"/>
                    <a:pt x="165" y="17"/>
                  </a:cubicBezTo>
                  <a:cubicBezTo>
                    <a:pt x="166" y="19"/>
                    <a:pt x="167" y="21"/>
                    <a:pt x="166" y="19"/>
                  </a:cubicBezTo>
                  <a:cubicBezTo>
                    <a:pt x="167" y="25"/>
                    <a:pt x="167" y="25"/>
                    <a:pt x="167" y="25"/>
                  </a:cubicBezTo>
                  <a:cubicBezTo>
                    <a:pt x="166" y="24"/>
                    <a:pt x="166" y="22"/>
                    <a:pt x="165" y="20"/>
                  </a:cubicBezTo>
                  <a:cubicBezTo>
                    <a:pt x="165" y="18"/>
                    <a:pt x="164" y="18"/>
                    <a:pt x="165" y="21"/>
                  </a:cubicBezTo>
                  <a:cubicBezTo>
                    <a:pt x="165" y="21"/>
                    <a:pt x="165" y="20"/>
                    <a:pt x="165" y="20"/>
                  </a:cubicBezTo>
                  <a:cubicBezTo>
                    <a:pt x="166" y="23"/>
                    <a:pt x="165" y="23"/>
                    <a:pt x="166" y="25"/>
                  </a:cubicBezTo>
                  <a:cubicBezTo>
                    <a:pt x="166" y="25"/>
                    <a:pt x="166" y="26"/>
                    <a:pt x="166" y="25"/>
                  </a:cubicBezTo>
                  <a:cubicBezTo>
                    <a:pt x="166" y="27"/>
                    <a:pt x="166" y="27"/>
                    <a:pt x="165" y="27"/>
                  </a:cubicBezTo>
                  <a:cubicBezTo>
                    <a:pt x="165" y="26"/>
                    <a:pt x="165" y="25"/>
                    <a:pt x="165" y="24"/>
                  </a:cubicBezTo>
                  <a:cubicBezTo>
                    <a:pt x="165" y="27"/>
                    <a:pt x="165" y="28"/>
                    <a:pt x="164" y="27"/>
                  </a:cubicBezTo>
                  <a:cubicBezTo>
                    <a:pt x="163" y="24"/>
                    <a:pt x="164" y="30"/>
                    <a:pt x="163" y="29"/>
                  </a:cubicBezTo>
                  <a:cubicBezTo>
                    <a:pt x="162" y="26"/>
                    <a:pt x="162" y="23"/>
                    <a:pt x="162" y="22"/>
                  </a:cubicBezTo>
                  <a:cubicBezTo>
                    <a:pt x="162" y="21"/>
                    <a:pt x="162" y="22"/>
                    <a:pt x="161" y="21"/>
                  </a:cubicBezTo>
                  <a:cubicBezTo>
                    <a:pt x="161" y="23"/>
                    <a:pt x="162" y="27"/>
                    <a:pt x="162" y="28"/>
                  </a:cubicBezTo>
                  <a:cubicBezTo>
                    <a:pt x="161" y="26"/>
                    <a:pt x="161" y="26"/>
                    <a:pt x="161" y="26"/>
                  </a:cubicBezTo>
                  <a:cubicBezTo>
                    <a:pt x="161" y="27"/>
                    <a:pt x="162" y="30"/>
                    <a:pt x="161" y="30"/>
                  </a:cubicBezTo>
                  <a:cubicBezTo>
                    <a:pt x="160" y="29"/>
                    <a:pt x="159" y="29"/>
                    <a:pt x="158" y="29"/>
                  </a:cubicBezTo>
                  <a:cubicBezTo>
                    <a:pt x="157" y="27"/>
                    <a:pt x="157" y="27"/>
                    <a:pt x="157" y="27"/>
                  </a:cubicBezTo>
                  <a:cubicBezTo>
                    <a:pt x="158" y="32"/>
                    <a:pt x="156" y="29"/>
                    <a:pt x="156" y="31"/>
                  </a:cubicBezTo>
                  <a:cubicBezTo>
                    <a:pt x="154" y="29"/>
                    <a:pt x="154" y="34"/>
                    <a:pt x="153" y="30"/>
                  </a:cubicBezTo>
                  <a:cubicBezTo>
                    <a:pt x="151" y="32"/>
                    <a:pt x="150" y="34"/>
                    <a:pt x="148" y="34"/>
                  </a:cubicBezTo>
                  <a:cubicBezTo>
                    <a:pt x="148" y="30"/>
                    <a:pt x="148" y="30"/>
                    <a:pt x="148" y="30"/>
                  </a:cubicBezTo>
                  <a:cubicBezTo>
                    <a:pt x="148" y="33"/>
                    <a:pt x="147" y="29"/>
                    <a:pt x="147" y="29"/>
                  </a:cubicBezTo>
                  <a:cubicBezTo>
                    <a:pt x="148" y="32"/>
                    <a:pt x="147" y="33"/>
                    <a:pt x="147" y="35"/>
                  </a:cubicBezTo>
                  <a:cubicBezTo>
                    <a:pt x="146" y="32"/>
                    <a:pt x="145" y="35"/>
                    <a:pt x="145" y="38"/>
                  </a:cubicBezTo>
                  <a:cubicBezTo>
                    <a:pt x="144" y="35"/>
                    <a:pt x="144" y="35"/>
                    <a:pt x="144" y="35"/>
                  </a:cubicBezTo>
                  <a:cubicBezTo>
                    <a:pt x="145" y="40"/>
                    <a:pt x="143" y="36"/>
                    <a:pt x="142" y="36"/>
                  </a:cubicBezTo>
                  <a:cubicBezTo>
                    <a:pt x="141" y="35"/>
                    <a:pt x="141" y="33"/>
                    <a:pt x="141" y="33"/>
                  </a:cubicBezTo>
                  <a:cubicBezTo>
                    <a:pt x="141" y="37"/>
                    <a:pt x="141" y="37"/>
                    <a:pt x="140" y="39"/>
                  </a:cubicBezTo>
                  <a:cubicBezTo>
                    <a:pt x="140" y="39"/>
                    <a:pt x="139" y="38"/>
                    <a:pt x="138" y="37"/>
                  </a:cubicBezTo>
                  <a:cubicBezTo>
                    <a:pt x="137" y="43"/>
                    <a:pt x="134" y="40"/>
                    <a:pt x="132" y="43"/>
                  </a:cubicBezTo>
                  <a:cubicBezTo>
                    <a:pt x="132" y="41"/>
                    <a:pt x="132" y="41"/>
                    <a:pt x="132" y="41"/>
                  </a:cubicBezTo>
                  <a:cubicBezTo>
                    <a:pt x="131" y="47"/>
                    <a:pt x="127" y="42"/>
                    <a:pt x="126" y="45"/>
                  </a:cubicBezTo>
                  <a:cubicBezTo>
                    <a:pt x="125" y="41"/>
                    <a:pt x="125" y="41"/>
                    <a:pt x="125" y="41"/>
                  </a:cubicBezTo>
                  <a:cubicBezTo>
                    <a:pt x="124" y="40"/>
                    <a:pt x="124" y="42"/>
                    <a:pt x="125" y="46"/>
                  </a:cubicBezTo>
                  <a:cubicBezTo>
                    <a:pt x="124" y="44"/>
                    <a:pt x="124" y="48"/>
                    <a:pt x="123" y="44"/>
                  </a:cubicBezTo>
                  <a:cubicBezTo>
                    <a:pt x="122" y="44"/>
                    <a:pt x="123" y="47"/>
                    <a:pt x="122" y="47"/>
                  </a:cubicBezTo>
                  <a:cubicBezTo>
                    <a:pt x="121" y="46"/>
                    <a:pt x="120" y="46"/>
                    <a:pt x="119" y="47"/>
                  </a:cubicBezTo>
                  <a:cubicBezTo>
                    <a:pt x="120" y="48"/>
                    <a:pt x="120" y="48"/>
                    <a:pt x="120" y="48"/>
                  </a:cubicBezTo>
                  <a:cubicBezTo>
                    <a:pt x="120" y="47"/>
                    <a:pt x="119" y="45"/>
                    <a:pt x="119" y="44"/>
                  </a:cubicBezTo>
                  <a:cubicBezTo>
                    <a:pt x="119" y="46"/>
                    <a:pt x="117" y="44"/>
                    <a:pt x="119" y="49"/>
                  </a:cubicBezTo>
                  <a:cubicBezTo>
                    <a:pt x="117" y="46"/>
                    <a:pt x="116" y="52"/>
                    <a:pt x="115" y="48"/>
                  </a:cubicBezTo>
                  <a:cubicBezTo>
                    <a:pt x="115" y="49"/>
                    <a:pt x="115" y="50"/>
                    <a:pt x="115" y="51"/>
                  </a:cubicBezTo>
                  <a:cubicBezTo>
                    <a:pt x="114" y="51"/>
                    <a:pt x="112" y="48"/>
                    <a:pt x="112" y="51"/>
                  </a:cubicBezTo>
                  <a:cubicBezTo>
                    <a:pt x="111" y="50"/>
                    <a:pt x="112" y="48"/>
                    <a:pt x="111" y="48"/>
                  </a:cubicBezTo>
                  <a:cubicBezTo>
                    <a:pt x="111" y="51"/>
                    <a:pt x="111" y="51"/>
                    <a:pt x="111" y="51"/>
                  </a:cubicBezTo>
                  <a:cubicBezTo>
                    <a:pt x="110" y="54"/>
                    <a:pt x="107" y="49"/>
                    <a:pt x="106" y="50"/>
                  </a:cubicBezTo>
                  <a:cubicBezTo>
                    <a:pt x="104" y="53"/>
                    <a:pt x="101" y="53"/>
                    <a:pt x="98" y="54"/>
                  </a:cubicBezTo>
                  <a:cubicBezTo>
                    <a:pt x="98" y="52"/>
                    <a:pt x="98" y="52"/>
                    <a:pt x="98" y="52"/>
                  </a:cubicBezTo>
                  <a:cubicBezTo>
                    <a:pt x="98" y="57"/>
                    <a:pt x="95" y="49"/>
                    <a:pt x="96" y="55"/>
                  </a:cubicBezTo>
                  <a:cubicBezTo>
                    <a:pt x="95" y="54"/>
                    <a:pt x="95" y="55"/>
                    <a:pt x="95" y="53"/>
                  </a:cubicBezTo>
                  <a:cubicBezTo>
                    <a:pt x="95" y="56"/>
                    <a:pt x="92" y="50"/>
                    <a:pt x="92" y="54"/>
                  </a:cubicBezTo>
                  <a:cubicBezTo>
                    <a:pt x="92" y="53"/>
                    <a:pt x="92" y="53"/>
                    <a:pt x="92" y="53"/>
                  </a:cubicBezTo>
                  <a:cubicBezTo>
                    <a:pt x="91" y="51"/>
                    <a:pt x="90" y="55"/>
                    <a:pt x="89" y="53"/>
                  </a:cubicBezTo>
                  <a:cubicBezTo>
                    <a:pt x="89" y="52"/>
                    <a:pt x="89" y="52"/>
                    <a:pt x="89" y="51"/>
                  </a:cubicBezTo>
                  <a:cubicBezTo>
                    <a:pt x="88" y="49"/>
                    <a:pt x="89" y="56"/>
                    <a:pt x="88" y="50"/>
                  </a:cubicBezTo>
                  <a:cubicBezTo>
                    <a:pt x="88" y="50"/>
                    <a:pt x="88" y="53"/>
                    <a:pt x="88" y="53"/>
                  </a:cubicBezTo>
                  <a:cubicBezTo>
                    <a:pt x="85" y="51"/>
                    <a:pt x="84" y="55"/>
                    <a:pt x="81" y="56"/>
                  </a:cubicBezTo>
                  <a:cubicBezTo>
                    <a:pt x="79" y="54"/>
                    <a:pt x="80" y="48"/>
                    <a:pt x="79" y="52"/>
                  </a:cubicBezTo>
                  <a:cubicBezTo>
                    <a:pt x="79" y="51"/>
                    <a:pt x="79" y="54"/>
                    <a:pt x="79" y="53"/>
                  </a:cubicBezTo>
                  <a:cubicBezTo>
                    <a:pt x="79" y="54"/>
                    <a:pt x="77" y="47"/>
                    <a:pt x="77" y="50"/>
                  </a:cubicBezTo>
                  <a:cubicBezTo>
                    <a:pt x="78" y="53"/>
                    <a:pt x="77" y="52"/>
                    <a:pt x="78" y="54"/>
                  </a:cubicBezTo>
                  <a:cubicBezTo>
                    <a:pt x="76" y="52"/>
                    <a:pt x="76" y="49"/>
                    <a:pt x="75" y="51"/>
                  </a:cubicBezTo>
                  <a:cubicBezTo>
                    <a:pt x="75" y="50"/>
                    <a:pt x="75" y="50"/>
                    <a:pt x="75" y="50"/>
                  </a:cubicBezTo>
                  <a:cubicBezTo>
                    <a:pt x="75" y="55"/>
                    <a:pt x="73" y="52"/>
                    <a:pt x="73" y="58"/>
                  </a:cubicBezTo>
                  <a:cubicBezTo>
                    <a:pt x="68" y="60"/>
                    <a:pt x="63" y="63"/>
                    <a:pt x="58" y="65"/>
                  </a:cubicBezTo>
                  <a:cubicBezTo>
                    <a:pt x="52" y="64"/>
                    <a:pt x="48" y="68"/>
                    <a:pt x="42" y="65"/>
                  </a:cubicBezTo>
                  <a:cubicBezTo>
                    <a:pt x="40" y="61"/>
                    <a:pt x="40" y="61"/>
                    <a:pt x="39" y="63"/>
                  </a:cubicBezTo>
                  <a:cubicBezTo>
                    <a:pt x="39" y="62"/>
                    <a:pt x="39" y="62"/>
                    <a:pt x="39" y="62"/>
                  </a:cubicBezTo>
                  <a:cubicBezTo>
                    <a:pt x="39" y="65"/>
                    <a:pt x="38" y="62"/>
                    <a:pt x="38" y="66"/>
                  </a:cubicBezTo>
                  <a:cubicBezTo>
                    <a:pt x="36" y="65"/>
                    <a:pt x="34" y="67"/>
                    <a:pt x="32" y="67"/>
                  </a:cubicBezTo>
                  <a:cubicBezTo>
                    <a:pt x="33" y="66"/>
                    <a:pt x="32" y="63"/>
                    <a:pt x="32" y="64"/>
                  </a:cubicBezTo>
                  <a:cubicBezTo>
                    <a:pt x="32" y="66"/>
                    <a:pt x="32" y="66"/>
                    <a:pt x="32" y="66"/>
                  </a:cubicBezTo>
                  <a:cubicBezTo>
                    <a:pt x="32" y="65"/>
                    <a:pt x="32" y="65"/>
                    <a:pt x="32" y="65"/>
                  </a:cubicBezTo>
                  <a:cubicBezTo>
                    <a:pt x="31" y="66"/>
                    <a:pt x="31" y="67"/>
                    <a:pt x="32" y="69"/>
                  </a:cubicBezTo>
                  <a:cubicBezTo>
                    <a:pt x="27" y="72"/>
                    <a:pt x="21" y="66"/>
                    <a:pt x="16" y="67"/>
                  </a:cubicBezTo>
                  <a:cubicBezTo>
                    <a:pt x="15" y="66"/>
                    <a:pt x="13" y="68"/>
                    <a:pt x="12" y="69"/>
                  </a:cubicBezTo>
                  <a:cubicBezTo>
                    <a:pt x="8" y="64"/>
                    <a:pt x="4" y="61"/>
                    <a:pt x="0" y="65"/>
                  </a:cubicBezTo>
                  <a:cubicBezTo>
                    <a:pt x="0" y="65"/>
                    <a:pt x="0" y="55"/>
                    <a:pt x="1" y="5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8" name="Google Shape;318;p14"/>
            <p:cNvSpPr/>
            <p:nvPr/>
          </p:nvSpPr>
          <p:spPr>
            <a:xfrm>
              <a:off x="1597026" y="2673350"/>
              <a:ext cx="7938" cy="20637"/>
            </a:xfrm>
            <a:custGeom>
              <a:avLst/>
              <a:gdLst/>
              <a:ahLst/>
              <a:cxnLst/>
              <a:rect l="l" t="t" r="r" b="b"/>
              <a:pathLst>
                <a:path w="2" h="5" extrusionOk="0">
                  <a:moveTo>
                    <a:pt x="2" y="5"/>
                  </a:moveTo>
                  <a:cubicBezTo>
                    <a:pt x="1" y="4"/>
                    <a:pt x="0" y="3"/>
                    <a:pt x="0" y="0"/>
                  </a:cubicBezTo>
                  <a:lnTo>
                    <a:pt x="2" y="5"/>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9" name="Google Shape;319;p14"/>
            <p:cNvSpPr/>
            <p:nvPr/>
          </p:nvSpPr>
          <p:spPr>
            <a:xfrm>
              <a:off x="1531938" y="2617788"/>
              <a:ext cx="4763" cy="12700"/>
            </a:xfrm>
            <a:custGeom>
              <a:avLst/>
              <a:gdLst/>
              <a:ahLst/>
              <a:cxnLst/>
              <a:rect l="l" t="t" r="r" b="b"/>
              <a:pathLst>
                <a:path w="1" h="3" extrusionOk="0">
                  <a:moveTo>
                    <a:pt x="1" y="2"/>
                  </a:moveTo>
                  <a:cubicBezTo>
                    <a:pt x="1" y="3"/>
                    <a:pt x="1" y="2"/>
                    <a:pt x="1" y="1"/>
                  </a:cubicBezTo>
                  <a:cubicBezTo>
                    <a:pt x="1" y="1"/>
                    <a:pt x="0" y="0"/>
                    <a:pt x="1" y="0"/>
                  </a:cubicBezTo>
                  <a:cubicBezTo>
                    <a:pt x="1" y="1"/>
                    <a:pt x="1" y="1"/>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0" name="Google Shape;320;p14"/>
            <p:cNvSpPr/>
            <p:nvPr/>
          </p:nvSpPr>
          <p:spPr>
            <a:xfrm>
              <a:off x="1524001" y="2614613"/>
              <a:ext cx="0" cy="12700"/>
            </a:xfrm>
            <a:custGeom>
              <a:avLst/>
              <a:gdLst/>
              <a:ahLst/>
              <a:cxnLst/>
              <a:rect l="l" t="t" r="r" b="b"/>
              <a:pathLst>
                <a:path w="120000" h="3" extrusionOk="0">
                  <a:moveTo>
                    <a:pt x="0" y="3"/>
                  </a:moveTo>
                  <a:cubicBezTo>
                    <a:pt x="0" y="1"/>
                    <a:pt x="0" y="0"/>
                    <a:pt x="0" y="0"/>
                  </a:cubicBezTo>
                  <a:lnTo>
                    <a:pt x="0"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1" name="Google Shape;321;p14"/>
            <p:cNvSpPr/>
            <p:nvPr/>
          </p:nvSpPr>
          <p:spPr>
            <a:xfrm>
              <a:off x="1503363" y="2592388"/>
              <a:ext cx="3175" cy="9525"/>
            </a:xfrm>
            <a:custGeom>
              <a:avLst/>
              <a:gdLst/>
              <a:ahLst/>
              <a:cxnLst/>
              <a:rect l="l" t="t" r="r" b="b"/>
              <a:pathLst>
                <a:path w="1" h="2" extrusionOk="0">
                  <a:moveTo>
                    <a:pt x="1" y="2"/>
                  </a:moveTo>
                  <a:cubicBezTo>
                    <a:pt x="0" y="0"/>
                    <a:pt x="0" y="0"/>
                    <a:pt x="0" y="0"/>
                  </a:cubicBezTo>
                  <a:lnTo>
                    <a:pt x="1"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2" name="Google Shape;322;p14"/>
            <p:cNvSpPr/>
            <p:nvPr/>
          </p:nvSpPr>
          <p:spPr>
            <a:xfrm>
              <a:off x="1503363" y="2605088"/>
              <a:ext cx="3175" cy="12700"/>
            </a:xfrm>
            <a:custGeom>
              <a:avLst/>
              <a:gdLst/>
              <a:ahLst/>
              <a:cxnLst/>
              <a:rect l="l" t="t" r="r" b="b"/>
              <a:pathLst>
                <a:path w="1" h="3" extrusionOk="0">
                  <a:moveTo>
                    <a:pt x="1" y="2"/>
                  </a:moveTo>
                  <a:cubicBezTo>
                    <a:pt x="1" y="3"/>
                    <a:pt x="1" y="2"/>
                    <a:pt x="0" y="1"/>
                  </a:cubicBezTo>
                  <a:cubicBezTo>
                    <a:pt x="1" y="2"/>
                    <a:pt x="1" y="0"/>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3" name="Google Shape;323;p14"/>
            <p:cNvSpPr/>
            <p:nvPr/>
          </p:nvSpPr>
          <p:spPr>
            <a:xfrm>
              <a:off x="1477963" y="2592388"/>
              <a:ext cx="0" cy="17462"/>
            </a:xfrm>
            <a:custGeom>
              <a:avLst/>
              <a:gdLst/>
              <a:ahLst/>
              <a:cxnLst/>
              <a:rect l="l" t="t" r="r" b="b"/>
              <a:pathLst>
                <a:path w="120000" h="4" extrusionOk="0">
                  <a:moveTo>
                    <a:pt x="0" y="2"/>
                  </a:moveTo>
                  <a:cubicBezTo>
                    <a:pt x="0" y="2"/>
                    <a:pt x="0" y="4"/>
                    <a:pt x="0" y="2"/>
                  </a:cubicBezTo>
                  <a:cubicBezTo>
                    <a:pt x="0" y="3"/>
                    <a:pt x="0" y="0"/>
                    <a:pt x="0"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4" name="Google Shape;324;p14"/>
            <p:cNvSpPr/>
            <p:nvPr/>
          </p:nvSpPr>
          <p:spPr>
            <a:xfrm>
              <a:off x="1468438" y="2605088"/>
              <a:ext cx="0" cy="9525"/>
            </a:xfrm>
            <a:custGeom>
              <a:avLst/>
              <a:gdLst/>
              <a:ahLst/>
              <a:cxnLst/>
              <a:rect l="l" t="t" r="r" b="b"/>
              <a:pathLst>
                <a:path w="120000" h="2" extrusionOk="0">
                  <a:moveTo>
                    <a:pt x="0" y="2"/>
                  </a:moveTo>
                  <a:cubicBezTo>
                    <a:pt x="0" y="2"/>
                    <a:pt x="0" y="2"/>
                    <a:pt x="0" y="2"/>
                  </a:cubicBezTo>
                  <a:cubicBezTo>
                    <a:pt x="0" y="1"/>
                    <a:pt x="0" y="0"/>
                    <a:pt x="0" y="0"/>
                  </a:cubicBezTo>
                  <a:lnTo>
                    <a:pt x="0"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5" name="Google Shape;325;p14"/>
            <p:cNvSpPr/>
            <p:nvPr/>
          </p:nvSpPr>
          <p:spPr>
            <a:xfrm>
              <a:off x="1260476" y="2681288"/>
              <a:ext cx="4763" cy="4762"/>
            </a:xfrm>
            <a:custGeom>
              <a:avLst/>
              <a:gdLst/>
              <a:ahLst/>
              <a:cxnLst/>
              <a:rect l="l" t="t" r="r" b="b"/>
              <a:pathLst>
                <a:path w="3" h="3" extrusionOk="0">
                  <a:moveTo>
                    <a:pt x="0" y="3"/>
                  </a:moveTo>
                  <a:lnTo>
                    <a:pt x="0" y="0"/>
                  </a:lnTo>
                  <a:lnTo>
                    <a:pt x="3" y="3"/>
                  </a:lnTo>
                  <a:lnTo>
                    <a:pt x="0"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6" name="Google Shape;326;p14"/>
            <p:cNvSpPr/>
            <p:nvPr/>
          </p:nvSpPr>
          <p:spPr>
            <a:xfrm>
              <a:off x="1166813" y="2690813"/>
              <a:ext cx="0" cy="12700"/>
            </a:xfrm>
            <a:custGeom>
              <a:avLst/>
              <a:gdLst/>
              <a:ahLst/>
              <a:cxnLst/>
              <a:rect l="l" t="t" r="r" b="b"/>
              <a:pathLst>
                <a:path w="120000" h="3" extrusionOk="0">
                  <a:moveTo>
                    <a:pt x="0" y="2"/>
                  </a:moveTo>
                  <a:cubicBezTo>
                    <a:pt x="0" y="3"/>
                    <a:pt x="0" y="1"/>
                    <a:pt x="0" y="1"/>
                  </a:cubicBezTo>
                  <a:cubicBezTo>
                    <a:pt x="0" y="0"/>
                    <a:pt x="0" y="3"/>
                    <a:pt x="0"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7" name="Google Shape;327;p14"/>
            <p:cNvSpPr/>
            <p:nvPr/>
          </p:nvSpPr>
          <p:spPr>
            <a:xfrm>
              <a:off x="1120776" y="2741613"/>
              <a:ext cx="4763" cy="12700"/>
            </a:xfrm>
            <a:custGeom>
              <a:avLst/>
              <a:gdLst/>
              <a:ahLst/>
              <a:cxnLst/>
              <a:rect l="l" t="t" r="r" b="b"/>
              <a:pathLst>
                <a:path w="3" h="8" extrusionOk="0">
                  <a:moveTo>
                    <a:pt x="0" y="0"/>
                  </a:moveTo>
                  <a:lnTo>
                    <a:pt x="3" y="0"/>
                  </a:lnTo>
                  <a:lnTo>
                    <a:pt x="3" y="8"/>
                  </a:ln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8" name="Google Shape;328;p14"/>
            <p:cNvSpPr/>
            <p:nvPr/>
          </p:nvSpPr>
          <p:spPr>
            <a:xfrm>
              <a:off x="1371601" y="1624013"/>
              <a:ext cx="4763" cy="15875"/>
            </a:xfrm>
            <a:custGeom>
              <a:avLst/>
              <a:gdLst/>
              <a:ahLst/>
              <a:cxnLst/>
              <a:rect l="l" t="t" r="r" b="b"/>
              <a:pathLst>
                <a:path w="1" h="4" extrusionOk="0">
                  <a:moveTo>
                    <a:pt x="0" y="3"/>
                  </a:moveTo>
                  <a:cubicBezTo>
                    <a:pt x="1" y="3"/>
                    <a:pt x="1" y="0"/>
                    <a:pt x="1" y="2"/>
                  </a:cubicBezTo>
                  <a:cubicBezTo>
                    <a:pt x="0" y="3"/>
                    <a:pt x="0" y="4"/>
                    <a:pt x="0"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9" name="Google Shape;329;p14"/>
            <p:cNvSpPr/>
            <p:nvPr/>
          </p:nvSpPr>
          <p:spPr>
            <a:xfrm>
              <a:off x="560388" y="1317625"/>
              <a:ext cx="823913" cy="314325"/>
            </a:xfrm>
            <a:custGeom>
              <a:avLst/>
              <a:gdLst/>
              <a:ahLst/>
              <a:cxnLst/>
              <a:rect l="l" t="t" r="r" b="b"/>
              <a:pathLst>
                <a:path w="194" h="74" extrusionOk="0">
                  <a:moveTo>
                    <a:pt x="6" y="7"/>
                  </a:moveTo>
                  <a:cubicBezTo>
                    <a:pt x="11" y="0"/>
                    <a:pt x="11" y="9"/>
                    <a:pt x="15" y="5"/>
                  </a:cubicBezTo>
                  <a:cubicBezTo>
                    <a:pt x="16" y="4"/>
                    <a:pt x="14" y="9"/>
                    <a:pt x="15" y="8"/>
                  </a:cubicBezTo>
                  <a:cubicBezTo>
                    <a:pt x="19" y="3"/>
                    <a:pt x="22" y="7"/>
                    <a:pt x="23" y="13"/>
                  </a:cubicBezTo>
                  <a:cubicBezTo>
                    <a:pt x="23" y="14"/>
                    <a:pt x="23" y="14"/>
                    <a:pt x="23" y="14"/>
                  </a:cubicBezTo>
                  <a:cubicBezTo>
                    <a:pt x="23" y="16"/>
                    <a:pt x="25" y="12"/>
                    <a:pt x="25" y="12"/>
                  </a:cubicBezTo>
                  <a:cubicBezTo>
                    <a:pt x="25" y="13"/>
                    <a:pt x="25" y="13"/>
                    <a:pt x="25" y="15"/>
                  </a:cubicBezTo>
                  <a:cubicBezTo>
                    <a:pt x="26" y="12"/>
                    <a:pt x="26" y="14"/>
                    <a:pt x="27" y="12"/>
                  </a:cubicBezTo>
                  <a:cubicBezTo>
                    <a:pt x="27" y="13"/>
                    <a:pt x="26" y="15"/>
                    <a:pt x="26" y="16"/>
                  </a:cubicBezTo>
                  <a:cubicBezTo>
                    <a:pt x="27" y="13"/>
                    <a:pt x="27" y="13"/>
                    <a:pt x="27" y="13"/>
                  </a:cubicBezTo>
                  <a:cubicBezTo>
                    <a:pt x="30" y="7"/>
                    <a:pt x="30" y="15"/>
                    <a:pt x="32" y="12"/>
                  </a:cubicBezTo>
                  <a:cubicBezTo>
                    <a:pt x="31" y="13"/>
                    <a:pt x="31" y="13"/>
                    <a:pt x="31" y="13"/>
                  </a:cubicBezTo>
                  <a:cubicBezTo>
                    <a:pt x="35" y="10"/>
                    <a:pt x="37" y="11"/>
                    <a:pt x="40" y="11"/>
                  </a:cubicBezTo>
                  <a:cubicBezTo>
                    <a:pt x="38" y="15"/>
                    <a:pt x="38" y="15"/>
                    <a:pt x="38" y="15"/>
                  </a:cubicBezTo>
                  <a:cubicBezTo>
                    <a:pt x="40" y="12"/>
                    <a:pt x="40" y="11"/>
                    <a:pt x="41" y="11"/>
                  </a:cubicBezTo>
                  <a:cubicBezTo>
                    <a:pt x="41" y="14"/>
                    <a:pt x="43" y="8"/>
                    <a:pt x="43" y="10"/>
                  </a:cubicBezTo>
                  <a:cubicBezTo>
                    <a:pt x="43" y="11"/>
                    <a:pt x="43" y="11"/>
                    <a:pt x="43" y="11"/>
                  </a:cubicBezTo>
                  <a:cubicBezTo>
                    <a:pt x="45" y="8"/>
                    <a:pt x="43" y="13"/>
                    <a:pt x="45" y="9"/>
                  </a:cubicBezTo>
                  <a:cubicBezTo>
                    <a:pt x="45" y="12"/>
                    <a:pt x="45" y="12"/>
                    <a:pt x="45" y="12"/>
                  </a:cubicBezTo>
                  <a:cubicBezTo>
                    <a:pt x="46" y="7"/>
                    <a:pt x="45" y="14"/>
                    <a:pt x="46" y="12"/>
                  </a:cubicBezTo>
                  <a:cubicBezTo>
                    <a:pt x="46" y="11"/>
                    <a:pt x="46" y="11"/>
                    <a:pt x="46" y="11"/>
                  </a:cubicBezTo>
                  <a:cubicBezTo>
                    <a:pt x="47" y="10"/>
                    <a:pt x="46" y="12"/>
                    <a:pt x="47" y="12"/>
                  </a:cubicBezTo>
                  <a:cubicBezTo>
                    <a:pt x="47" y="12"/>
                    <a:pt x="47" y="12"/>
                    <a:pt x="47" y="12"/>
                  </a:cubicBezTo>
                  <a:cubicBezTo>
                    <a:pt x="48" y="11"/>
                    <a:pt x="48" y="14"/>
                    <a:pt x="49" y="11"/>
                  </a:cubicBezTo>
                  <a:cubicBezTo>
                    <a:pt x="48" y="13"/>
                    <a:pt x="48" y="12"/>
                    <a:pt x="47" y="16"/>
                  </a:cubicBezTo>
                  <a:cubicBezTo>
                    <a:pt x="51" y="13"/>
                    <a:pt x="54" y="15"/>
                    <a:pt x="57" y="16"/>
                  </a:cubicBezTo>
                  <a:cubicBezTo>
                    <a:pt x="57" y="17"/>
                    <a:pt x="57" y="18"/>
                    <a:pt x="57" y="19"/>
                  </a:cubicBezTo>
                  <a:cubicBezTo>
                    <a:pt x="57" y="18"/>
                    <a:pt x="58" y="19"/>
                    <a:pt x="59" y="17"/>
                  </a:cubicBezTo>
                  <a:cubicBezTo>
                    <a:pt x="59" y="17"/>
                    <a:pt x="58" y="19"/>
                    <a:pt x="59" y="19"/>
                  </a:cubicBezTo>
                  <a:cubicBezTo>
                    <a:pt x="59" y="20"/>
                    <a:pt x="60" y="15"/>
                    <a:pt x="60" y="17"/>
                  </a:cubicBezTo>
                  <a:cubicBezTo>
                    <a:pt x="59" y="20"/>
                    <a:pt x="59" y="20"/>
                    <a:pt x="59" y="20"/>
                  </a:cubicBezTo>
                  <a:cubicBezTo>
                    <a:pt x="61" y="18"/>
                    <a:pt x="61" y="18"/>
                    <a:pt x="62" y="18"/>
                  </a:cubicBezTo>
                  <a:cubicBezTo>
                    <a:pt x="62" y="18"/>
                    <a:pt x="61" y="19"/>
                    <a:pt x="61" y="20"/>
                  </a:cubicBezTo>
                  <a:cubicBezTo>
                    <a:pt x="63" y="17"/>
                    <a:pt x="62" y="21"/>
                    <a:pt x="63" y="19"/>
                  </a:cubicBezTo>
                  <a:cubicBezTo>
                    <a:pt x="62" y="21"/>
                    <a:pt x="62" y="21"/>
                    <a:pt x="62" y="21"/>
                  </a:cubicBezTo>
                  <a:cubicBezTo>
                    <a:pt x="63" y="23"/>
                    <a:pt x="64" y="17"/>
                    <a:pt x="64" y="18"/>
                  </a:cubicBezTo>
                  <a:cubicBezTo>
                    <a:pt x="64" y="21"/>
                    <a:pt x="64" y="21"/>
                    <a:pt x="64" y="21"/>
                  </a:cubicBezTo>
                  <a:cubicBezTo>
                    <a:pt x="65" y="17"/>
                    <a:pt x="66" y="19"/>
                    <a:pt x="67" y="18"/>
                  </a:cubicBezTo>
                  <a:cubicBezTo>
                    <a:pt x="67" y="19"/>
                    <a:pt x="67" y="19"/>
                    <a:pt x="67" y="19"/>
                  </a:cubicBezTo>
                  <a:cubicBezTo>
                    <a:pt x="68" y="18"/>
                    <a:pt x="69" y="20"/>
                    <a:pt x="70" y="18"/>
                  </a:cubicBezTo>
                  <a:cubicBezTo>
                    <a:pt x="70" y="19"/>
                    <a:pt x="68" y="23"/>
                    <a:pt x="70" y="23"/>
                  </a:cubicBezTo>
                  <a:cubicBezTo>
                    <a:pt x="71" y="19"/>
                    <a:pt x="71" y="22"/>
                    <a:pt x="72" y="17"/>
                  </a:cubicBezTo>
                  <a:cubicBezTo>
                    <a:pt x="73" y="18"/>
                    <a:pt x="74" y="20"/>
                    <a:pt x="75" y="18"/>
                  </a:cubicBezTo>
                  <a:cubicBezTo>
                    <a:pt x="74" y="20"/>
                    <a:pt x="73" y="23"/>
                    <a:pt x="73" y="24"/>
                  </a:cubicBezTo>
                  <a:cubicBezTo>
                    <a:pt x="72" y="26"/>
                    <a:pt x="72" y="26"/>
                    <a:pt x="72" y="26"/>
                  </a:cubicBezTo>
                  <a:cubicBezTo>
                    <a:pt x="72" y="28"/>
                    <a:pt x="72" y="25"/>
                    <a:pt x="72" y="28"/>
                  </a:cubicBezTo>
                  <a:cubicBezTo>
                    <a:pt x="72" y="27"/>
                    <a:pt x="73" y="26"/>
                    <a:pt x="73" y="27"/>
                  </a:cubicBezTo>
                  <a:cubicBezTo>
                    <a:pt x="75" y="25"/>
                    <a:pt x="77" y="20"/>
                    <a:pt x="78" y="20"/>
                  </a:cubicBezTo>
                  <a:cubicBezTo>
                    <a:pt x="77" y="21"/>
                    <a:pt x="77" y="24"/>
                    <a:pt x="76" y="25"/>
                  </a:cubicBezTo>
                  <a:cubicBezTo>
                    <a:pt x="80" y="18"/>
                    <a:pt x="80" y="18"/>
                    <a:pt x="80" y="18"/>
                  </a:cubicBezTo>
                  <a:cubicBezTo>
                    <a:pt x="80" y="18"/>
                    <a:pt x="79" y="21"/>
                    <a:pt x="80" y="20"/>
                  </a:cubicBezTo>
                  <a:cubicBezTo>
                    <a:pt x="81" y="18"/>
                    <a:pt x="81" y="18"/>
                    <a:pt x="81" y="18"/>
                  </a:cubicBezTo>
                  <a:cubicBezTo>
                    <a:pt x="81" y="18"/>
                    <a:pt x="82" y="17"/>
                    <a:pt x="81" y="21"/>
                  </a:cubicBezTo>
                  <a:cubicBezTo>
                    <a:pt x="81" y="23"/>
                    <a:pt x="81" y="22"/>
                    <a:pt x="80" y="23"/>
                  </a:cubicBezTo>
                  <a:cubicBezTo>
                    <a:pt x="81" y="23"/>
                    <a:pt x="81" y="22"/>
                    <a:pt x="82" y="22"/>
                  </a:cubicBezTo>
                  <a:cubicBezTo>
                    <a:pt x="82" y="23"/>
                    <a:pt x="82" y="23"/>
                    <a:pt x="82" y="23"/>
                  </a:cubicBezTo>
                  <a:cubicBezTo>
                    <a:pt x="82" y="23"/>
                    <a:pt x="84" y="21"/>
                    <a:pt x="84" y="19"/>
                  </a:cubicBezTo>
                  <a:cubicBezTo>
                    <a:pt x="84" y="19"/>
                    <a:pt x="83" y="21"/>
                    <a:pt x="83" y="20"/>
                  </a:cubicBezTo>
                  <a:cubicBezTo>
                    <a:pt x="84" y="18"/>
                    <a:pt x="85" y="17"/>
                    <a:pt x="86" y="18"/>
                  </a:cubicBezTo>
                  <a:cubicBezTo>
                    <a:pt x="84" y="20"/>
                    <a:pt x="84" y="20"/>
                    <a:pt x="84" y="20"/>
                  </a:cubicBezTo>
                  <a:cubicBezTo>
                    <a:pt x="86" y="17"/>
                    <a:pt x="87" y="17"/>
                    <a:pt x="89" y="16"/>
                  </a:cubicBezTo>
                  <a:cubicBezTo>
                    <a:pt x="89" y="14"/>
                    <a:pt x="87" y="19"/>
                    <a:pt x="87" y="18"/>
                  </a:cubicBezTo>
                  <a:cubicBezTo>
                    <a:pt x="88" y="21"/>
                    <a:pt x="91" y="15"/>
                    <a:pt x="90" y="19"/>
                  </a:cubicBezTo>
                  <a:cubicBezTo>
                    <a:pt x="90" y="19"/>
                    <a:pt x="91" y="16"/>
                    <a:pt x="91" y="17"/>
                  </a:cubicBezTo>
                  <a:cubicBezTo>
                    <a:pt x="92" y="17"/>
                    <a:pt x="91" y="20"/>
                    <a:pt x="91" y="19"/>
                  </a:cubicBezTo>
                  <a:cubicBezTo>
                    <a:pt x="91" y="21"/>
                    <a:pt x="92" y="19"/>
                    <a:pt x="92" y="18"/>
                  </a:cubicBezTo>
                  <a:cubicBezTo>
                    <a:pt x="93" y="17"/>
                    <a:pt x="92" y="19"/>
                    <a:pt x="92" y="19"/>
                  </a:cubicBezTo>
                  <a:cubicBezTo>
                    <a:pt x="93" y="18"/>
                    <a:pt x="96" y="16"/>
                    <a:pt x="96" y="19"/>
                  </a:cubicBezTo>
                  <a:cubicBezTo>
                    <a:pt x="96" y="18"/>
                    <a:pt x="98" y="15"/>
                    <a:pt x="98" y="15"/>
                  </a:cubicBezTo>
                  <a:cubicBezTo>
                    <a:pt x="97" y="18"/>
                    <a:pt x="97" y="18"/>
                    <a:pt x="97" y="18"/>
                  </a:cubicBezTo>
                  <a:cubicBezTo>
                    <a:pt x="97" y="19"/>
                    <a:pt x="98" y="18"/>
                    <a:pt x="98" y="20"/>
                  </a:cubicBezTo>
                  <a:cubicBezTo>
                    <a:pt x="99" y="17"/>
                    <a:pt x="95" y="22"/>
                    <a:pt x="96" y="20"/>
                  </a:cubicBezTo>
                  <a:cubicBezTo>
                    <a:pt x="96" y="22"/>
                    <a:pt x="98" y="16"/>
                    <a:pt x="97" y="19"/>
                  </a:cubicBezTo>
                  <a:cubicBezTo>
                    <a:pt x="98" y="20"/>
                    <a:pt x="99" y="17"/>
                    <a:pt x="99" y="19"/>
                  </a:cubicBezTo>
                  <a:cubicBezTo>
                    <a:pt x="99" y="19"/>
                    <a:pt x="97" y="23"/>
                    <a:pt x="98" y="23"/>
                  </a:cubicBezTo>
                  <a:cubicBezTo>
                    <a:pt x="99" y="22"/>
                    <a:pt x="99" y="21"/>
                    <a:pt x="99" y="21"/>
                  </a:cubicBezTo>
                  <a:cubicBezTo>
                    <a:pt x="100" y="20"/>
                    <a:pt x="100" y="20"/>
                    <a:pt x="100" y="20"/>
                  </a:cubicBezTo>
                  <a:cubicBezTo>
                    <a:pt x="101" y="18"/>
                    <a:pt x="101" y="20"/>
                    <a:pt x="101" y="18"/>
                  </a:cubicBezTo>
                  <a:cubicBezTo>
                    <a:pt x="101" y="20"/>
                    <a:pt x="103" y="17"/>
                    <a:pt x="101" y="21"/>
                  </a:cubicBezTo>
                  <a:cubicBezTo>
                    <a:pt x="100" y="24"/>
                    <a:pt x="100" y="24"/>
                    <a:pt x="100" y="24"/>
                  </a:cubicBezTo>
                  <a:cubicBezTo>
                    <a:pt x="101" y="24"/>
                    <a:pt x="102" y="21"/>
                    <a:pt x="103" y="19"/>
                  </a:cubicBezTo>
                  <a:cubicBezTo>
                    <a:pt x="102" y="21"/>
                    <a:pt x="102" y="21"/>
                    <a:pt x="102" y="21"/>
                  </a:cubicBezTo>
                  <a:cubicBezTo>
                    <a:pt x="104" y="16"/>
                    <a:pt x="103" y="22"/>
                    <a:pt x="104" y="18"/>
                  </a:cubicBezTo>
                  <a:cubicBezTo>
                    <a:pt x="105" y="20"/>
                    <a:pt x="106" y="19"/>
                    <a:pt x="105" y="22"/>
                  </a:cubicBezTo>
                  <a:cubicBezTo>
                    <a:pt x="106" y="21"/>
                    <a:pt x="107" y="19"/>
                    <a:pt x="108" y="20"/>
                  </a:cubicBezTo>
                  <a:cubicBezTo>
                    <a:pt x="107" y="21"/>
                    <a:pt x="107" y="21"/>
                    <a:pt x="107" y="22"/>
                  </a:cubicBezTo>
                  <a:cubicBezTo>
                    <a:pt x="107" y="23"/>
                    <a:pt x="107" y="22"/>
                    <a:pt x="108" y="21"/>
                  </a:cubicBezTo>
                  <a:cubicBezTo>
                    <a:pt x="108" y="22"/>
                    <a:pt x="108" y="24"/>
                    <a:pt x="108" y="26"/>
                  </a:cubicBezTo>
                  <a:cubicBezTo>
                    <a:pt x="109" y="25"/>
                    <a:pt x="109" y="22"/>
                    <a:pt x="110" y="21"/>
                  </a:cubicBezTo>
                  <a:cubicBezTo>
                    <a:pt x="109" y="26"/>
                    <a:pt x="112" y="18"/>
                    <a:pt x="112" y="23"/>
                  </a:cubicBezTo>
                  <a:cubicBezTo>
                    <a:pt x="111" y="23"/>
                    <a:pt x="110" y="25"/>
                    <a:pt x="110" y="26"/>
                  </a:cubicBezTo>
                  <a:cubicBezTo>
                    <a:pt x="109" y="31"/>
                    <a:pt x="112" y="23"/>
                    <a:pt x="112" y="26"/>
                  </a:cubicBezTo>
                  <a:cubicBezTo>
                    <a:pt x="113" y="22"/>
                    <a:pt x="113" y="22"/>
                    <a:pt x="113" y="22"/>
                  </a:cubicBezTo>
                  <a:cubicBezTo>
                    <a:pt x="113" y="24"/>
                    <a:pt x="115" y="20"/>
                    <a:pt x="114" y="24"/>
                  </a:cubicBezTo>
                  <a:cubicBezTo>
                    <a:pt x="114" y="22"/>
                    <a:pt x="114" y="25"/>
                    <a:pt x="115" y="21"/>
                  </a:cubicBezTo>
                  <a:cubicBezTo>
                    <a:pt x="116" y="25"/>
                    <a:pt x="119" y="21"/>
                    <a:pt x="118" y="28"/>
                  </a:cubicBezTo>
                  <a:cubicBezTo>
                    <a:pt x="118" y="27"/>
                    <a:pt x="118" y="28"/>
                    <a:pt x="119" y="26"/>
                  </a:cubicBezTo>
                  <a:cubicBezTo>
                    <a:pt x="119" y="24"/>
                    <a:pt x="118" y="27"/>
                    <a:pt x="118" y="26"/>
                  </a:cubicBezTo>
                  <a:cubicBezTo>
                    <a:pt x="118" y="26"/>
                    <a:pt x="119" y="25"/>
                    <a:pt x="119" y="24"/>
                  </a:cubicBezTo>
                  <a:cubicBezTo>
                    <a:pt x="119" y="25"/>
                    <a:pt x="119" y="26"/>
                    <a:pt x="118" y="29"/>
                  </a:cubicBezTo>
                  <a:cubicBezTo>
                    <a:pt x="118" y="31"/>
                    <a:pt x="121" y="23"/>
                    <a:pt x="122" y="24"/>
                  </a:cubicBezTo>
                  <a:cubicBezTo>
                    <a:pt x="121" y="26"/>
                    <a:pt x="121" y="27"/>
                    <a:pt x="121" y="26"/>
                  </a:cubicBezTo>
                  <a:cubicBezTo>
                    <a:pt x="123" y="24"/>
                    <a:pt x="123" y="24"/>
                    <a:pt x="123" y="24"/>
                  </a:cubicBezTo>
                  <a:cubicBezTo>
                    <a:pt x="123" y="25"/>
                    <a:pt x="122" y="28"/>
                    <a:pt x="121" y="30"/>
                  </a:cubicBezTo>
                  <a:cubicBezTo>
                    <a:pt x="122" y="30"/>
                    <a:pt x="122" y="30"/>
                    <a:pt x="123" y="28"/>
                  </a:cubicBezTo>
                  <a:cubicBezTo>
                    <a:pt x="122" y="32"/>
                    <a:pt x="122" y="32"/>
                    <a:pt x="122" y="32"/>
                  </a:cubicBezTo>
                  <a:cubicBezTo>
                    <a:pt x="123" y="29"/>
                    <a:pt x="123" y="30"/>
                    <a:pt x="124" y="30"/>
                  </a:cubicBezTo>
                  <a:cubicBezTo>
                    <a:pt x="123" y="30"/>
                    <a:pt x="123" y="30"/>
                    <a:pt x="123" y="30"/>
                  </a:cubicBezTo>
                  <a:cubicBezTo>
                    <a:pt x="123" y="32"/>
                    <a:pt x="123" y="31"/>
                    <a:pt x="124" y="31"/>
                  </a:cubicBezTo>
                  <a:cubicBezTo>
                    <a:pt x="124" y="29"/>
                    <a:pt x="124" y="28"/>
                    <a:pt x="124" y="28"/>
                  </a:cubicBezTo>
                  <a:cubicBezTo>
                    <a:pt x="125" y="27"/>
                    <a:pt x="125" y="27"/>
                    <a:pt x="126" y="26"/>
                  </a:cubicBezTo>
                  <a:cubicBezTo>
                    <a:pt x="125" y="28"/>
                    <a:pt x="126" y="28"/>
                    <a:pt x="126" y="28"/>
                  </a:cubicBezTo>
                  <a:cubicBezTo>
                    <a:pt x="126" y="29"/>
                    <a:pt x="127" y="26"/>
                    <a:pt x="127" y="26"/>
                  </a:cubicBezTo>
                  <a:cubicBezTo>
                    <a:pt x="127" y="27"/>
                    <a:pt x="128" y="27"/>
                    <a:pt x="127" y="28"/>
                  </a:cubicBezTo>
                  <a:cubicBezTo>
                    <a:pt x="126" y="29"/>
                    <a:pt x="127" y="27"/>
                    <a:pt x="126" y="28"/>
                  </a:cubicBezTo>
                  <a:cubicBezTo>
                    <a:pt x="126" y="29"/>
                    <a:pt x="125" y="31"/>
                    <a:pt x="126" y="30"/>
                  </a:cubicBezTo>
                  <a:cubicBezTo>
                    <a:pt x="127" y="29"/>
                    <a:pt x="128" y="25"/>
                    <a:pt x="128" y="27"/>
                  </a:cubicBezTo>
                  <a:cubicBezTo>
                    <a:pt x="127" y="29"/>
                    <a:pt x="127" y="29"/>
                    <a:pt x="127" y="29"/>
                  </a:cubicBezTo>
                  <a:cubicBezTo>
                    <a:pt x="127" y="31"/>
                    <a:pt x="127" y="31"/>
                    <a:pt x="127" y="31"/>
                  </a:cubicBezTo>
                  <a:cubicBezTo>
                    <a:pt x="128" y="28"/>
                    <a:pt x="128" y="28"/>
                    <a:pt x="128" y="28"/>
                  </a:cubicBezTo>
                  <a:cubicBezTo>
                    <a:pt x="128" y="29"/>
                    <a:pt x="128" y="29"/>
                    <a:pt x="128" y="29"/>
                  </a:cubicBezTo>
                  <a:cubicBezTo>
                    <a:pt x="129" y="27"/>
                    <a:pt x="129" y="29"/>
                    <a:pt x="130" y="26"/>
                  </a:cubicBezTo>
                  <a:cubicBezTo>
                    <a:pt x="130" y="26"/>
                    <a:pt x="130" y="28"/>
                    <a:pt x="130" y="29"/>
                  </a:cubicBezTo>
                  <a:cubicBezTo>
                    <a:pt x="130" y="29"/>
                    <a:pt x="130" y="29"/>
                    <a:pt x="130" y="29"/>
                  </a:cubicBezTo>
                  <a:cubicBezTo>
                    <a:pt x="130" y="30"/>
                    <a:pt x="131" y="30"/>
                    <a:pt x="132" y="28"/>
                  </a:cubicBezTo>
                  <a:cubicBezTo>
                    <a:pt x="132" y="29"/>
                    <a:pt x="132" y="29"/>
                    <a:pt x="132" y="29"/>
                  </a:cubicBezTo>
                  <a:cubicBezTo>
                    <a:pt x="132" y="29"/>
                    <a:pt x="132" y="29"/>
                    <a:pt x="133" y="27"/>
                  </a:cubicBezTo>
                  <a:cubicBezTo>
                    <a:pt x="133" y="29"/>
                    <a:pt x="130" y="36"/>
                    <a:pt x="132" y="33"/>
                  </a:cubicBezTo>
                  <a:cubicBezTo>
                    <a:pt x="132" y="34"/>
                    <a:pt x="134" y="29"/>
                    <a:pt x="134" y="28"/>
                  </a:cubicBezTo>
                  <a:cubicBezTo>
                    <a:pt x="135" y="30"/>
                    <a:pt x="137" y="26"/>
                    <a:pt x="137" y="30"/>
                  </a:cubicBezTo>
                  <a:cubicBezTo>
                    <a:pt x="138" y="28"/>
                    <a:pt x="138" y="28"/>
                    <a:pt x="138" y="28"/>
                  </a:cubicBezTo>
                  <a:cubicBezTo>
                    <a:pt x="139" y="30"/>
                    <a:pt x="142" y="27"/>
                    <a:pt x="141" y="32"/>
                  </a:cubicBezTo>
                  <a:cubicBezTo>
                    <a:pt x="140" y="32"/>
                    <a:pt x="140" y="34"/>
                    <a:pt x="140" y="35"/>
                  </a:cubicBezTo>
                  <a:cubicBezTo>
                    <a:pt x="141" y="33"/>
                    <a:pt x="139" y="38"/>
                    <a:pt x="141" y="34"/>
                  </a:cubicBezTo>
                  <a:cubicBezTo>
                    <a:pt x="142" y="32"/>
                    <a:pt x="142" y="31"/>
                    <a:pt x="142" y="30"/>
                  </a:cubicBezTo>
                  <a:cubicBezTo>
                    <a:pt x="143" y="29"/>
                    <a:pt x="145" y="30"/>
                    <a:pt x="144" y="32"/>
                  </a:cubicBezTo>
                  <a:cubicBezTo>
                    <a:pt x="145" y="29"/>
                    <a:pt x="145" y="29"/>
                    <a:pt x="145" y="29"/>
                  </a:cubicBezTo>
                  <a:cubicBezTo>
                    <a:pt x="144" y="33"/>
                    <a:pt x="144" y="34"/>
                    <a:pt x="145" y="33"/>
                  </a:cubicBezTo>
                  <a:cubicBezTo>
                    <a:pt x="146" y="31"/>
                    <a:pt x="146" y="31"/>
                    <a:pt x="146" y="31"/>
                  </a:cubicBezTo>
                  <a:cubicBezTo>
                    <a:pt x="146" y="33"/>
                    <a:pt x="146" y="33"/>
                    <a:pt x="146" y="33"/>
                  </a:cubicBezTo>
                  <a:cubicBezTo>
                    <a:pt x="146" y="32"/>
                    <a:pt x="147" y="28"/>
                    <a:pt x="147" y="31"/>
                  </a:cubicBezTo>
                  <a:cubicBezTo>
                    <a:pt x="146" y="33"/>
                    <a:pt x="146" y="33"/>
                    <a:pt x="146" y="33"/>
                  </a:cubicBezTo>
                  <a:cubicBezTo>
                    <a:pt x="148" y="31"/>
                    <a:pt x="149" y="29"/>
                    <a:pt x="149" y="31"/>
                  </a:cubicBezTo>
                  <a:cubicBezTo>
                    <a:pt x="148" y="34"/>
                    <a:pt x="148" y="34"/>
                    <a:pt x="148" y="34"/>
                  </a:cubicBezTo>
                  <a:cubicBezTo>
                    <a:pt x="149" y="34"/>
                    <a:pt x="150" y="32"/>
                    <a:pt x="150" y="31"/>
                  </a:cubicBezTo>
                  <a:cubicBezTo>
                    <a:pt x="150" y="33"/>
                    <a:pt x="151" y="33"/>
                    <a:pt x="150" y="36"/>
                  </a:cubicBezTo>
                  <a:cubicBezTo>
                    <a:pt x="154" y="30"/>
                    <a:pt x="156" y="31"/>
                    <a:pt x="158" y="32"/>
                  </a:cubicBezTo>
                  <a:cubicBezTo>
                    <a:pt x="157" y="34"/>
                    <a:pt x="157" y="34"/>
                    <a:pt x="157" y="34"/>
                  </a:cubicBezTo>
                  <a:cubicBezTo>
                    <a:pt x="157" y="35"/>
                    <a:pt x="158" y="31"/>
                    <a:pt x="158" y="32"/>
                  </a:cubicBezTo>
                  <a:cubicBezTo>
                    <a:pt x="158" y="34"/>
                    <a:pt x="157" y="36"/>
                    <a:pt x="156" y="37"/>
                  </a:cubicBezTo>
                  <a:cubicBezTo>
                    <a:pt x="156" y="39"/>
                    <a:pt x="158" y="35"/>
                    <a:pt x="159" y="35"/>
                  </a:cubicBezTo>
                  <a:cubicBezTo>
                    <a:pt x="160" y="33"/>
                    <a:pt x="158" y="36"/>
                    <a:pt x="159" y="33"/>
                  </a:cubicBezTo>
                  <a:cubicBezTo>
                    <a:pt x="160" y="33"/>
                    <a:pt x="159" y="35"/>
                    <a:pt x="161" y="32"/>
                  </a:cubicBezTo>
                  <a:cubicBezTo>
                    <a:pt x="159" y="37"/>
                    <a:pt x="159" y="37"/>
                    <a:pt x="159" y="37"/>
                  </a:cubicBezTo>
                  <a:cubicBezTo>
                    <a:pt x="160" y="36"/>
                    <a:pt x="160" y="36"/>
                    <a:pt x="160" y="36"/>
                  </a:cubicBezTo>
                  <a:cubicBezTo>
                    <a:pt x="159" y="39"/>
                    <a:pt x="156" y="41"/>
                    <a:pt x="155" y="46"/>
                  </a:cubicBezTo>
                  <a:cubicBezTo>
                    <a:pt x="155" y="46"/>
                    <a:pt x="155" y="46"/>
                    <a:pt x="155" y="46"/>
                  </a:cubicBezTo>
                  <a:cubicBezTo>
                    <a:pt x="154" y="49"/>
                    <a:pt x="153" y="49"/>
                    <a:pt x="153" y="50"/>
                  </a:cubicBezTo>
                  <a:cubicBezTo>
                    <a:pt x="154" y="49"/>
                    <a:pt x="157" y="45"/>
                    <a:pt x="157" y="43"/>
                  </a:cubicBezTo>
                  <a:cubicBezTo>
                    <a:pt x="158" y="43"/>
                    <a:pt x="160" y="36"/>
                    <a:pt x="161" y="37"/>
                  </a:cubicBezTo>
                  <a:cubicBezTo>
                    <a:pt x="161" y="39"/>
                    <a:pt x="160" y="37"/>
                    <a:pt x="159" y="40"/>
                  </a:cubicBezTo>
                  <a:cubicBezTo>
                    <a:pt x="159" y="42"/>
                    <a:pt x="161" y="39"/>
                    <a:pt x="161" y="40"/>
                  </a:cubicBezTo>
                  <a:cubicBezTo>
                    <a:pt x="161" y="38"/>
                    <a:pt x="162" y="35"/>
                    <a:pt x="163" y="35"/>
                  </a:cubicBezTo>
                  <a:cubicBezTo>
                    <a:pt x="163" y="37"/>
                    <a:pt x="161" y="38"/>
                    <a:pt x="162" y="38"/>
                  </a:cubicBezTo>
                  <a:cubicBezTo>
                    <a:pt x="163" y="37"/>
                    <a:pt x="164" y="36"/>
                    <a:pt x="164" y="34"/>
                  </a:cubicBezTo>
                  <a:cubicBezTo>
                    <a:pt x="166" y="30"/>
                    <a:pt x="164" y="36"/>
                    <a:pt x="166" y="33"/>
                  </a:cubicBezTo>
                  <a:cubicBezTo>
                    <a:pt x="165" y="36"/>
                    <a:pt x="162" y="39"/>
                    <a:pt x="163" y="41"/>
                  </a:cubicBezTo>
                  <a:cubicBezTo>
                    <a:pt x="164" y="38"/>
                    <a:pt x="165" y="37"/>
                    <a:pt x="166" y="33"/>
                  </a:cubicBezTo>
                  <a:cubicBezTo>
                    <a:pt x="166" y="34"/>
                    <a:pt x="165" y="36"/>
                    <a:pt x="164" y="38"/>
                  </a:cubicBezTo>
                  <a:cubicBezTo>
                    <a:pt x="164" y="40"/>
                    <a:pt x="168" y="33"/>
                    <a:pt x="165" y="39"/>
                  </a:cubicBezTo>
                  <a:cubicBezTo>
                    <a:pt x="167" y="36"/>
                    <a:pt x="167" y="36"/>
                    <a:pt x="167" y="36"/>
                  </a:cubicBezTo>
                  <a:cubicBezTo>
                    <a:pt x="166" y="37"/>
                    <a:pt x="166" y="38"/>
                    <a:pt x="166" y="39"/>
                  </a:cubicBezTo>
                  <a:cubicBezTo>
                    <a:pt x="166" y="40"/>
                    <a:pt x="169" y="36"/>
                    <a:pt x="167" y="40"/>
                  </a:cubicBezTo>
                  <a:cubicBezTo>
                    <a:pt x="167" y="40"/>
                    <a:pt x="168" y="40"/>
                    <a:pt x="169" y="37"/>
                  </a:cubicBezTo>
                  <a:cubicBezTo>
                    <a:pt x="169" y="36"/>
                    <a:pt x="167" y="39"/>
                    <a:pt x="169" y="35"/>
                  </a:cubicBezTo>
                  <a:cubicBezTo>
                    <a:pt x="168" y="39"/>
                    <a:pt x="170" y="35"/>
                    <a:pt x="170" y="34"/>
                  </a:cubicBezTo>
                  <a:cubicBezTo>
                    <a:pt x="170" y="36"/>
                    <a:pt x="170" y="36"/>
                    <a:pt x="170" y="36"/>
                  </a:cubicBezTo>
                  <a:cubicBezTo>
                    <a:pt x="170" y="35"/>
                    <a:pt x="170" y="36"/>
                    <a:pt x="171" y="34"/>
                  </a:cubicBezTo>
                  <a:cubicBezTo>
                    <a:pt x="170" y="37"/>
                    <a:pt x="170" y="37"/>
                    <a:pt x="170" y="37"/>
                  </a:cubicBezTo>
                  <a:cubicBezTo>
                    <a:pt x="172" y="34"/>
                    <a:pt x="172" y="34"/>
                    <a:pt x="172" y="34"/>
                  </a:cubicBezTo>
                  <a:cubicBezTo>
                    <a:pt x="173" y="34"/>
                    <a:pt x="170" y="39"/>
                    <a:pt x="171" y="38"/>
                  </a:cubicBezTo>
                  <a:cubicBezTo>
                    <a:pt x="170" y="40"/>
                    <a:pt x="170" y="40"/>
                    <a:pt x="170" y="40"/>
                  </a:cubicBezTo>
                  <a:cubicBezTo>
                    <a:pt x="170" y="40"/>
                    <a:pt x="169" y="42"/>
                    <a:pt x="170" y="41"/>
                  </a:cubicBezTo>
                  <a:cubicBezTo>
                    <a:pt x="171" y="39"/>
                    <a:pt x="172" y="37"/>
                    <a:pt x="173" y="35"/>
                  </a:cubicBezTo>
                  <a:cubicBezTo>
                    <a:pt x="174" y="34"/>
                    <a:pt x="172" y="38"/>
                    <a:pt x="174" y="36"/>
                  </a:cubicBezTo>
                  <a:cubicBezTo>
                    <a:pt x="172" y="38"/>
                    <a:pt x="172" y="38"/>
                    <a:pt x="172" y="38"/>
                  </a:cubicBezTo>
                  <a:cubicBezTo>
                    <a:pt x="172" y="39"/>
                    <a:pt x="171" y="42"/>
                    <a:pt x="171" y="42"/>
                  </a:cubicBezTo>
                  <a:cubicBezTo>
                    <a:pt x="172" y="41"/>
                    <a:pt x="174" y="38"/>
                    <a:pt x="174" y="37"/>
                  </a:cubicBezTo>
                  <a:cubicBezTo>
                    <a:pt x="174" y="37"/>
                    <a:pt x="174" y="39"/>
                    <a:pt x="173" y="40"/>
                  </a:cubicBezTo>
                  <a:cubicBezTo>
                    <a:pt x="174" y="40"/>
                    <a:pt x="174" y="38"/>
                    <a:pt x="175" y="37"/>
                  </a:cubicBezTo>
                  <a:cubicBezTo>
                    <a:pt x="175" y="38"/>
                    <a:pt x="174" y="41"/>
                    <a:pt x="174" y="43"/>
                  </a:cubicBezTo>
                  <a:cubicBezTo>
                    <a:pt x="172" y="46"/>
                    <a:pt x="172" y="46"/>
                    <a:pt x="172" y="46"/>
                  </a:cubicBezTo>
                  <a:cubicBezTo>
                    <a:pt x="172" y="46"/>
                    <a:pt x="172" y="46"/>
                    <a:pt x="172" y="46"/>
                  </a:cubicBezTo>
                  <a:cubicBezTo>
                    <a:pt x="170" y="49"/>
                    <a:pt x="171" y="49"/>
                    <a:pt x="169" y="52"/>
                  </a:cubicBezTo>
                  <a:cubicBezTo>
                    <a:pt x="169" y="52"/>
                    <a:pt x="170" y="51"/>
                    <a:pt x="171" y="51"/>
                  </a:cubicBezTo>
                  <a:cubicBezTo>
                    <a:pt x="172" y="45"/>
                    <a:pt x="175" y="44"/>
                    <a:pt x="177" y="40"/>
                  </a:cubicBezTo>
                  <a:cubicBezTo>
                    <a:pt x="178" y="39"/>
                    <a:pt x="172" y="51"/>
                    <a:pt x="176" y="44"/>
                  </a:cubicBezTo>
                  <a:cubicBezTo>
                    <a:pt x="177" y="43"/>
                    <a:pt x="179" y="40"/>
                    <a:pt x="178" y="41"/>
                  </a:cubicBezTo>
                  <a:cubicBezTo>
                    <a:pt x="178" y="42"/>
                    <a:pt x="180" y="37"/>
                    <a:pt x="180" y="39"/>
                  </a:cubicBezTo>
                  <a:cubicBezTo>
                    <a:pt x="179" y="40"/>
                    <a:pt x="178" y="44"/>
                    <a:pt x="176" y="46"/>
                  </a:cubicBezTo>
                  <a:cubicBezTo>
                    <a:pt x="177" y="45"/>
                    <a:pt x="177" y="45"/>
                    <a:pt x="176" y="45"/>
                  </a:cubicBezTo>
                  <a:cubicBezTo>
                    <a:pt x="176" y="47"/>
                    <a:pt x="174" y="49"/>
                    <a:pt x="175" y="50"/>
                  </a:cubicBezTo>
                  <a:cubicBezTo>
                    <a:pt x="175" y="50"/>
                    <a:pt x="176" y="50"/>
                    <a:pt x="177" y="47"/>
                  </a:cubicBezTo>
                  <a:cubicBezTo>
                    <a:pt x="178" y="45"/>
                    <a:pt x="176" y="47"/>
                    <a:pt x="178" y="45"/>
                  </a:cubicBezTo>
                  <a:cubicBezTo>
                    <a:pt x="179" y="44"/>
                    <a:pt x="177" y="48"/>
                    <a:pt x="180" y="44"/>
                  </a:cubicBezTo>
                  <a:cubicBezTo>
                    <a:pt x="179" y="44"/>
                    <a:pt x="180" y="41"/>
                    <a:pt x="181" y="40"/>
                  </a:cubicBezTo>
                  <a:cubicBezTo>
                    <a:pt x="182" y="39"/>
                    <a:pt x="182" y="39"/>
                    <a:pt x="182" y="39"/>
                  </a:cubicBezTo>
                  <a:cubicBezTo>
                    <a:pt x="181" y="40"/>
                    <a:pt x="181" y="40"/>
                    <a:pt x="181" y="40"/>
                  </a:cubicBezTo>
                  <a:cubicBezTo>
                    <a:pt x="181" y="42"/>
                    <a:pt x="183" y="37"/>
                    <a:pt x="183" y="38"/>
                  </a:cubicBezTo>
                  <a:cubicBezTo>
                    <a:pt x="182" y="42"/>
                    <a:pt x="182" y="42"/>
                    <a:pt x="182" y="42"/>
                  </a:cubicBezTo>
                  <a:cubicBezTo>
                    <a:pt x="181" y="45"/>
                    <a:pt x="182" y="40"/>
                    <a:pt x="179" y="45"/>
                  </a:cubicBezTo>
                  <a:cubicBezTo>
                    <a:pt x="180" y="45"/>
                    <a:pt x="181" y="43"/>
                    <a:pt x="181" y="44"/>
                  </a:cubicBezTo>
                  <a:cubicBezTo>
                    <a:pt x="180" y="45"/>
                    <a:pt x="180" y="45"/>
                    <a:pt x="180" y="45"/>
                  </a:cubicBezTo>
                  <a:cubicBezTo>
                    <a:pt x="180" y="45"/>
                    <a:pt x="178" y="52"/>
                    <a:pt x="180" y="48"/>
                  </a:cubicBezTo>
                  <a:cubicBezTo>
                    <a:pt x="181" y="47"/>
                    <a:pt x="181" y="47"/>
                    <a:pt x="182" y="45"/>
                  </a:cubicBezTo>
                  <a:cubicBezTo>
                    <a:pt x="183" y="45"/>
                    <a:pt x="184" y="43"/>
                    <a:pt x="185" y="43"/>
                  </a:cubicBezTo>
                  <a:cubicBezTo>
                    <a:pt x="183" y="47"/>
                    <a:pt x="186" y="44"/>
                    <a:pt x="184" y="47"/>
                  </a:cubicBezTo>
                  <a:cubicBezTo>
                    <a:pt x="184" y="45"/>
                    <a:pt x="183" y="45"/>
                    <a:pt x="181" y="48"/>
                  </a:cubicBezTo>
                  <a:cubicBezTo>
                    <a:pt x="179" y="52"/>
                    <a:pt x="180" y="47"/>
                    <a:pt x="178" y="51"/>
                  </a:cubicBezTo>
                  <a:cubicBezTo>
                    <a:pt x="179" y="51"/>
                    <a:pt x="177" y="55"/>
                    <a:pt x="176" y="58"/>
                  </a:cubicBezTo>
                  <a:cubicBezTo>
                    <a:pt x="176" y="58"/>
                    <a:pt x="177" y="57"/>
                    <a:pt x="177" y="57"/>
                  </a:cubicBezTo>
                  <a:cubicBezTo>
                    <a:pt x="178" y="55"/>
                    <a:pt x="178" y="54"/>
                    <a:pt x="179" y="52"/>
                  </a:cubicBezTo>
                  <a:cubicBezTo>
                    <a:pt x="180" y="53"/>
                    <a:pt x="181" y="52"/>
                    <a:pt x="183" y="50"/>
                  </a:cubicBezTo>
                  <a:cubicBezTo>
                    <a:pt x="182" y="51"/>
                    <a:pt x="181" y="54"/>
                    <a:pt x="181" y="54"/>
                  </a:cubicBezTo>
                  <a:cubicBezTo>
                    <a:pt x="182" y="53"/>
                    <a:pt x="183" y="54"/>
                    <a:pt x="183" y="55"/>
                  </a:cubicBezTo>
                  <a:cubicBezTo>
                    <a:pt x="185" y="51"/>
                    <a:pt x="185" y="55"/>
                    <a:pt x="186" y="51"/>
                  </a:cubicBezTo>
                  <a:cubicBezTo>
                    <a:pt x="186" y="50"/>
                    <a:pt x="187" y="47"/>
                    <a:pt x="188" y="46"/>
                  </a:cubicBezTo>
                  <a:cubicBezTo>
                    <a:pt x="188" y="46"/>
                    <a:pt x="187" y="47"/>
                    <a:pt x="187" y="48"/>
                  </a:cubicBezTo>
                  <a:cubicBezTo>
                    <a:pt x="189" y="46"/>
                    <a:pt x="186" y="52"/>
                    <a:pt x="188" y="49"/>
                  </a:cubicBezTo>
                  <a:cubicBezTo>
                    <a:pt x="186" y="50"/>
                    <a:pt x="185" y="53"/>
                    <a:pt x="184" y="57"/>
                  </a:cubicBezTo>
                  <a:cubicBezTo>
                    <a:pt x="185" y="55"/>
                    <a:pt x="182" y="59"/>
                    <a:pt x="183" y="59"/>
                  </a:cubicBezTo>
                  <a:cubicBezTo>
                    <a:pt x="185" y="58"/>
                    <a:pt x="186" y="57"/>
                    <a:pt x="187" y="56"/>
                  </a:cubicBezTo>
                  <a:cubicBezTo>
                    <a:pt x="186" y="60"/>
                    <a:pt x="189" y="57"/>
                    <a:pt x="190" y="58"/>
                  </a:cubicBezTo>
                  <a:cubicBezTo>
                    <a:pt x="190" y="59"/>
                    <a:pt x="187" y="63"/>
                    <a:pt x="188" y="63"/>
                  </a:cubicBezTo>
                  <a:cubicBezTo>
                    <a:pt x="188" y="64"/>
                    <a:pt x="189" y="60"/>
                    <a:pt x="189" y="61"/>
                  </a:cubicBezTo>
                  <a:cubicBezTo>
                    <a:pt x="189" y="62"/>
                    <a:pt x="189" y="62"/>
                    <a:pt x="189" y="62"/>
                  </a:cubicBezTo>
                  <a:cubicBezTo>
                    <a:pt x="189" y="61"/>
                    <a:pt x="189" y="65"/>
                    <a:pt x="192" y="60"/>
                  </a:cubicBezTo>
                  <a:cubicBezTo>
                    <a:pt x="189" y="64"/>
                    <a:pt x="189" y="64"/>
                    <a:pt x="189" y="64"/>
                  </a:cubicBezTo>
                  <a:cubicBezTo>
                    <a:pt x="189" y="64"/>
                    <a:pt x="190" y="64"/>
                    <a:pt x="190" y="63"/>
                  </a:cubicBezTo>
                  <a:cubicBezTo>
                    <a:pt x="189" y="66"/>
                    <a:pt x="189" y="66"/>
                    <a:pt x="189" y="66"/>
                  </a:cubicBezTo>
                  <a:cubicBezTo>
                    <a:pt x="188" y="69"/>
                    <a:pt x="190" y="66"/>
                    <a:pt x="190" y="66"/>
                  </a:cubicBezTo>
                  <a:cubicBezTo>
                    <a:pt x="191" y="64"/>
                    <a:pt x="191" y="64"/>
                    <a:pt x="191" y="64"/>
                  </a:cubicBezTo>
                  <a:cubicBezTo>
                    <a:pt x="193" y="63"/>
                    <a:pt x="192" y="65"/>
                    <a:pt x="194" y="65"/>
                  </a:cubicBezTo>
                  <a:cubicBezTo>
                    <a:pt x="192" y="67"/>
                    <a:pt x="192" y="67"/>
                    <a:pt x="192" y="67"/>
                  </a:cubicBezTo>
                  <a:cubicBezTo>
                    <a:pt x="194" y="66"/>
                    <a:pt x="194" y="66"/>
                    <a:pt x="194" y="66"/>
                  </a:cubicBezTo>
                  <a:cubicBezTo>
                    <a:pt x="192" y="68"/>
                    <a:pt x="192" y="70"/>
                    <a:pt x="193" y="68"/>
                  </a:cubicBezTo>
                  <a:cubicBezTo>
                    <a:pt x="189" y="73"/>
                    <a:pt x="189" y="73"/>
                    <a:pt x="189" y="73"/>
                  </a:cubicBezTo>
                  <a:cubicBezTo>
                    <a:pt x="189" y="71"/>
                    <a:pt x="191" y="70"/>
                    <a:pt x="192" y="68"/>
                  </a:cubicBezTo>
                  <a:cubicBezTo>
                    <a:pt x="193" y="66"/>
                    <a:pt x="192" y="66"/>
                    <a:pt x="190" y="68"/>
                  </a:cubicBezTo>
                  <a:cubicBezTo>
                    <a:pt x="190" y="69"/>
                    <a:pt x="191" y="68"/>
                    <a:pt x="191" y="68"/>
                  </a:cubicBezTo>
                  <a:cubicBezTo>
                    <a:pt x="190" y="71"/>
                    <a:pt x="189" y="70"/>
                    <a:pt x="188" y="72"/>
                  </a:cubicBezTo>
                  <a:cubicBezTo>
                    <a:pt x="188" y="72"/>
                    <a:pt x="188" y="73"/>
                    <a:pt x="189" y="72"/>
                  </a:cubicBezTo>
                  <a:cubicBezTo>
                    <a:pt x="187" y="74"/>
                    <a:pt x="187" y="74"/>
                    <a:pt x="187" y="73"/>
                  </a:cubicBezTo>
                  <a:cubicBezTo>
                    <a:pt x="188" y="72"/>
                    <a:pt x="187" y="72"/>
                    <a:pt x="188" y="71"/>
                  </a:cubicBezTo>
                  <a:cubicBezTo>
                    <a:pt x="186" y="73"/>
                    <a:pt x="186" y="74"/>
                    <a:pt x="185" y="73"/>
                  </a:cubicBezTo>
                  <a:cubicBezTo>
                    <a:pt x="187" y="70"/>
                    <a:pt x="183" y="74"/>
                    <a:pt x="183" y="73"/>
                  </a:cubicBezTo>
                  <a:cubicBezTo>
                    <a:pt x="185" y="71"/>
                    <a:pt x="186" y="69"/>
                    <a:pt x="187" y="68"/>
                  </a:cubicBezTo>
                  <a:cubicBezTo>
                    <a:pt x="187" y="66"/>
                    <a:pt x="187" y="68"/>
                    <a:pt x="187" y="66"/>
                  </a:cubicBezTo>
                  <a:cubicBezTo>
                    <a:pt x="186" y="68"/>
                    <a:pt x="184" y="71"/>
                    <a:pt x="183" y="72"/>
                  </a:cubicBezTo>
                  <a:cubicBezTo>
                    <a:pt x="184" y="70"/>
                    <a:pt x="184" y="70"/>
                    <a:pt x="184" y="70"/>
                  </a:cubicBezTo>
                  <a:cubicBezTo>
                    <a:pt x="183" y="71"/>
                    <a:pt x="181" y="74"/>
                    <a:pt x="181" y="73"/>
                  </a:cubicBezTo>
                  <a:cubicBezTo>
                    <a:pt x="180" y="71"/>
                    <a:pt x="179" y="71"/>
                    <a:pt x="178" y="70"/>
                  </a:cubicBezTo>
                  <a:cubicBezTo>
                    <a:pt x="179" y="68"/>
                    <a:pt x="179" y="68"/>
                    <a:pt x="179" y="68"/>
                  </a:cubicBezTo>
                  <a:cubicBezTo>
                    <a:pt x="176" y="72"/>
                    <a:pt x="177" y="69"/>
                    <a:pt x="175" y="70"/>
                  </a:cubicBezTo>
                  <a:cubicBezTo>
                    <a:pt x="175" y="68"/>
                    <a:pt x="172" y="71"/>
                    <a:pt x="173" y="67"/>
                  </a:cubicBezTo>
                  <a:cubicBezTo>
                    <a:pt x="170" y="68"/>
                    <a:pt x="168" y="69"/>
                    <a:pt x="166" y="67"/>
                  </a:cubicBezTo>
                  <a:cubicBezTo>
                    <a:pt x="168" y="64"/>
                    <a:pt x="168" y="64"/>
                    <a:pt x="168" y="64"/>
                  </a:cubicBezTo>
                  <a:cubicBezTo>
                    <a:pt x="166" y="66"/>
                    <a:pt x="168" y="62"/>
                    <a:pt x="168" y="63"/>
                  </a:cubicBezTo>
                  <a:cubicBezTo>
                    <a:pt x="167" y="65"/>
                    <a:pt x="166" y="66"/>
                    <a:pt x="165" y="67"/>
                  </a:cubicBezTo>
                  <a:cubicBezTo>
                    <a:pt x="165" y="65"/>
                    <a:pt x="163" y="67"/>
                    <a:pt x="161" y="68"/>
                  </a:cubicBezTo>
                  <a:cubicBezTo>
                    <a:pt x="162" y="66"/>
                    <a:pt x="162" y="66"/>
                    <a:pt x="162" y="66"/>
                  </a:cubicBezTo>
                  <a:cubicBezTo>
                    <a:pt x="159" y="70"/>
                    <a:pt x="160" y="66"/>
                    <a:pt x="159" y="65"/>
                  </a:cubicBezTo>
                  <a:cubicBezTo>
                    <a:pt x="159" y="64"/>
                    <a:pt x="160" y="62"/>
                    <a:pt x="160" y="62"/>
                  </a:cubicBezTo>
                  <a:cubicBezTo>
                    <a:pt x="158" y="65"/>
                    <a:pt x="157" y="65"/>
                    <a:pt x="156" y="66"/>
                  </a:cubicBezTo>
                  <a:cubicBezTo>
                    <a:pt x="155" y="66"/>
                    <a:pt x="155" y="65"/>
                    <a:pt x="155" y="63"/>
                  </a:cubicBezTo>
                  <a:cubicBezTo>
                    <a:pt x="150" y="67"/>
                    <a:pt x="149" y="63"/>
                    <a:pt x="146" y="65"/>
                  </a:cubicBezTo>
                  <a:cubicBezTo>
                    <a:pt x="147" y="62"/>
                    <a:pt x="147" y="62"/>
                    <a:pt x="147" y="62"/>
                  </a:cubicBezTo>
                  <a:cubicBezTo>
                    <a:pt x="143" y="66"/>
                    <a:pt x="142" y="60"/>
                    <a:pt x="139" y="63"/>
                  </a:cubicBezTo>
                  <a:cubicBezTo>
                    <a:pt x="141" y="58"/>
                    <a:pt x="141" y="58"/>
                    <a:pt x="141" y="58"/>
                  </a:cubicBezTo>
                  <a:cubicBezTo>
                    <a:pt x="140" y="57"/>
                    <a:pt x="139" y="59"/>
                    <a:pt x="138" y="62"/>
                  </a:cubicBezTo>
                  <a:cubicBezTo>
                    <a:pt x="138" y="61"/>
                    <a:pt x="135" y="64"/>
                    <a:pt x="136" y="60"/>
                  </a:cubicBezTo>
                  <a:cubicBezTo>
                    <a:pt x="136" y="59"/>
                    <a:pt x="135" y="62"/>
                    <a:pt x="134" y="62"/>
                  </a:cubicBezTo>
                  <a:cubicBezTo>
                    <a:pt x="133" y="60"/>
                    <a:pt x="133" y="60"/>
                    <a:pt x="131" y="61"/>
                  </a:cubicBezTo>
                  <a:cubicBezTo>
                    <a:pt x="131" y="61"/>
                    <a:pt x="131" y="61"/>
                    <a:pt x="131" y="61"/>
                  </a:cubicBezTo>
                  <a:cubicBezTo>
                    <a:pt x="132" y="60"/>
                    <a:pt x="133" y="58"/>
                    <a:pt x="132" y="58"/>
                  </a:cubicBezTo>
                  <a:cubicBezTo>
                    <a:pt x="132" y="59"/>
                    <a:pt x="131" y="56"/>
                    <a:pt x="130" y="61"/>
                  </a:cubicBezTo>
                  <a:cubicBezTo>
                    <a:pt x="130" y="58"/>
                    <a:pt x="126" y="63"/>
                    <a:pt x="126" y="58"/>
                  </a:cubicBezTo>
                  <a:cubicBezTo>
                    <a:pt x="126" y="60"/>
                    <a:pt x="125" y="60"/>
                    <a:pt x="125" y="61"/>
                  </a:cubicBezTo>
                  <a:cubicBezTo>
                    <a:pt x="124" y="60"/>
                    <a:pt x="124" y="57"/>
                    <a:pt x="122" y="59"/>
                  </a:cubicBezTo>
                  <a:cubicBezTo>
                    <a:pt x="122" y="58"/>
                    <a:pt x="123" y="57"/>
                    <a:pt x="123" y="57"/>
                  </a:cubicBezTo>
                  <a:cubicBezTo>
                    <a:pt x="122" y="57"/>
                    <a:pt x="122" y="58"/>
                    <a:pt x="121" y="59"/>
                  </a:cubicBezTo>
                  <a:cubicBezTo>
                    <a:pt x="119" y="61"/>
                    <a:pt x="119" y="55"/>
                    <a:pt x="117" y="55"/>
                  </a:cubicBezTo>
                  <a:cubicBezTo>
                    <a:pt x="113" y="57"/>
                    <a:pt x="110" y="55"/>
                    <a:pt x="107" y="54"/>
                  </a:cubicBezTo>
                  <a:cubicBezTo>
                    <a:pt x="108" y="53"/>
                    <a:pt x="108" y="53"/>
                    <a:pt x="108" y="53"/>
                  </a:cubicBezTo>
                  <a:cubicBezTo>
                    <a:pt x="106" y="57"/>
                    <a:pt x="107" y="48"/>
                    <a:pt x="104" y="54"/>
                  </a:cubicBezTo>
                  <a:cubicBezTo>
                    <a:pt x="104" y="53"/>
                    <a:pt x="104" y="53"/>
                    <a:pt x="104" y="51"/>
                  </a:cubicBezTo>
                  <a:cubicBezTo>
                    <a:pt x="103" y="54"/>
                    <a:pt x="103" y="48"/>
                    <a:pt x="101" y="51"/>
                  </a:cubicBezTo>
                  <a:cubicBezTo>
                    <a:pt x="101" y="50"/>
                    <a:pt x="101" y="50"/>
                    <a:pt x="101" y="50"/>
                  </a:cubicBezTo>
                  <a:cubicBezTo>
                    <a:pt x="101" y="48"/>
                    <a:pt x="99" y="51"/>
                    <a:pt x="99" y="48"/>
                  </a:cubicBezTo>
                  <a:cubicBezTo>
                    <a:pt x="99" y="48"/>
                    <a:pt x="99" y="47"/>
                    <a:pt x="100" y="46"/>
                  </a:cubicBezTo>
                  <a:cubicBezTo>
                    <a:pt x="100" y="44"/>
                    <a:pt x="97" y="50"/>
                    <a:pt x="98" y="45"/>
                  </a:cubicBezTo>
                  <a:cubicBezTo>
                    <a:pt x="98" y="45"/>
                    <a:pt x="98" y="48"/>
                    <a:pt x="98" y="48"/>
                  </a:cubicBezTo>
                  <a:cubicBezTo>
                    <a:pt x="96" y="45"/>
                    <a:pt x="92" y="47"/>
                    <a:pt x="89" y="48"/>
                  </a:cubicBezTo>
                  <a:cubicBezTo>
                    <a:pt x="88" y="44"/>
                    <a:pt x="91" y="39"/>
                    <a:pt x="89" y="42"/>
                  </a:cubicBezTo>
                  <a:cubicBezTo>
                    <a:pt x="89" y="41"/>
                    <a:pt x="88" y="44"/>
                    <a:pt x="88" y="43"/>
                  </a:cubicBezTo>
                  <a:cubicBezTo>
                    <a:pt x="87" y="44"/>
                    <a:pt x="89" y="37"/>
                    <a:pt x="88" y="40"/>
                  </a:cubicBezTo>
                  <a:cubicBezTo>
                    <a:pt x="87" y="43"/>
                    <a:pt x="87" y="41"/>
                    <a:pt x="87" y="43"/>
                  </a:cubicBezTo>
                  <a:cubicBezTo>
                    <a:pt x="86" y="41"/>
                    <a:pt x="87" y="38"/>
                    <a:pt x="85" y="40"/>
                  </a:cubicBezTo>
                  <a:cubicBezTo>
                    <a:pt x="86" y="39"/>
                    <a:pt x="86" y="39"/>
                    <a:pt x="86" y="39"/>
                  </a:cubicBezTo>
                  <a:cubicBezTo>
                    <a:pt x="83" y="43"/>
                    <a:pt x="83" y="40"/>
                    <a:pt x="80" y="45"/>
                  </a:cubicBezTo>
                  <a:cubicBezTo>
                    <a:pt x="74" y="44"/>
                    <a:pt x="67" y="45"/>
                    <a:pt x="61" y="44"/>
                  </a:cubicBezTo>
                  <a:cubicBezTo>
                    <a:pt x="55" y="42"/>
                    <a:pt x="49" y="42"/>
                    <a:pt x="44" y="38"/>
                  </a:cubicBezTo>
                  <a:cubicBezTo>
                    <a:pt x="44" y="33"/>
                    <a:pt x="44" y="33"/>
                    <a:pt x="42" y="34"/>
                  </a:cubicBezTo>
                  <a:cubicBezTo>
                    <a:pt x="42" y="33"/>
                    <a:pt x="42" y="33"/>
                    <a:pt x="42" y="33"/>
                  </a:cubicBezTo>
                  <a:cubicBezTo>
                    <a:pt x="41" y="36"/>
                    <a:pt x="41" y="33"/>
                    <a:pt x="40" y="36"/>
                  </a:cubicBezTo>
                  <a:cubicBezTo>
                    <a:pt x="38" y="35"/>
                    <a:pt x="35" y="35"/>
                    <a:pt x="33" y="34"/>
                  </a:cubicBezTo>
                  <a:cubicBezTo>
                    <a:pt x="34" y="34"/>
                    <a:pt x="35" y="31"/>
                    <a:pt x="34" y="31"/>
                  </a:cubicBezTo>
                  <a:cubicBezTo>
                    <a:pt x="33" y="34"/>
                    <a:pt x="33" y="34"/>
                    <a:pt x="33" y="34"/>
                  </a:cubicBezTo>
                  <a:cubicBezTo>
                    <a:pt x="33" y="33"/>
                    <a:pt x="33" y="33"/>
                    <a:pt x="33" y="33"/>
                  </a:cubicBezTo>
                  <a:cubicBezTo>
                    <a:pt x="33" y="33"/>
                    <a:pt x="32" y="35"/>
                    <a:pt x="32" y="36"/>
                  </a:cubicBezTo>
                  <a:cubicBezTo>
                    <a:pt x="25" y="37"/>
                    <a:pt x="22" y="28"/>
                    <a:pt x="16" y="28"/>
                  </a:cubicBezTo>
                  <a:cubicBezTo>
                    <a:pt x="15" y="26"/>
                    <a:pt x="13" y="26"/>
                    <a:pt x="11" y="27"/>
                  </a:cubicBezTo>
                  <a:cubicBezTo>
                    <a:pt x="8" y="21"/>
                    <a:pt x="5" y="16"/>
                    <a:pt x="0" y="18"/>
                  </a:cubicBezTo>
                  <a:cubicBezTo>
                    <a:pt x="0" y="18"/>
                    <a:pt x="3" y="9"/>
                    <a:pt x="6" y="7"/>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0" name="Google Shape;330;p14"/>
            <p:cNvSpPr/>
            <p:nvPr/>
          </p:nvSpPr>
          <p:spPr>
            <a:xfrm>
              <a:off x="1366838" y="1614488"/>
              <a:ext cx="9525" cy="22225"/>
            </a:xfrm>
            <a:custGeom>
              <a:avLst/>
              <a:gdLst/>
              <a:ahLst/>
              <a:cxnLst/>
              <a:rect l="l" t="t" r="r" b="b"/>
              <a:pathLst>
                <a:path w="2" h="5" extrusionOk="0">
                  <a:moveTo>
                    <a:pt x="0" y="5"/>
                  </a:moveTo>
                  <a:cubicBezTo>
                    <a:pt x="1" y="3"/>
                    <a:pt x="1" y="2"/>
                    <a:pt x="2" y="0"/>
                  </a:cubicBezTo>
                  <a:lnTo>
                    <a:pt x="0" y="5"/>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1" name="Google Shape;331;p14"/>
            <p:cNvSpPr/>
            <p:nvPr/>
          </p:nvSpPr>
          <p:spPr>
            <a:xfrm>
              <a:off x="1349376" y="1530350"/>
              <a:ext cx="9525" cy="12700"/>
            </a:xfrm>
            <a:custGeom>
              <a:avLst/>
              <a:gdLst/>
              <a:ahLst/>
              <a:cxnLst/>
              <a:rect l="l" t="t" r="r" b="b"/>
              <a:pathLst>
                <a:path w="2" h="3" extrusionOk="0">
                  <a:moveTo>
                    <a:pt x="0" y="2"/>
                  </a:moveTo>
                  <a:cubicBezTo>
                    <a:pt x="0" y="3"/>
                    <a:pt x="0" y="2"/>
                    <a:pt x="1" y="1"/>
                  </a:cubicBezTo>
                  <a:cubicBezTo>
                    <a:pt x="1" y="1"/>
                    <a:pt x="2" y="0"/>
                    <a:pt x="1" y="1"/>
                  </a:cubicBezTo>
                  <a:cubicBezTo>
                    <a:pt x="1" y="1"/>
                    <a:pt x="1" y="2"/>
                    <a:pt x="0"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2" name="Google Shape;332;p14"/>
            <p:cNvSpPr/>
            <p:nvPr/>
          </p:nvSpPr>
          <p:spPr>
            <a:xfrm>
              <a:off x="1336676" y="1520825"/>
              <a:ext cx="12700" cy="9525"/>
            </a:xfrm>
            <a:custGeom>
              <a:avLst/>
              <a:gdLst/>
              <a:ahLst/>
              <a:cxnLst/>
              <a:rect l="l" t="t" r="r" b="b"/>
              <a:pathLst>
                <a:path w="3" h="2" extrusionOk="0">
                  <a:moveTo>
                    <a:pt x="0" y="2"/>
                  </a:moveTo>
                  <a:cubicBezTo>
                    <a:pt x="1" y="0"/>
                    <a:pt x="3" y="0"/>
                    <a:pt x="3" y="0"/>
                  </a:cubicBezTo>
                  <a:lnTo>
                    <a:pt x="0"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3" name="Google Shape;333;p14"/>
            <p:cNvSpPr/>
            <p:nvPr/>
          </p:nvSpPr>
          <p:spPr>
            <a:xfrm>
              <a:off x="1336676" y="1487488"/>
              <a:ext cx="4763" cy="7937"/>
            </a:xfrm>
            <a:custGeom>
              <a:avLst/>
              <a:gdLst/>
              <a:ahLst/>
              <a:cxnLst/>
              <a:rect l="l" t="t" r="r" b="b"/>
              <a:pathLst>
                <a:path w="1" h="2" extrusionOk="0">
                  <a:moveTo>
                    <a:pt x="0" y="2"/>
                  </a:moveTo>
                  <a:cubicBezTo>
                    <a:pt x="1" y="1"/>
                    <a:pt x="1" y="0"/>
                    <a:pt x="1" y="1"/>
                  </a:cubicBezTo>
                  <a:lnTo>
                    <a:pt x="0"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4" name="Google Shape;334;p14"/>
            <p:cNvSpPr/>
            <p:nvPr/>
          </p:nvSpPr>
          <p:spPr>
            <a:xfrm>
              <a:off x="1328738" y="1500188"/>
              <a:ext cx="7938" cy="12700"/>
            </a:xfrm>
            <a:custGeom>
              <a:avLst/>
              <a:gdLst/>
              <a:ahLst/>
              <a:cxnLst/>
              <a:rect l="l" t="t" r="r" b="b"/>
              <a:pathLst>
                <a:path w="2" h="3" extrusionOk="0">
                  <a:moveTo>
                    <a:pt x="1" y="3"/>
                  </a:moveTo>
                  <a:cubicBezTo>
                    <a:pt x="0" y="3"/>
                    <a:pt x="1" y="2"/>
                    <a:pt x="1" y="1"/>
                  </a:cubicBezTo>
                  <a:cubicBezTo>
                    <a:pt x="0" y="2"/>
                    <a:pt x="2" y="0"/>
                    <a:pt x="1"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5" name="Google Shape;335;p14"/>
            <p:cNvSpPr/>
            <p:nvPr/>
          </p:nvSpPr>
          <p:spPr>
            <a:xfrm>
              <a:off x="1308101" y="1470025"/>
              <a:ext cx="7938" cy="12700"/>
            </a:xfrm>
            <a:custGeom>
              <a:avLst/>
              <a:gdLst/>
              <a:ahLst/>
              <a:cxnLst/>
              <a:rect l="l" t="t" r="r" b="b"/>
              <a:pathLst>
                <a:path w="2" h="3" extrusionOk="0">
                  <a:moveTo>
                    <a:pt x="1" y="2"/>
                  </a:moveTo>
                  <a:cubicBezTo>
                    <a:pt x="1" y="2"/>
                    <a:pt x="0" y="3"/>
                    <a:pt x="0" y="1"/>
                  </a:cubicBezTo>
                  <a:cubicBezTo>
                    <a:pt x="0" y="3"/>
                    <a:pt x="2" y="0"/>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6" name="Google Shape;336;p14"/>
            <p:cNvSpPr/>
            <p:nvPr/>
          </p:nvSpPr>
          <p:spPr>
            <a:xfrm>
              <a:off x="1290638" y="1474788"/>
              <a:ext cx="4763" cy="7937"/>
            </a:xfrm>
            <a:custGeom>
              <a:avLst/>
              <a:gdLst/>
              <a:ahLst/>
              <a:cxnLst/>
              <a:rect l="l" t="t" r="r" b="b"/>
              <a:pathLst>
                <a:path w="1" h="2" extrusionOk="0">
                  <a:moveTo>
                    <a:pt x="1" y="2"/>
                  </a:moveTo>
                  <a:cubicBezTo>
                    <a:pt x="1" y="2"/>
                    <a:pt x="1" y="1"/>
                    <a:pt x="0" y="2"/>
                  </a:cubicBezTo>
                  <a:cubicBezTo>
                    <a:pt x="0" y="1"/>
                    <a:pt x="1" y="0"/>
                    <a:pt x="1" y="0"/>
                  </a:cubicBezTo>
                  <a:lnTo>
                    <a:pt x="1"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7" name="Google Shape;337;p14"/>
            <p:cNvSpPr/>
            <p:nvPr/>
          </p:nvSpPr>
          <p:spPr>
            <a:xfrm>
              <a:off x="1035051" y="1411288"/>
              <a:ext cx="4763" cy="3175"/>
            </a:xfrm>
            <a:custGeom>
              <a:avLst/>
              <a:gdLst/>
              <a:ahLst/>
              <a:cxnLst/>
              <a:rect l="l" t="t" r="r" b="b"/>
              <a:pathLst>
                <a:path w="3" h="2" extrusionOk="0">
                  <a:moveTo>
                    <a:pt x="0" y="2"/>
                  </a:moveTo>
                  <a:lnTo>
                    <a:pt x="3" y="0"/>
                  </a:lnTo>
                  <a:lnTo>
                    <a:pt x="0" y="2"/>
                  </a:lnTo>
                  <a:lnTo>
                    <a:pt x="0"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8" name="Google Shape;338;p14"/>
            <p:cNvSpPr/>
            <p:nvPr/>
          </p:nvSpPr>
          <p:spPr>
            <a:xfrm>
              <a:off x="925513" y="1373188"/>
              <a:ext cx="4763" cy="7937"/>
            </a:xfrm>
            <a:custGeom>
              <a:avLst/>
              <a:gdLst/>
              <a:ahLst/>
              <a:cxnLst/>
              <a:rect l="l" t="t" r="r" b="b"/>
              <a:pathLst>
                <a:path w="1" h="2" extrusionOk="0">
                  <a:moveTo>
                    <a:pt x="1" y="2"/>
                  </a:moveTo>
                  <a:cubicBezTo>
                    <a:pt x="0" y="2"/>
                    <a:pt x="1" y="0"/>
                    <a:pt x="1" y="0"/>
                  </a:cubicBezTo>
                  <a:cubicBezTo>
                    <a:pt x="1" y="0"/>
                    <a:pt x="0" y="2"/>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9" name="Google Shape;339;p14"/>
            <p:cNvSpPr/>
            <p:nvPr/>
          </p:nvSpPr>
          <p:spPr>
            <a:xfrm>
              <a:off x="857251" y="1393825"/>
              <a:ext cx="4763" cy="12700"/>
            </a:xfrm>
            <a:custGeom>
              <a:avLst/>
              <a:gdLst/>
              <a:ahLst/>
              <a:cxnLst/>
              <a:rect l="l" t="t" r="r" b="b"/>
              <a:pathLst>
                <a:path w="3" h="8" extrusionOk="0">
                  <a:moveTo>
                    <a:pt x="3" y="0"/>
                  </a:moveTo>
                  <a:lnTo>
                    <a:pt x="3" y="0"/>
                  </a:lnTo>
                  <a:lnTo>
                    <a:pt x="0" y="8"/>
                  </a:lnTo>
                  <a:lnTo>
                    <a:pt x="3"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0" name="Google Shape;340;p14"/>
            <p:cNvSpPr/>
            <p:nvPr/>
          </p:nvSpPr>
          <p:spPr>
            <a:xfrm>
              <a:off x="3749676" y="1462088"/>
              <a:ext cx="4763" cy="17462"/>
            </a:xfrm>
            <a:custGeom>
              <a:avLst/>
              <a:gdLst/>
              <a:ahLst/>
              <a:cxnLst/>
              <a:rect l="l" t="t" r="r" b="b"/>
              <a:pathLst>
                <a:path w="1" h="4" extrusionOk="0">
                  <a:moveTo>
                    <a:pt x="0" y="1"/>
                  </a:moveTo>
                  <a:cubicBezTo>
                    <a:pt x="0" y="2"/>
                    <a:pt x="1" y="4"/>
                    <a:pt x="0" y="2"/>
                  </a:cubicBezTo>
                  <a:cubicBezTo>
                    <a:pt x="0" y="1"/>
                    <a:pt x="0" y="0"/>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1" name="Google Shape;341;p14"/>
            <p:cNvSpPr/>
            <p:nvPr/>
          </p:nvSpPr>
          <p:spPr>
            <a:xfrm>
              <a:off x="3762376" y="1254125"/>
              <a:ext cx="785813" cy="322262"/>
            </a:xfrm>
            <a:custGeom>
              <a:avLst/>
              <a:gdLst/>
              <a:ahLst/>
              <a:cxnLst/>
              <a:rect l="l" t="t" r="r" b="b"/>
              <a:pathLst>
                <a:path w="185" h="76" extrusionOk="0">
                  <a:moveTo>
                    <a:pt x="184" y="16"/>
                  </a:moveTo>
                  <a:cubicBezTo>
                    <a:pt x="184" y="25"/>
                    <a:pt x="179" y="17"/>
                    <a:pt x="178" y="23"/>
                  </a:cubicBezTo>
                  <a:cubicBezTo>
                    <a:pt x="178" y="23"/>
                    <a:pt x="177" y="18"/>
                    <a:pt x="176" y="20"/>
                  </a:cubicBezTo>
                  <a:cubicBezTo>
                    <a:pt x="176" y="27"/>
                    <a:pt x="171" y="24"/>
                    <a:pt x="167" y="19"/>
                  </a:cubicBezTo>
                  <a:cubicBezTo>
                    <a:pt x="167" y="18"/>
                    <a:pt x="167" y="18"/>
                    <a:pt x="167" y="18"/>
                  </a:cubicBezTo>
                  <a:cubicBezTo>
                    <a:pt x="166" y="17"/>
                    <a:pt x="166" y="22"/>
                    <a:pt x="166" y="21"/>
                  </a:cubicBezTo>
                  <a:cubicBezTo>
                    <a:pt x="165" y="19"/>
                    <a:pt x="165" y="19"/>
                    <a:pt x="165" y="19"/>
                  </a:cubicBezTo>
                  <a:cubicBezTo>
                    <a:pt x="166" y="21"/>
                    <a:pt x="164" y="20"/>
                    <a:pt x="165" y="22"/>
                  </a:cubicBezTo>
                  <a:cubicBezTo>
                    <a:pt x="164" y="21"/>
                    <a:pt x="164" y="19"/>
                    <a:pt x="163" y="18"/>
                  </a:cubicBezTo>
                  <a:cubicBezTo>
                    <a:pt x="163" y="21"/>
                    <a:pt x="163" y="21"/>
                    <a:pt x="163" y="21"/>
                  </a:cubicBezTo>
                  <a:cubicBezTo>
                    <a:pt x="164" y="28"/>
                    <a:pt x="161" y="21"/>
                    <a:pt x="161" y="25"/>
                  </a:cubicBezTo>
                  <a:cubicBezTo>
                    <a:pt x="160" y="23"/>
                    <a:pt x="160" y="23"/>
                    <a:pt x="160" y="23"/>
                  </a:cubicBezTo>
                  <a:cubicBezTo>
                    <a:pt x="159" y="28"/>
                    <a:pt x="157" y="28"/>
                    <a:pt x="155" y="30"/>
                  </a:cubicBezTo>
                  <a:cubicBezTo>
                    <a:pt x="154" y="26"/>
                    <a:pt x="154" y="26"/>
                    <a:pt x="154" y="26"/>
                  </a:cubicBezTo>
                  <a:cubicBezTo>
                    <a:pt x="154" y="29"/>
                    <a:pt x="154" y="30"/>
                    <a:pt x="153" y="31"/>
                  </a:cubicBezTo>
                  <a:cubicBezTo>
                    <a:pt x="152" y="27"/>
                    <a:pt x="153" y="34"/>
                    <a:pt x="152" y="32"/>
                  </a:cubicBezTo>
                  <a:cubicBezTo>
                    <a:pt x="152" y="31"/>
                    <a:pt x="152" y="31"/>
                    <a:pt x="152" y="31"/>
                  </a:cubicBezTo>
                  <a:cubicBezTo>
                    <a:pt x="152" y="35"/>
                    <a:pt x="151" y="30"/>
                    <a:pt x="151" y="34"/>
                  </a:cubicBezTo>
                  <a:cubicBezTo>
                    <a:pt x="150" y="31"/>
                    <a:pt x="150" y="31"/>
                    <a:pt x="150" y="31"/>
                  </a:cubicBezTo>
                  <a:cubicBezTo>
                    <a:pt x="151" y="36"/>
                    <a:pt x="149" y="29"/>
                    <a:pt x="149" y="32"/>
                  </a:cubicBezTo>
                  <a:cubicBezTo>
                    <a:pt x="149" y="32"/>
                    <a:pt x="149" y="32"/>
                    <a:pt x="149" y="32"/>
                  </a:cubicBezTo>
                  <a:cubicBezTo>
                    <a:pt x="149" y="34"/>
                    <a:pt x="148" y="31"/>
                    <a:pt x="148" y="32"/>
                  </a:cubicBezTo>
                  <a:cubicBezTo>
                    <a:pt x="148" y="32"/>
                    <a:pt x="148" y="32"/>
                    <a:pt x="148" y="32"/>
                  </a:cubicBezTo>
                  <a:cubicBezTo>
                    <a:pt x="147" y="33"/>
                    <a:pt x="146" y="31"/>
                    <a:pt x="147" y="34"/>
                  </a:cubicBezTo>
                  <a:cubicBezTo>
                    <a:pt x="146" y="32"/>
                    <a:pt x="148" y="33"/>
                    <a:pt x="146" y="29"/>
                  </a:cubicBezTo>
                  <a:cubicBezTo>
                    <a:pt x="144" y="33"/>
                    <a:pt x="141" y="33"/>
                    <a:pt x="138" y="34"/>
                  </a:cubicBezTo>
                  <a:cubicBezTo>
                    <a:pt x="137" y="31"/>
                    <a:pt x="137" y="31"/>
                    <a:pt x="137" y="31"/>
                  </a:cubicBezTo>
                  <a:cubicBezTo>
                    <a:pt x="137" y="32"/>
                    <a:pt x="136" y="32"/>
                    <a:pt x="136" y="33"/>
                  </a:cubicBezTo>
                  <a:cubicBezTo>
                    <a:pt x="136" y="33"/>
                    <a:pt x="135" y="32"/>
                    <a:pt x="135" y="32"/>
                  </a:cubicBezTo>
                  <a:cubicBezTo>
                    <a:pt x="134" y="30"/>
                    <a:pt x="135" y="36"/>
                    <a:pt x="134" y="34"/>
                  </a:cubicBezTo>
                  <a:cubicBezTo>
                    <a:pt x="134" y="31"/>
                    <a:pt x="134" y="31"/>
                    <a:pt x="134" y="31"/>
                  </a:cubicBezTo>
                  <a:cubicBezTo>
                    <a:pt x="134" y="33"/>
                    <a:pt x="133" y="33"/>
                    <a:pt x="133" y="34"/>
                  </a:cubicBezTo>
                  <a:cubicBezTo>
                    <a:pt x="133" y="34"/>
                    <a:pt x="133" y="33"/>
                    <a:pt x="133" y="32"/>
                  </a:cubicBezTo>
                  <a:cubicBezTo>
                    <a:pt x="133" y="35"/>
                    <a:pt x="131" y="32"/>
                    <a:pt x="131" y="34"/>
                  </a:cubicBezTo>
                  <a:cubicBezTo>
                    <a:pt x="131" y="32"/>
                    <a:pt x="131" y="32"/>
                    <a:pt x="131" y="32"/>
                  </a:cubicBezTo>
                  <a:cubicBezTo>
                    <a:pt x="129" y="29"/>
                    <a:pt x="131" y="36"/>
                    <a:pt x="130" y="35"/>
                  </a:cubicBezTo>
                  <a:cubicBezTo>
                    <a:pt x="130" y="32"/>
                    <a:pt x="130" y="32"/>
                    <a:pt x="130" y="32"/>
                  </a:cubicBezTo>
                  <a:cubicBezTo>
                    <a:pt x="130" y="36"/>
                    <a:pt x="129" y="35"/>
                    <a:pt x="128" y="37"/>
                  </a:cubicBezTo>
                  <a:cubicBezTo>
                    <a:pt x="128" y="36"/>
                    <a:pt x="128" y="36"/>
                    <a:pt x="128" y="36"/>
                  </a:cubicBezTo>
                  <a:cubicBezTo>
                    <a:pt x="127" y="36"/>
                    <a:pt x="126" y="35"/>
                    <a:pt x="126" y="37"/>
                  </a:cubicBezTo>
                  <a:cubicBezTo>
                    <a:pt x="125" y="36"/>
                    <a:pt x="125" y="32"/>
                    <a:pt x="124" y="33"/>
                  </a:cubicBezTo>
                  <a:cubicBezTo>
                    <a:pt x="125" y="37"/>
                    <a:pt x="123" y="35"/>
                    <a:pt x="124" y="40"/>
                  </a:cubicBezTo>
                  <a:cubicBezTo>
                    <a:pt x="123" y="39"/>
                    <a:pt x="122" y="38"/>
                    <a:pt x="122" y="39"/>
                  </a:cubicBezTo>
                  <a:cubicBezTo>
                    <a:pt x="122" y="38"/>
                    <a:pt x="120" y="34"/>
                    <a:pt x="121" y="34"/>
                  </a:cubicBezTo>
                  <a:cubicBezTo>
                    <a:pt x="120" y="32"/>
                    <a:pt x="120" y="32"/>
                    <a:pt x="120" y="32"/>
                  </a:cubicBezTo>
                  <a:cubicBezTo>
                    <a:pt x="120" y="30"/>
                    <a:pt x="121" y="32"/>
                    <a:pt x="120" y="30"/>
                  </a:cubicBezTo>
                  <a:cubicBezTo>
                    <a:pt x="120" y="30"/>
                    <a:pt x="119" y="32"/>
                    <a:pt x="119" y="31"/>
                  </a:cubicBezTo>
                  <a:cubicBezTo>
                    <a:pt x="119" y="34"/>
                    <a:pt x="119" y="39"/>
                    <a:pt x="118" y="39"/>
                  </a:cubicBezTo>
                  <a:cubicBezTo>
                    <a:pt x="118" y="38"/>
                    <a:pt x="117" y="35"/>
                    <a:pt x="117" y="34"/>
                  </a:cubicBezTo>
                  <a:cubicBezTo>
                    <a:pt x="118" y="42"/>
                    <a:pt x="118" y="42"/>
                    <a:pt x="118" y="42"/>
                  </a:cubicBezTo>
                  <a:cubicBezTo>
                    <a:pt x="117" y="42"/>
                    <a:pt x="117" y="39"/>
                    <a:pt x="117" y="40"/>
                  </a:cubicBezTo>
                  <a:cubicBezTo>
                    <a:pt x="117" y="43"/>
                    <a:pt x="117" y="43"/>
                    <a:pt x="117" y="43"/>
                  </a:cubicBezTo>
                  <a:cubicBezTo>
                    <a:pt x="117" y="42"/>
                    <a:pt x="116" y="44"/>
                    <a:pt x="115" y="40"/>
                  </a:cubicBezTo>
                  <a:cubicBezTo>
                    <a:pt x="114" y="39"/>
                    <a:pt x="115" y="39"/>
                    <a:pt x="115" y="38"/>
                  </a:cubicBezTo>
                  <a:cubicBezTo>
                    <a:pt x="114" y="38"/>
                    <a:pt x="114" y="39"/>
                    <a:pt x="114" y="40"/>
                  </a:cubicBezTo>
                  <a:cubicBezTo>
                    <a:pt x="114" y="39"/>
                    <a:pt x="114" y="39"/>
                    <a:pt x="114" y="39"/>
                  </a:cubicBezTo>
                  <a:cubicBezTo>
                    <a:pt x="113" y="38"/>
                    <a:pt x="113" y="41"/>
                    <a:pt x="114" y="43"/>
                  </a:cubicBezTo>
                  <a:cubicBezTo>
                    <a:pt x="114" y="43"/>
                    <a:pt x="113" y="41"/>
                    <a:pt x="114" y="42"/>
                  </a:cubicBezTo>
                  <a:cubicBezTo>
                    <a:pt x="114" y="44"/>
                    <a:pt x="113" y="45"/>
                    <a:pt x="113" y="45"/>
                  </a:cubicBezTo>
                  <a:cubicBezTo>
                    <a:pt x="113" y="42"/>
                    <a:pt x="113" y="42"/>
                    <a:pt x="113" y="42"/>
                  </a:cubicBezTo>
                  <a:cubicBezTo>
                    <a:pt x="112" y="45"/>
                    <a:pt x="112" y="47"/>
                    <a:pt x="111" y="48"/>
                  </a:cubicBezTo>
                  <a:cubicBezTo>
                    <a:pt x="112" y="50"/>
                    <a:pt x="111" y="45"/>
                    <a:pt x="111" y="46"/>
                  </a:cubicBezTo>
                  <a:cubicBezTo>
                    <a:pt x="110" y="43"/>
                    <a:pt x="110" y="50"/>
                    <a:pt x="108" y="46"/>
                  </a:cubicBezTo>
                  <a:cubicBezTo>
                    <a:pt x="108" y="46"/>
                    <a:pt x="109" y="49"/>
                    <a:pt x="108" y="48"/>
                  </a:cubicBezTo>
                  <a:cubicBezTo>
                    <a:pt x="108" y="48"/>
                    <a:pt x="107" y="45"/>
                    <a:pt x="107" y="46"/>
                  </a:cubicBezTo>
                  <a:cubicBezTo>
                    <a:pt x="107" y="45"/>
                    <a:pt x="107" y="47"/>
                    <a:pt x="107" y="48"/>
                  </a:cubicBezTo>
                  <a:cubicBezTo>
                    <a:pt x="107" y="49"/>
                    <a:pt x="106" y="47"/>
                    <a:pt x="107" y="47"/>
                  </a:cubicBezTo>
                  <a:cubicBezTo>
                    <a:pt x="106" y="48"/>
                    <a:pt x="105" y="51"/>
                    <a:pt x="103" y="49"/>
                  </a:cubicBezTo>
                  <a:cubicBezTo>
                    <a:pt x="104" y="50"/>
                    <a:pt x="103" y="53"/>
                    <a:pt x="103" y="53"/>
                  </a:cubicBezTo>
                  <a:cubicBezTo>
                    <a:pt x="103" y="50"/>
                    <a:pt x="103" y="50"/>
                    <a:pt x="103" y="50"/>
                  </a:cubicBezTo>
                  <a:cubicBezTo>
                    <a:pt x="102" y="49"/>
                    <a:pt x="102" y="51"/>
                    <a:pt x="102" y="48"/>
                  </a:cubicBezTo>
                  <a:cubicBezTo>
                    <a:pt x="102" y="52"/>
                    <a:pt x="103" y="45"/>
                    <a:pt x="103" y="48"/>
                  </a:cubicBezTo>
                  <a:cubicBezTo>
                    <a:pt x="102" y="46"/>
                    <a:pt x="103" y="52"/>
                    <a:pt x="102" y="49"/>
                  </a:cubicBezTo>
                  <a:cubicBezTo>
                    <a:pt x="102" y="49"/>
                    <a:pt x="102" y="52"/>
                    <a:pt x="101" y="50"/>
                  </a:cubicBezTo>
                  <a:cubicBezTo>
                    <a:pt x="101" y="50"/>
                    <a:pt x="100" y="46"/>
                    <a:pt x="100" y="46"/>
                  </a:cubicBezTo>
                  <a:cubicBezTo>
                    <a:pt x="99" y="47"/>
                    <a:pt x="100" y="48"/>
                    <a:pt x="100" y="48"/>
                  </a:cubicBezTo>
                  <a:cubicBezTo>
                    <a:pt x="99" y="50"/>
                    <a:pt x="99" y="50"/>
                    <a:pt x="99" y="50"/>
                  </a:cubicBezTo>
                  <a:cubicBezTo>
                    <a:pt x="100" y="52"/>
                    <a:pt x="99" y="49"/>
                    <a:pt x="99" y="52"/>
                  </a:cubicBezTo>
                  <a:cubicBezTo>
                    <a:pt x="99" y="50"/>
                    <a:pt x="99" y="54"/>
                    <a:pt x="98" y="49"/>
                  </a:cubicBezTo>
                  <a:cubicBezTo>
                    <a:pt x="97" y="46"/>
                    <a:pt x="97" y="46"/>
                    <a:pt x="97" y="46"/>
                  </a:cubicBezTo>
                  <a:cubicBezTo>
                    <a:pt x="97" y="47"/>
                    <a:pt x="98" y="50"/>
                    <a:pt x="98" y="51"/>
                  </a:cubicBezTo>
                  <a:cubicBezTo>
                    <a:pt x="97" y="50"/>
                    <a:pt x="97" y="50"/>
                    <a:pt x="97" y="50"/>
                  </a:cubicBezTo>
                  <a:cubicBezTo>
                    <a:pt x="98" y="55"/>
                    <a:pt x="96" y="49"/>
                    <a:pt x="97" y="53"/>
                  </a:cubicBezTo>
                  <a:cubicBezTo>
                    <a:pt x="96" y="52"/>
                    <a:pt x="95" y="53"/>
                    <a:pt x="94" y="50"/>
                  </a:cubicBezTo>
                  <a:cubicBezTo>
                    <a:pt x="94" y="52"/>
                    <a:pt x="94" y="54"/>
                    <a:pt x="93" y="53"/>
                  </a:cubicBezTo>
                  <a:cubicBezTo>
                    <a:pt x="93" y="52"/>
                    <a:pt x="93" y="52"/>
                    <a:pt x="93" y="51"/>
                  </a:cubicBezTo>
                  <a:cubicBezTo>
                    <a:pt x="92" y="50"/>
                    <a:pt x="92" y="51"/>
                    <a:pt x="92" y="52"/>
                  </a:cubicBezTo>
                  <a:cubicBezTo>
                    <a:pt x="92" y="51"/>
                    <a:pt x="91" y="49"/>
                    <a:pt x="90" y="48"/>
                  </a:cubicBezTo>
                  <a:cubicBezTo>
                    <a:pt x="90" y="49"/>
                    <a:pt x="91" y="52"/>
                    <a:pt x="91" y="53"/>
                  </a:cubicBezTo>
                  <a:cubicBezTo>
                    <a:pt x="90" y="49"/>
                    <a:pt x="90" y="57"/>
                    <a:pt x="89" y="52"/>
                  </a:cubicBezTo>
                  <a:cubicBezTo>
                    <a:pt x="89" y="52"/>
                    <a:pt x="89" y="50"/>
                    <a:pt x="88" y="49"/>
                  </a:cubicBezTo>
                  <a:cubicBezTo>
                    <a:pt x="87" y="44"/>
                    <a:pt x="88" y="53"/>
                    <a:pt x="87" y="50"/>
                  </a:cubicBezTo>
                  <a:cubicBezTo>
                    <a:pt x="88" y="54"/>
                    <a:pt x="88" y="54"/>
                    <a:pt x="88" y="54"/>
                  </a:cubicBezTo>
                  <a:cubicBezTo>
                    <a:pt x="87" y="52"/>
                    <a:pt x="87" y="57"/>
                    <a:pt x="86" y="53"/>
                  </a:cubicBezTo>
                  <a:cubicBezTo>
                    <a:pt x="86" y="54"/>
                    <a:pt x="85" y="52"/>
                    <a:pt x="86" y="56"/>
                  </a:cubicBezTo>
                  <a:cubicBezTo>
                    <a:pt x="84" y="52"/>
                    <a:pt x="83" y="58"/>
                    <a:pt x="81" y="51"/>
                  </a:cubicBezTo>
                  <a:cubicBezTo>
                    <a:pt x="81" y="52"/>
                    <a:pt x="81" y="51"/>
                    <a:pt x="81" y="53"/>
                  </a:cubicBezTo>
                  <a:cubicBezTo>
                    <a:pt x="82" y="55"/>
                    <a:pt x="81" y="52"/>
                    <a:pt x="82" y="53"/>
                  </a:cubicBezTo>
                  <a:cubicBezTo>
                    <a:pt x="82" y="53"/>
                    <a:pt x="82" y="54"/>
                    <a:pt x="82" y="55"/>
                  </a:cubicBezTo>
                  <a:cubicBezTo>
                    <a:pt x="81" y="54"/>
                    <a:pt x="81" y="54"/>
                    <a:pt x="81" y="50"/>
                  </a:cubicBezTo>
                  <a:cubicBezTo>
                    <a:pt x="79" y="48"/>
                    <a:pt x="81" y="57"/>
                    <a:pt x="80" y="56"/>
                  </a:cubicBezTo>
                  <a:cubicBezTo>
                    <a:pt x="79" y="54"/>
                    <a:pt x="79" y="54"/>
                    <a:pt x="79" y="54"/>
                  </a:cubicBezTo>
                  <a:cubicBezTo>
                    <a:pt x="79" y="57"/>
                    <a:pt x="79" y="57"/>
                    <a:pt x="79" y="57"/>
                  </a:cubicBezTo>
                  <a:cubicBezTo>
                    <a:pt x="78" y="56"/>
                    <a:pt x="78" y="53"/>
                    <a:pt x="77" y="51"/>
                  </a:cubicBezTo>
                  <a:cubicBezTo>
                    <a:pt x="77" y="51"/>
                    <a:pt x="76" y="51"/>
                    <a:pt x="77" y="53"/>
                  </a:cubicBezTo>
                  <a:cubicBezTo>
                    <a:pt x="76" y="50"/>
                    <a:pt x="76" y="50"/>
                    <a:pt x="76" y="50"/>
                  </a:cubicBezTo>
                  <a:cubicBezTo>
                    <a:pt x="76" y="52"/>
                    <a:pt x="76" y="51"/>
                    <a:pt x="75" y="52"/>
                  </a:cubicBezTo>
                  <a:cubicBezTo>
                    <a:pt x="76" y="51"/>
                    <a:pt x="76" y="51"/>
                    <a:pt x="76" y="51"/>
                  </a:cubicBezTo>
                  <a:cubicBezTo>
                    <a:pt x="75" y="50"/>
                    <a:pt x="75" y="51"/>
                    <a:pt x="75" y="51"/>
                  </a:cubicBezTo>
                  <a:cubicBezTo>
                    <a:pt x="75" y="53"/>
                    <a:pt x="76" y="54"/>
                    <a:pt x="76" y="54"/>
                  </a:cubicBezTo>
                  <a:cubicBezTo>
                    <a:pt x="76" y="55"/>
                    <a:pt x="76" y="55"/>
                    <a:pt x="76" y="57"/>
                  </a:cubicBezTo>
                  <a:cubicBezTo>
                    <a:pt x="75" y="54"/>
                    <a:pt x="75" y="55"/>
                    <a:pt x="74" y="55"/>
                  </a:cubicBezTo>
                  <a:cubicBezTo>
                    <a:pt x="74" y="54"/>
                    <a:pt x="74" y="57"/>
                    <a:pt x="74" y="57"/>
                  </a:cubicBezTo>
                  <a:cubicBezTo>
                    <a:pt x="74" y="56"/>
                    <a:pt x="74" y="57"/>
                    <a:pt x="74" y="55"/>
                  </a:cubicBezTo>
                  <a:cubicBezTo>
                    <a:pt x="74" y="54"/>
                    <a:pt x="74" y="56"/>
                    <a:pt x="74" y="55"/>
                  </a:cubicBezTo>
                  <a:cubicBezTo>
                    <a:pt x="74" y="54"/>
                    <a:pt x="73" y="52"/>
                    <a:pt x="73" y="53"/>
                  </a:cubicBezTo>
                  <a:cubicBezTo>
                    <a:pt x="73" y="55"/>
                    <a:pt x="74" y="59"/>
                    <a:pt x="73" y="57"/>
                  </a:cubicBezTo>
                  <a:cubicBezTo>
                    <a:pt x="73" y="54"/>
                    <a:pt x="73" y="54"/>
                    <a:pt x="73" y="54"/>
                  </a:cubicBezTo>
                  <a:cubicBezTo>
                    <a:pt x="72" y="53"/>
                    <a:pt x="72" y="53"/>
                    <a:pt x="72" y="53"/>
                  </a:cubicBezTo>
                  <a:cubicBezTo>
                    <a:pt x="73" y="55"/>
                    <a:pt x="73" y="55"/>
                    <a:pt x="73" y="55"/>
                  </a:cubicBezTo>
                  <a:cubicBezTo>
                    <a:pt x="72" y="54"/>
                    <a:pt x="72" y="54"/>
                    <a:pt x="72" y="54"/>
                  </a:cubicBezTo>
                  <a:cubicBezTo>
                    <a:pt x="73" y="57"/>
                    <a:pt x="71" y="55"/>
                    <a:pt x="72" y="58"/>
                  </a:cubicBezTo>
                  <a:cubicBezTo>
                    <a:pt x="72" y="59"/>
                    <a:pt x="71" y="57"/>
                    <a:pt x="71" y="56"/>
                  </a:cubicBezTo>
                  <a:cubicBezTo>
                    <a:pt x="71" y="56"/>
                    <a:pt x="71" y="56"/>
                    <a:pt x="71" y="56"/>
                  </a:cubicBezTo>
                  <a:cubicBezTo>
                    <a:pt x="70" y="55"/>
                    <a:pt x="70" y="56"/>
                    <a:pt x="70" y="58"/>
                  </a:cubicBezTo>
                  <a:cubicBezTo>
                    <a:pt x="69" y="57"/>
                    <a:pt x="69" y="57"/>
                    <a:pt x="69" y="57"/>
                  </a:cubicBezTo>
                  <a:cubicBezTo>
                    <a:pt x="69" y="57"/>
                    <a:pt x="69" y="57"/>
                    <a:pt x="69" y="59"/>
                  </a:cubicBezTo>
                  <a:cubicBezTo>
                    <a:pt x="68" y="57"/>
                    <a:pt x="67" y="50"/>
                    <a:pt x="67" y="53"/>
                  </a:cubicBezTo>
                  <a:cubicBezTo>
                    <a:pt x="67" y="53"/>
                    <a:pt x="67" y="57"/>
                    <a:pt x="67" y="59"/>
                  </a:cubicBezTo>
                  <a:cubicBezTo>
                    <a:pt x="66" y="57"/>
                    <a:pt x="66" y="62"/>
                    <a:pt x="64" y="58"/>
                  </a:cubicBezTo>
                  <a:cubicBezTo>
                    <a:pt x="64" y="60"/>
                    <a:pt x="64" y="60"/>
                    <a:pt x="64" y="60"/>
                  </a:cubicBezTo>
                  <a:cubicBezTo>
                    <a:pt x="63" y="59"/>
                    <a:pt x="62" y="64"/>
                    <a:pt x="60" y="59"/>
                  </a:cubicBezTo>
                  <a:cubicBezTo>
                    <a:pt x="60" y="58"/>
                    <a:pt x="60" y="57"/>
                    <a:pt x="59" y="55"/>
                  </a:cubicBezTo>
                  <a:cubicBezTo>
                    <a:pt x="59" y="57"/>
                    <a:pt x="59" y="53"/>
                    <a:pt x="59" y="57"/>
                  </a:cubicBezTo>
                  <a:cubicBezTo>
                    <a:pt x="60" y="59"/>
                    <a:pt x="60" y="60"/>
                    <a:pt x="60" y="61"/>
                  </a:cubicBezTo>
                  <a:cubicBezTo>
                    <a:pt x="60" y="62"/>
                    <a:pt x="58" y="62"/>
                    <a:pt x="58" y="60"/>
                  </a:cubicBezTo>
                  <a:cubicBezTo>
                    <a:pt x="58" y="63"/>
                    <a:pt x="58" y="63"/>
                    <a:pt x="58" y="63"/>
                  </a:cubicBezTo>
                  <a:cubicBezTo>
                    <a:pt x="57" y="59"/>
                    <a:pt x="57" y="59"/>
                    <a:pt x="56" y="60"/>
                  </a:cubicBezTo>
                  <a:cubicBezTo>
                    <a:pt x="57" y="62"/>
                    <a:pt x="57" y="62"/>
                    <a:pt x="57" y="62"/>
                  </a:cubicBezTo>
                  <a:cubicBezTo>
                    <a:pt x="56" y="60"/>
                    <a:pt x="56" y="60"/>
                    <a:pt x="56" y="60"/>
                  </a:cubicBezTo>
                  <a:cubicBezTo>
                    <a:pt x="56" y="61"/>
                    <a:pt x="57" y="65"/>
                    <a:pt x="56" y="63"/>
                  </a:cubicBezTo>
                  <a:cubicBezTo>
                    <a:pt x="55" y="60"/>
                    <a:pt x="55" y="60"/>
                    <a:pt x="55" y="60"/>
                  </a:cubicBezTo>
                  <a:cubicBezTo>
                    <a:pt x="55" y="62"/>
                    <a:pt x="55" y="65"/>
                    <a:pt x="54" y="64"/>
                  </a:cubicBezTo>
                  <a:cubicBezTo>
                    <a:pt x="53" y="61"/>
                    <a:pt x="53" y="61"/>
                    <a:pt x="53" y="61"/>
                  </a:cubicBezTo>
                  <a:cubicBezTo>
                    <a:pt x="53" y="61"/>
                    <a:pt x="53" y="63"/>
                    <a:pt x="53" y="64"/>
                  </a:cubicBezTo>
                  <a:cubicBezTo>
                    <a:pt x="52" y="62"/>
                    <a:pt x="52" y="62"/>
                    <a:pt x="51" y="59"/>
                  </a:cubicBezTo>
                  <a:cubicBezTo>
                    <a:pt x="51" y="66"/>
                    <a:pt x="48" y="67"/>
                    <a:pt x="47" y="67"/>
                  </a:cubicBezTo>
                  <a:cubicBezTo>
                    <a:pt x="46" y="65"/>
                    <a:pt x="46" y="65"/>
                    <a:pt x="46" y="65"/>
                  </a:cubicBezTo>
                  <a:cubicBezTo>
                    <a:pt x="46" y="63"/>
                    <a:pt x="47" y="68"/>
                    <a:pt x="46" y="67"/>
                  </a:cubicBezTo>
                  <a:cubicBezTo>
                    <a:pt x="45" y="61"/>
                    <a:pt x="45" y="61"/>
                    <a:pt x="45" y="61"/>
                  </a:cubicBezTo>
                  <a:cubicBezTo>
                    <a:pt x="44" y="60"/>
                    <a:pt x="45" y="64"/>
                    <a:pt x="44" y="65"/>
                  </a:cubicBezTo>
                  <a:cubicBezTo>
                    <a:pt x="45" y="67"/>
                    <a:pt x="45" y="64"/>
                    <a:pt x="45" y="67"/>
                  </a:cubicBezTo>
                  <a:cubicBezTo>
                    <a:pt x="45" y="67"/>
                    <a:pt x="44" y="65"/>
                    <a:pt x="44" y="68"/>
                  </a:cubicBezTo>
                  <a:cubicBezTo>
                    <a:pt x="44" y="67"/>
                    <a:pt x="44" y="65"/>
                    <a:pt x="43" y="63"/>
                  </a:cubicBezTo>
                  <a:cubicBezTo>
                    <a:pt x="43" y="65"/>
                    <a:pt x="43" y="65"/>
                    <a:pt x="43" y="65"/>
                  </a:cubicBezTo>
                  <a:cubicBezTo>
                    <a:pt x="42" y="61"/>
                    <a:pt x="43" y="58"/>
                    <a:pt x="42" y="53"/>
                  </a:cubicBezTo>
                  <a:cubicBezTo>
                    <a:pt x="42" y="54"/>
                    <a:pt x="42" y="54"/>
                    <a:pt x="42" y="54"/>
                  </a:cubicBezTo>
                  <a:cubicBezTo>
                    <a:pt x="41" y="51"/>
                    <a:pt x="42" y="50"/>
                    <a:pt x="41" y="49"/>
                  </a:cubicBezTo>
                  <a:cubicBezTo>
                    <a:pt x="41" y="51"/>
                    <a:pt x="41" y="55"/>
                    <a:pt x="42" y="57"/>
                  </a:cubicBezTo>
                  <a:cubicBezTo>
                    <a:pt x="41" y="58"/>
                    <a:pt x="43" y="65"/>
                    <a:pt x="42" y="64"/>
                  </a:cubicBezTo>
                  <a:cubicBezTo>
                    <a:pt x="41" y="63"/>
                    <a:pt x="42" y="64"/>
                    <a:pt x="42" y="61"/>
                  </a:cubicBezTo>
                  <a:cubicBezTo>
                    <a:pt x="41" y="59"/>
                    <a:pt x="41" y="63"/>
                    <a:pt x="41" y="62"/>
                  </a:cubicBezTo>
                  <a:cubicBezTo>
                    <a:pt x="41" y="63"/>
                    <a:pt x="41" y="66"/>
                    <a:pt x="41" y="67"/>
                  </a:cubicBezTo>
                  <a:cubicBezTo>
                    <a:pt x="40" y="66"/>
                    <a:pt x="41" y="64"/>
                    <a:pt x="40" y="64"/>
                  </a:cubicBezTo>
                  <a:cubicBezTo>
                    <a:pt x="40" y="66"/>
                    <a:pt x="40" y="67"/>
                    <a:pt x="41" y="68"/>
                  </a:cubicBezTo>
                  <a:cubicBezTo>
                    <a:pt x="41" y="73"/>
                    <a:pt x="40" y="67"/>
                    <a:pt x="40" y="71"/>
                  </a:cubicBezTo>
                  <a:cubicBezTo>
                    <a:pt x="39" y="68"/>
                    <a:pt x="40" y="64"/>
                    <a:pt x="39" y="62"/>
                  </a:cubicBezTo>
                  <a:cubicBezTo>
                    <a:pt x="39" y="65"/>
                    <a:pt x="38" y="66"/>
                    <a:pt x="40" y="70"/>
                  </a:cubicBezTo>
                  <a:cubicBezTo>
                    <a:pt x="39" y="70"/>
                    <a:pt x="39" y="67"/>
                    <a:pt x="39" y="66"/>
                  </a:cubicBezTo>
                  <a:cubicBezTo>
                    <a:pt x="38" y="64"/>
                    <a:pt x="39" y="71"/>
                    <a:pt x="37" y="65"/>
                  </a:cubicBezTo>
                  <a:cubicBezTo>
                    <a:pt x="38" y="68"/>
                    <a:pt x="38" y="68"/>
                    <a:pt x="38" y="68"/>
                  </a:cubicBezTo>
                  <a:cubicBezTo>
                    <a:pt x="38" y="67"/>
                    <a:pt x="37" y="67"/>
                    <a:pt x="37" y="65"/>
                  </a:cubicBezTo>
                  <a:cubicBezTo>
                    <a:pt x="36" y="65"/>
                    <a:pt x="36" y="69"/>
                    <a:pt x="36" y="65"/>
                  </a:cubicBezTo>
                  <a:cubicBezTo>
                    <a:pt x="35" y="65"/>
                    <a:pt x="35" y="65"/>
                    <a:pt x="35" y="68"/>
                  </a:cubicBezTo>
                  <a:cubicBezTo>
                    <a:pt x="36" y="70"/>
                    <a:pt x="36" y="66"/>
                    <a:pt x="37" y="70"/>
                  </a:cubicBezTo>
                  <a:cubicBezTo>
                    <a:pt x="36" y="67"/>
                    <a:pt x="36" y="71"/>
                    <a:pt x="36" y="72"/>
                  </a:cubicBezTo>
                  <a:cubicBezTo>
                    <a:pt x="36" y="70"/>
                    <a:pt x="36" y="70"/>
                    <a:pt x="36" y="70"/>
                  </a:cubicBezTo>
                  <a:cubicBezTo>
                    <a:pt x="35" y="71"/>
                    <a:pt x="35" y="71"/>
                    <a:pt x="35" y="72"/>
                  </a:cubicBezTo>
                  <a:cubicBezTo>
                    <a:pt x="35" y="71"/>
                    <a:pt x="35" y="70"/>
                    <a:pt x="35" y="70"/>
                  </a:cubicBezTo>
                  <a:cubicBezTo>
                    <a:pt x="35" y="72"/>
                    <a:pt x="35" y="72"/>
                    <a:pt x="35" y="72"/>
                  </a:cubicBezTo>
                  <a:cubicBezTo>
                    <a:pt x="34" y="74"/>
                    <a:pt x="34" y="68"/>
                    <a:pt x="33" y="69"/>
                  </a:cubicBezTo>
                  <a:cubicBezTo>
                    <a:pt x="34" y="67"/>
                    <a:pt x="34" y="67"/>
                    <a:pt x="34" y="67"/>
                  </a:cubicBezTo>
                  <a:cubicBezTo>
                    <a:pt x="34" y="67"/>
                    <a:pt x="33" y="65"/>
                    <a:pt x="33" y="66"/>
                  </a:cubicBezTo>
                  <a:cubicBezTo>
                    <a:pt x="33" y="68"/>
                    <a:pt x="33" y="71"/>
                    <a:pt x="33" y="73"/>
                  </a:cubicBezTo>
                  <a:cubicBezTo>
                    <a:pt x="33" y="74"/>
                    <a:pt x="33" y="70"/>
                    <a:pt x="33" y="73"/>
                  </a:cubicBezTo>
                  <a:cubicBezTo>
                    <a:pt x="33" y="70"/>
                    <a:pt x="33" y="70"/>
                    <a:pt x="33" y="70"/>
                  </a:cubicBezTo>
                  <a:cubicBezTo>
                    <a:pt x="33" y="69"/>
                    <a:pt x="32" y="66"/>
                    <a:pt x="31" y="66"/>
                  </a:cubicBezTo>
                  <a:cubicBezTo>
                    <a:pt x="31" y="67"/>
                    <a:pt x="31" y="70"/>
                    <a:pt x="32" y="72"/>
                  </a:cubicBezTo>
                  <a:cubicBezTo>
                    <a:pt x="32" y="72"/>
                    <a:pt x="31" y="70"/>
                    <a:pt x="31" y="69"/>
                  </a:cubicBezTo>
                  <a:cubicBezTo>
                    <a:pt x="31" y="69"/>
                    <a:pt x="32" y="71"/>
                    <a:pt x="31" y="73"/>
                  </a:cubicBezTo>
                  <a:cubicBezTo>
                    <a:pt x="31" y="71"/>
                    <a:pt x="30" y="69"/>
                    <a:pt x="29" y="67"/>
                  </a:cubicBezTo>
                  <a:cubicBezTo>
                    <a:pt x="29" y="63"/>
                    <a:pt x="29" y="63"/>
                    <a:pt x="29" y="63"/>
                  </a:cubicBezTo>
                  <a:cubicBezTo>
                    <a:pt x="28" y="63"/>
                    <a:pt x="28" y="63"/>
                    <a:pt x="28" y="63"/>
                  </a:cubicBezTo>
                  <a:cubicBezTo>
                    <a:pt x="28" y="59"/>
                    <a:pt x="28" y="60"/>
                    <a:pt x="28" y="57"/>
                  </a:cubicBezTo>
                  <a:cubicBezTo>
                    <a:pt x="27" y="56"/>
                    <a:pt x="27" y="58"/>
                    <a:pt x="27" y="59"/>
                  </a:cubicBezTo>
                  <a:cubicBezTo>
                    <a:pt x="29" y="64"/>
                    <a:pt x="27" y="66"/>
                    <a:pt x="28" y="71"/>
                  </a:cubicBezTo>
                  <a:cubicBezTo>
                    <a:pt x="28" y="72"/>
                    <a:pt x="26" y="59"/>
                    <a:pt x="26" y="67"/>
                  </a:cubicBezTo>
                  <a:cubicBezTo>
                    <a:pt x="27" y="68"/>
                    <a:pt x="27" y="72"/>
                    <a:pt x="27" y="70"/>
                  </a:cubicBezTo>
                  <a:cubicBezTo>
                    <a:pt x="26" y="70"/>
                    <a:pt x="27" y="75"/>
                    <a:pt x="26" y="73"/>
                  </a:cubicBezTo>
                  <a:cubicBezTo>
                    <a:pt x="27" y="71"/>
                    <a:pt x="25" y="69"/>
                    <a:pt x="25" y="66"/>
                  </a:cubicBezTo>
                  <a:cubicBezTo>
                    <a:pt x="26" y="67"/>
                    <a:pt x="26" y="67"/>
                    <a:pt x="26" y="66"/>
                  </a:cubicBezTo>
                  <a:cubicBezTo>
                    <a:pt x="25" y="64"/>
                    <a:pt x="25" y="61"/>
                    <a:pt x="25" y="61"/>
                  </a:cubicBezTo>
                  <a:cubicBezTo>
                    <a:pt x="24" y="62"/>
                    <a:pt x="24" y="62"/>
                    <a:pt x="24" y="65"/>
                  </a:cubicBezTo>
                  <a:cubicBezTo>
                    <a:pt x="25" y="67"/>
                    <a:pt x="25" y="64"/>
                    <a:pt x="25" y="67"/>
                  </a:cubicBezTo>
                  <a:cubicBezTo>
                    <a:pt x="24" y="68"/>
                    <a:pt x="24" y="64"/>
                    <a:pt x="24" y="69"/>
                  </a:cubicBezTo>
                  <a:cubicBezTo>
                    <a:pt x="25" y="69"/>
                    <a:pt x="25" y="71"/>
                    <a:pt x="25" y="73"/>
                  </a:cubicBezTo>
                  <a:cubicBezTo>
                    <a:pt x="25" y="75"/>
                    <a:pt x="25" y="75"/>
                    <a:pt x="25" y="75"/>
                  </a:cubicBezTo>
                  <a:cubicBezTo>
                    <a:pt x="25" y="73"/>
                    <a:pt x="25" y="73"/>
                    <a:pt x="25" y="73"/>
                  </a:cubicBezTo>
                  <a:cubicBezTo>
                    <a:pt x="24" y="72"/>
                    <a:pt x="25" y="76"/>
                    <a:pt x="24" y="76"/>
                  </a:cubicBezTo>
                  <a:cubicBezTo>
                    <a:pt x="23" y="72"/>
                    <a:pt x="23" y="72"/>
                    <a:pt x="23" y="72"/>
                  </a:cubicBezTo>
                  <a:cubicBezTo>
                    <a:pt x="23" y="69"/>
                    <a:pt x="25" y="73"/>
                    <a:pt x="24" y="68"/>
                  </a:cubicBezTo>
                  <a:cubicBezTo>
                    <a:pt x="23" y="68"/>
                    <a:pt x="23" y="71"/>
                    <a:pt x="23" y="70"/>
                  </a:cubicBezTo>
                  <a:cubicBezTo>
                    <a:pt x="23" y="68"/>
                    <a:pt x="23" y="68"/>
                    <a:pt x="23" y="68"/>
                  </a:cubicBezTo>
                  <a:cubicBezTo>
                    <a:pt x="23" y="68"/>
                    <a:pt x="21" y="62"/>
                    <a:pt x="21" y="66"/>
                  </a:cubicBezTo>
                  <a:cubicBezTo>
                    <a:pt x="21" y="67"/>
                    <a:pt x="21" y="68"/>
                    <a:pt x="22" y="69"/>
                  </a:cubicBezTo>
                  <a:cubicBezTo>
                    <a:pt x="21" y="70"/>
                    <a:pt x="21" y="72"/>
                    <a:pt x="20" y="73"/>
                  </a:cubicBezTo>
                  <a:cubicBezTo>
                    <a:pt x="20" y="69"/>
                    <a:pt x="19" y="72"/>
                    <a:pt x="19" y="68"/>
                  </a:cubicBezTo>
                  <a:cubicBezTo>
                    <a:pt x="20" y="71"/>
                    <a:pt x="21" y="70"/>
                    <a:pt x="21" y="67"/>
                  </a:cubicBezTo>
                  <a:cubicBezTo>
                    <a:pt x="20" y="62"/>
                    <a:pt x="22" y="67"/>
                    <a:pt x="21" y="62"/>
                  </a:cubicBezTo>
                  <a:cubicBezTo>
                    <a:pt x="20" y="62"/>
                    <a:pt x="20" y="58"/>
                    <a:pt x="19" y="55"/>
                  </a:cubicBezTo>
                  <a:cubicBezTo>
                    <a:pt x="19" y="55"/>
                    <a:pt x="19" y="56"/>
                    <a:pt x="19" y="57"/>
                  </a:cubicBezTo>
                  <a:cubicBezTo>
                    <a:pt x="19" y="60"/>
                    <a:pt x="19" y="59"/>
                    <a:pt x="20" y="62"/>
                  </a:cubicBezTo>
                  <a:cubicBezTo>
                    <a:pt x="19" y="62"/>
                    <a:pt x="18" y="63"/>
                    <a:pt x="18" y="66"/>
                  </a:cubicBezTo>
                  <a:cubicBezTo>
                    <a:pt x="18" y="65"/>
                    <a:pt x="18" y="62"/>
                    <a:pt x="18" y="62"/>
                  </a:cubicBezTo>
                  <a:cubicBezTo>
                    <a:pt x="17" y="63"/>
                    <a:pt x="16" y="62"/>
                    <a:pt x="15" y="62"/>
                  </a:cubicBezTo>
                  <a:cubicBezTo>
                    <a:pt x="16" y="66"/>
                    <a:pt x="14" y="63"/>
                    <a:pt x="15" y="67"/>
                  </a:cubicBezTo>
                  <a:cubicBezTo>
                    <a:pt x="16" y="67"/>
                    <a:pt x="17" y="71"/>
                    <a:pt x="17" y="73"/>
                  </a:cubicBezTo>
                  <a:cubicBezTo>
                    <a:pt x="16" y="72"/>
                    <a:pt x="16" y="71"/>
                    <a:pt x="16" y="70"/>
                  </a:cubicBezTo>
                  <a:cubicBezTo>
                    <a:pt x="16" y="72"/>
                    <a:pt x="15" y="66"/>
                    <a:pt x="15" y="70"/>
                  </a:cubicBezTo>
                  <a:cubicBezTo>
                    <a:pt x="16" y="68"/>
                    <a:pt x="14" y="64"/>
                    <a:pt x="14" y="61"/>
                  </a:cubicBezTo>
                  <a:cubicBezTo>
                    <a:pt x="14" y="63"/>
                    <a:pt x="14" y="58"/>
                    <a:pt x="13" y="59"/>
                  </a:cubicBezTo>
                  <a:cubicBezTo>
                    <a:pt x="13" y="61"/>
                    <a:pt x="12" y="62"/>
                    <a:pt x="12" y="63"/>
                  </a:cubicBezTo>
                  <a:cubicBezTo>
                    <a:pt x="10" y="60"/>
                    <a:pt x="9" y="63"/>
                    <a:pt x="9" y="64"/>
                  </a:cubicBezTo>
                  <a:cubicBezTo>
                    <a:pt x="8" y="62"/>
                    <a:pt x="8" y="58"/>
                    <a:pt x="7" y="57"/>
                  </a:cubicBezTo>
                  <a:cubicBezTo>
                    <a:pt x="6" y="58"/>
                    <a:pt x="8" y="62"/>
                    <a:pt x="7" y="60"/>
                  </a:cubicBezTo>
                  <a:cubicBezTo>
                    <a:pt x="7" y="59"/>
                    <a:pt x="7" y="59"/>
                    <a:pt x="7" y="59"/>
                  </a:cubicBezTo>
                  <a:cubicBezTo>
                    <a:pt x="7" y="60"/>
                    <a:pt x="5" y="57"/>
                    <a:pt x="6" y="62"/>
                  </a:cubicBezTo>
                  <a:cubicBezTo>
                    <a:pt x="5" y="58"/>
                    <a:pt x="5" y="58"/>
                    <a:pt x="5" y="58"/>
                  </a:cubicBezTo>
                  <a:cubicBezTo>
                    <a:pt x="5" y="58"/>
                    <a:pt x="5" y="59"/>
                    <a:pt x="5" y="59"/>
                  </a:cubicBezTo>
                  <a:cubicBezTo>
                    <a:pt x="5" y="56"/>
                    <a:pt x="5" y="56"/>
                    <a:pt x="5" y="56"/>
                  </a:cubicBezTo>
                  <a:cubicBezTo>
                    <a:pt x="4" y="53"/>
                    <a:pt x="4" y="56"/>
                    <a:pt x="3" y="56"/>
                  </a:cubicBezTo>
                  <a:cubicBezTo>
                    <a:pt x="4" y="59"/>
                    <a:pt x="4" y="59"/>
                    <a:pt x="4" y="59"/>
                  </a:cubicBezTo>
                  <a:cubicBezTo>
                    <a:pt x="3" y="61"/>
                    <a:pt x="2" y="59"/>
                    <a:pt x="2" y="60"/>
                  </a:cubicBezTo>
                  <a:cubicBezTo>
                    <a:pt x="1" y="57"/>
                    <a:pt x="1" y="57"/>
                    <a:pt x="1" y="57"/>
                  </a:cubicBezTo>
                  <a:cubicBezTo>
                    <a:pt x="1" y="59"/>
                    <a:pt x="1" y="59"/>
                    <a:pt x="1" y="59"/>
                  </a:cubicBezTo>
                  <a:cubicBezTo>
                    <a:pt x="1" y="56"/>
                    <a:pt x="0" y="55"/>
                    <a:pt x="0" y="57"/>
                  </a:cubicBezTo>
                  <a:cubicBezTo>
                    <a:pt x="0" y="51"/>
                    <a:pt x="0" y="51"/>
                    <a:pt x="0" y="51"/>
                  </a:cubicBezTo>
                  <a:cubicBezTo>
                    <a:pt x="1" y="52"/>
                    <a:pt x="0" y="54"/>
                    <a:pt x="1" y="56"/>
                  </a:cubicBezTo>
                  <a:cubicBezTo>
                    <a:pt x="2" y="58"/>
                    <a:pt x="2" y="57"/>
                    <a:pt x="2" y="55"/>
                  </a:cubicBezTo>
                  <a:cubicBezTo>
                    <a:pt x="2" y="55"/>
                    <a:pt x="2" y="55"/>
                    <a:pt x="2" y="56"/>
                  </a:cubicBezTo>
                  <a:cubicBezTo>
                    <a:pt x="1" y="53"/>
                    <a:pt x="1" y="53"/>
                    <a:pt x="1" y="51"/>
                  </a:cubicBezTo>
                  <a:cubicBezTo>
                    <a:pt x="1" y="51"/>
                    <a:pt x="1" y="50"/>
                    <a:pt x="1" y="51"/>
                  </a:cubicBezTo>
                  <a:cubicBezTo>
                    <a:pt x="1" y="49"/>
                    <a:pt x="1" y="49"/>
                    <a:pt x="2" y="49"/>
                  </a:cubicBezTo>
                  <a:cubicBezTo>
                    <a:pt x="2" y="50"/>
                    <a:pt x="2" y="51"/>
                    <a:pt x="2" y="52"/>
                  </a:cubicBezTo>
                  <a:cubicBezTo>
                    <a:pt x="2" y="49"/>
                    <a:pt x="2" y="48"/>
                    <a:pt x="3" y="48"/>
                  </a:cubicBezTo>
                  <a:cubicBezTo>
                    <a:pt x="4" y="52"/>
                    <a:pt x="4" y="46"/>
                    <a:pt x="5" y="47"/>
                  </a:cubicBezTo>
                  <a:cubicBezTo>
                    <a:pt x="5" y="50"/>
                    <a:pt x="5" y="52"/>
                    <a:pt x="5" y="54"/>
                  </a:cubicBezTo>
                  <a:cubicBezTo>
                    <a:pt x="5" y="55"/>
                    <a:pt x="5" y="54"/>
                    <a:pt x="6" y="55"/>
                  </a:cubicBezTo>
                  <a:cubicBezTo>
                    <a:pt x="6" y="53"/>
                    <a:pt x="5" y="49"/>
                    <a:pt x="6" y="48"/>
                  </a:cubicBezTo>
                  <a:cubicBezTo>
                    <a:pt x="6" y="50"/>
                    <a:pt x="6" y="50"/>
                    <a:pt x="6" y="50"/>
                  </a:cubicBezTo>
                  <a:cubicBezTo>
                    <a:pt x="7" y="49"/>
                    <a:pt x="6" y="45"/>
                    <a:pt x="7" y="46"/>
                  </a:cubicBezTo>
                  <a:cubicBezTo>
                    <a:pt x="8" y="47"/>
                    <a:pt x="9" y="47"/>
                    <a:pt x="10" y="47"/>
                  </a:cubicBezTo>
                  <a:cubicBezTo>
                    <a:pt x="11" y="49"/>
                    <a:pt x="11" y="49"/>
                    <a:pt x="11" y="49"/>
                  </a:cubicBezTo>
                  <a:cubicBezTo>
                    <a:pt x="11" y="44"/>
                    <a:pt x="12" y="47"/>
                    <a:pt x="13" y="45"/>
                  </a:cubicBezTo>
                  <a:cubicBezTo>
                    <a:pt x="14" y="47"/>
                    <a:pt x="15" y="42"/>
                    <a:pt x="16" y="46"/>
                  </a:cubicBezTo>
                  <a:cubicBezTo>
                    <a:pt x="18" y="44"/>
                    <a:pt x="19" y="42"/>
                    <a:pt x="22" y="42"/>
                  </a:cubicBezTo>
                  <a:cubicBezTo>
                    <a:pt x="22" y="46"/>
                    <a:pt x="22" y="46"/>
                    <a:pt x="22" y="46"/>
                  </a:cubicBezTo>
                  <a:cubicBezTo>
                    <a:pt x="22" y="43"/>
                    <a:pt x="22" y="47"/>
                    <a:pt x="23" y="47"/>
                  </a:cubicBezTo>
                  <a:cubicBezTo>
                    <a:pt x="22" y="44"/>
                    <a:pt x="23" y="43"/>
                    <a:pt x="23" y="41"/>
                  </a:cubicBezTo>
                  <a:cubicBezTo>
                    <a:pt x="24" y="44"/>
                    <a:pt x="25" y="41"/>
                    <a:pt x="25" y="38"/>
                  </a:cubicBezTo>
                  <a:cubicBezTo>
                    <a:pt x="26" y="41"/>
                    <a:pt x="26" y="41"/>
                    <a:pt x="26" y="41"/>
                  </a:cubicBezTo>
                  <a:cubicBezTo>
                    <a:pt x="26" y="36"/>
                    <a:pt x="27" y="40"/>
                    <a:pt x="29" y="40"/>
                  </a:cubicBezTo>
                  <a:cubicBezTo>
                    <a:pt x="29" y="41"/>
                    <a:pt x="29" y="43"/>
                    <a:pt x="30" y="43"/>
                  </a:cubicBezTo>
                  <a:cubicBezTo>
                    <a:pt x="30" y="39"/>
                    <a:pt x="30" y="39"/>
                    <a:pt x="30" y="37"/>
                  </a:cubicBezTo>
                  <a:cubicBezTo>
                    <a:pt x="31" y="37"/>
                    <a:pt x="32" y="38"/>
                    <a:pt x="33" y="39"/>
                  </a:cubicBezTo>
                  <a:cubicBezTo>
                    <a:pt x="35" y="33"/>
                    <a:pt x="38" y="36"/>
                    <a:pt x="39" y="33"/>
                  </a:cubicBezTo>
                  <a:cubicBezTo>
                    <a:pt x="40" y="35"/>
                    <a:pt x="40" y="35"/>
                    <a:pt x="40" y="35"/>
                  </a:cubicBezTo>
                  <a:cubicBezTo>
                    <a:pt x="42" y="29"/>
                    <a:pt x="45" y="34"/>
                    <a:pt x="47" y="31"/>
                  </a:cubicBezTo>
                  <a:cubicBezTo>
                    <a:pt x="47" y="35"/>
                    <a:pt x="47" y="35"/>
                    <a:pt x="47" y="35"/>
                  </a:cubicBezTo>
                  <a:cubicBezTo>
                    <a:pt x="48" y="37"/>
                    <a:pt x="49" y="34"/>
                    <a:pt x="48" y="31"/>
                  </a:cubicBezTo>
                  <a:cubicBezTo>
                    <a:pt x="49" y="32"/>
                    <a:pt x="49" y="28"/>
                    <a:pt x="50" y="32"/>
                  </a:cubicBezTo>
                  <a:cubicBezTo>
                    <a:pt x="51" y="33"/>
                    <a:pt x="51" y="30"/>
                    <a:pt x="51" y="29"/>
                  </a:cubicBezTo>
                  <a:cubicBezTo>
                    <a:pt x="53" y="31"/>
                    <a:pt x="53" y="30"/>
                    <a:pt x="54" y="29"/>
                  </a:cubicBezTo>
                  <a:cubicBezTo>
                    <a:pt x="54" y="29"/>
                    <a:pt x="54" y="29"/>
                    <a:pt x="54" y="29"/>
                  </a:cubicBezTo>
                  <a:cubicBezTo>
                    <a:pt x="54" y="30"/>
                    <a:pt x="54" y="32"/>
                    <a:pt x="54" y="32"/>
                  </a:cubicBezTo>
                  <a:cubicBezTo>
                    <a:pt x="55" y="31"/>
                    <a:pt x="56" y="33"/>
                    <a:pt x="55" y="28"/>
                  </a:cubicBezTo>
                  <a:cubicBezTo>
                    <a:pt x="57" y="30"/>
                    <a:pt x="57" y="25"/>
                    <a:pt x="59" y="29"/>
                  </a:cubicBezTo>
                  <a:cubicBezTo>
                    <a:pt x="59" y="27"/>
                    <a:pt x="59" y="27"/>
                    <a:pt x="59" y="26"/>
                  </a:cubicBezTo>
                  <a:cubicBezTo>
                    <a:pt x="60" y="25"/>
                    <a:pt x="62" y="28"/>
                    <a:pt x="63" y="26"/>
                  </a:cubicBezTo>
                  <a:cubicBezTo>
                    <a:pt x="63" y="26"/>
                    <a:pt x="63" y="28"/>
                    <a:pt x="63" y="28"/>
                  </a:cubicBezTo>
                  <a:cubicBezTo>
                    <a:pt x="63" y="25"/>
                    <a:pt x="63" y="25"/>
                    <a:pt x="63" y="25"/>
                  </a:cubicBezTo>
                  <a:cubicBezTo>
                    <a:pt x="65" y="22"/>
                    <a:pt x="67" y="28"/>
                    <a:pt x="69" y="27"/>
                  </a:cubicBezTo>
                  <a:cubicBezTo>
                    <a:pt x="71" y="23"/>
                    <a:pt x="75" y="24"/>
                    <a:pt x="78" y="23"/>
                  </a:cubicBezTo>
                  <a:cubicBezTo>
                    <a:pt x="78" y="24"/>
                    <a:pt x="78" y="24"/>
                    <a:pt x="78" y="24"/>
                  </a:cubicBezTo>
                  <a:cubicBezTo>
                    <a:pt x="78" y="20"/>
                    <a:pt x="81" y="28"/>
                    <a:pt x="80" y="22"/>
                  </a:cubicBezTo>
                  <a:cubicBezTo>
                    <a:pt x="81" y="23"/>
                    <a:pt x="81" y="22"/>
                    <a:pt x="81" y="24"/>
                  </a:cubicBezTo>
                  <a:cubicBezTo>
                    <a:pt x="82" y="21"/>
                    <a:pt x="84" y="27"/>
                    <a:pt x="85" y="23"/>
                  </a:cubicBezTo>
                  <a:cubicBezTo>
                    <a:pt x="84" y="23"/>
                    <a:pt x="84" y="23"/>
                    <a:pt x="84" y="23"/>
                  </a:cubicBezTo>
                  <a:cubicBezTo>
                    <a:pt x="86" y="26"/>
                    <a:pt x="86" y="22"/>
                    <a:pt x="88" y="24"/>
                  </a:cubicBezTo>
                  <a:cubicBezTo>
                    <a:pt x="88" y="25"/>
                    <a:pt x="88" y="25"/>
                    <a:pt x="88" y="26"/>
                  </a:cubicBezTo>
                  <a:cubicBezTo>
                    <a:pt x="89" y="28"/>
                    <a:pt x="88" y="21"/>
                    <a:pt x="89" y="26"/>
                  </a:cubicBezTo>
                  <a:cubicBezTo>
                    <a:pt x="89" y="26"/>
                    <a:pt x="89" y="24"/>
                    <a:pt x="89" y="24"/>
                  </a:cubicBezTo>
                  <a:cubicBezTo>
                    <a:pt x="92" y="26"/>
                    <a:pt x="94" y="22"/>
                    <a:pt x="96" y="20"/>
                  </a:cubicBezTo>
                  <a:cubicBezTo>
                    <a:pt x="99" y="23"/>
                    <a:pt x="98" y="29"/>
                    <a:pt x="99" y="25"/>
                  </a:cubicBezTo>
                  <a:cubicBezTo>
                    <a:pt x="99" y="26"/>
                    <a:pt x="99" y="23"/>
                    <a:pt x="99" y="24"/>
                  </a:cubicBezTo>
                  <a:cubicBezTo>
                    <a:pt x="99" y="22"/>
                    <a:pt x="101" y="29"/>
                    <a:pt x="101" y="26"/>
                  </a:cubicBezTo>
                  <a:cubicBezTo>
                    <a:pt x="100" y="23"/>
                    <a:pt x="101" y="25"/>
                    <a:pt x="100" y="23"/>
                  </a:cubicBezTo>
                  <a:cubicBezTo>
                    <a:pt x="102" y="24"/>
                    <a:pt x="103" y="27"/>
                    <a:pt x="103" y="25"/>
                  </a:cubicBezTo>
                  <a:cubicBezTo>
                    <a:pt x="103" y="26"/>
                    <a:pt x="103" y="26"/>
                    <a:pt x="103" y="26"/>
                  </a:cubicBezTo>
                  <a:cubicBezTo>
                    <a:pt x="103" y="21"/>
                    <a:pt x="105" y="24"/>
                    <a:pt x="105" y="18"/>
                  </a:cubicBezTo>
                  <a:cubicBezTo>
                    <a:pt x="111" y="16"/>
                    <a:pt x="116" y="12"/>
                    <a:pt x="121" y="10"/>
                  </a:cubicBezTo>
                  <a:cubicBezTo>
                    <a:pt x="127" y="10"/>
                    <a:pt x="132" y="7"/>
                    <a:pt x="139" y="8"/>
                  </a:cubicBezTo>
                  <a:cubicBezTo>
                    <a:pt x="141" y="12"/>
                    <a:pt x="141" y="12"/>
                    <a:pt x="142" y="10"/>
                  </a:cubicBezTo>
                  <a:cubicBezTo>
                    <a:pt x="142" y="12"/>
                    <a:pt x="142" y="12"/>
                    <a:pt x="142" y="12"/>
                  </a:cubicBezTo>
                  <a:cubicBezTo>
                    <a:pt x="142" y="8"/>
                    <a:pt x="143" y="11"/>
                    <a:pt x="143" y="8"/>
                  </a:cubicBezTo>
                  <a:cubicBezTo>
                    <a:pt x="145" y="8"/>
                    <a:pt x="147" y="6"/>
                    <a:pt x="149" y="6"/>
                  </a:cubicBezTo>
                  <a:cubicBezTo>
                    <a:pt x="149" y="6"/>
                    <a:pt x="149" y="9"/>
                    <a:pt x="149" y="9"/>
                  </a:cubicBezTo>
                  <a:cubicBezTo>
                    <a:pt x="149" y="6"/>
                    <a:pt x="149" y="6"/>
                    <a:pt x="149" y="6"/>
                  </a:cubicBezTo>
                  <a:cubicBezTo>
                    <a:pt x="150" y="7"/>
                    <a:pt x="150" y="7"/>
                    <a:pt x="150" y="7"/>
                  </a:cubicBezTo>
                  <a:cubicBezTo>
                    <a:pt x="150" y="7"/>
                    <a:pt x="150" y="5"/>
                    <a:pt x="149" y="4"/>
                  </a:cubicBezTo>
                  <a:cubicBezTo>
                    <a:pt x="154" y="0"/>
                    <a:pt x="161" y="5"/>
                    <a:pt x="166" y="3"/>
                  </a:cubicBezTo>
                  <a:cubicBezTo>
                    <a:pt x="167" y="4"/>
                    <a:pt x="169" y="3"/>
                    <a:pt x="170" y="2"/>
                  </a:cubicBezTo>
                  <a:cubicBezTo>
                    <a:pt x="175" y="5"/>
                    <a:pt x="180" y="8"/>
                    <a:pt x="183" y="4"/>
                  </a:cubicBezTo>
                  <a:cubicBezTo>
                    <a:pt x="183" y="4"/>
                    <a:pt x="185" y="13"/>
                    <a:pt x="184" y="16"/>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2" name="Google Shape;342;p14"/>
            <p:cNvSpPr/>
            <p:nvPr/>
          </p:nvSpPr>
          <p:spPr>
            <a:xfrm>
              <a:off x="3754438" y="1462088"/>
              <a:ext cx="3175" cy="25400"/>
            </a:xfrm>
            <a:custGeom>
              <a:avLst/>
              <a:gdLst/>
              <a:ahLst/>
              <a:cxnLst/>
              <a:rect l="l" t="t" r="r" b="b"/>
              <a:pathLst>
                <a:path w="1" h="6" extrusionOk="0">
                  <a:moveTo>
                    <a:pt x="0" y="0"/>
                  </a:moveTo>
                  <a:cubicBezTo>
                    <a:pt x="1" y="2"/>
                    <a:pt x="1" y="3"/>
                    <a:pt x="1" y="6"/>
                  </a:cubicBez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3" name="Google Shape;343;p14"/>
            <p:cNvSpPr/>
            <p:nvPr/>
          </p:nvSpPr>
          <p:spPr>
            <a:xfrm>
              <a:off x="3821113" y="1530350"/>
              <a:ext cx="4763" cy="12700"/>
            </a:xfrm>
            <a:custGeom>
              <a:avLst/>
              <a:gdLst/>
              <a:ahLst/>
              <a:cxnLst/>
              <a:rect l="l" t="t" r="r" b="b"/>
              <a:pathLst>
                <a:path w="1" h="3" extrusionOk="0">
                  <a:moveTo>
                    <a:pt x="0" y="1"/>
                  </a:moveTo>
                  <a:cubicBezTo>
                    <a:pt x="0" y="0"/>
                    <a:pt x="1" y="1"/>
                    <a:pt x="1" y="2"/>
                  </a:cubicBezTo>
                  <a:cubicBezTo>
                    <a:pt x="1" y="2"/>
                    <a:pt x="1" y="3"/>
                    <a:pt x="0" y="3"/>
                  </a:cubicBezTo>
                  <a:cubicBezTo>
                    <a:pt x="1" y="2"/>
                    <a:pt x="0" y="2"/>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4" name="Google Shape;344;p14"/>
            <p:cNvSpPr/>
            <p:nvPr/>
          </p:nvSpPr>
          <p:spPr>
            <a:xfrm>
              <a:off x="3833813" y="1533525"/>
              <a:ext cx="4763" cy="17462"/>
            </a:xfrm>
            <a:custGeom>
              <a:avLst/>
              <a:gdLst/>
              <a:ahLst/>
              <a:cxnLst/>
              <a:rect l="l" t="t" r="r" b="b"/>
              <a:pathLst>
                <a:path w="1" h="4" extrusionOk="0">
                  <a:moveTo>
                    <a:pt x="1" y="0"/>
                  </a:moveTo>
                  <a:cubicBezTo>
                    <a:pt x="1" y="2"/>
                    <a:pt x="1" y="3"/>
                    <a:pt x="0" y="4"/>
                  </a:cubicBezTo>
                  <a:lnTo>
                    <a:pt x="1"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5" name="Google Shape;345;p14"/>
            <p:cNvSpPr/>
            <p:nvPr/>
          </p:nvSpPr>
          <p:spPr>
            <a:xfrm>
              <a:off x="3856038" y="1558925"/>
              <a:ext cx="4763" cy="12700"/>
            </a:xfrm>
            <a:custGeom>
              <a:avLst/>
              <a:gdLst/>
              <a:ahLst/>
              <a:cxnLst/>
              <a:rect l="l" t="t" r="r" b="b"/>
              <a:pathLst>
                <a:path w="1" h="3" extrusionOk="0">
                  <a:moveTo>
                    <a:pt x="0" y="0"/>
                  </a:moveTo>
                  <a:cubicBezTo>
                    <a:pt x="1" y="2"/>
                    <a:pt x="1" y="3"/>
                    <a:pt x="0" y="3"/>
                  </a:cubicBez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6" name="Google Shape;346;p14"/>
            <p:cNvSpPr/>
            <p:nvPr/>
          </p:nvSpPr>
          <p:spPr>
            <a:xfrm>
              <a:off x="3856038" y="1546225"/>
              <a:ext cx="4763" cy="9525"/>
            </a:xfrm>
            <a:custGeom>
              <a:avLst/>
              <a:gdLst/>
              <a:ahLst/>
              <a:cxnLst/>
              <a:rect l="l" t="t" r="r" b="b"/>
              <a:pathLst>
                <a:path w="1" h="2" extrusionOk="0">
                  <a:moveTo>
                    <a:pt x="0" y="0"/>
                  </a:moveTo>
                  <a:cubicBezTo>
                    <a:pt x="0" y="0"/>
                    <a:pt x="0" y="1"/>
                    <a:pt x="1" y="1"/>
                  </a:cubicBezTo>
                  <a:cubicBezTo>
                    <a:pt x="0" y="0"/>
                    <a:pt x="0" y="2"/>
                    <a:pt x="0"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7" name="Google Shape;347;p14"/>
            <p:cNvSpPr/>
            <p:nvPr/>
          </p:nvSpPr>
          <p:spPr>
            <a:xfrm>
              <a:off x="3886201" y="1555750"/>
              <a:ext cx="3175" cy="15875"/>
            </a:xfrm>
            <a:custGeom>
              <a:avLst/>
              <a:gdLst/>
              <a:ahLst/>
              <a:cxnLst/>
              <a:rect l="l" t="t" r="r" b="b"/>
              <a:pathLst>
                <a:path w="1" h="4" extrusionOk="0">
                  <a:moveTo>
                    <a:pt x="0" y="1"/>
                  </a:moveTo>
                  <a:cubicBezTo>
                    <a:pt x="0" y="1"/>
                    <a:pt x="0" y="0"/>
                    <a:pt x="1" y="2"/>
                  </a:cubicBezTo>
                  <a:cubicBezTo>
                    <a:pt x="1" y="0"/>
                    <a:pt x="0" y="4"/>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8" name="Google Shape;348;p14"/>
            <p:cNvSpPr/>
            <p:nvPr/>
          </p:nvSpPr>
          <p:spPr>
            <a:xfrm>
              <a:off x="3898901" y="1546225"/>
              <a:ext cx="3175" cy="9525"/>
            </a:xfrm>
            <a:custGeom>
              <a:avLst/>
              <a:gdLst/>
              <a:ahLst/>
              <a:cxnLst/>
              <a:rect l="l" t="t" r="r" b="b"/>
              <a:pathLst>
                <a:path w="1" h="2" extrusionOk="0">
                  <a:moveTo>
                    <a:pt x="0" y="0"/>
                  </a:moveTo>
                  <a:cubicBezTo>
                    <a:pt x="0" y="0"/>
                    <a:pt x="0" y="1"/>
                    <a:pt x="0" y="0"/>
                  </a:cubicBezTo>
                  <a:cubicBezTo>
                    <a:pt x="1" y="1"/>
                    <a:pt x="1" y="2"/>
                    <a:pt x="0" y="2"/>
                  </a:cubicBez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9" name="Google Shape;349;p14"/>
            <p:cNvSpPr/>
            <p:nvPr/>
          </p:nvSpPr>
          <p:spPr>
            <a:xfrm>
              <a:off x="4135438" y="1474788"/>
              <a:ext cx="0" cy="7937"/>
            </a:xfrm>
            <a:custGeom>
              <a:avLst/>
              <a:gdLst/>
              <a:ahLst/>
              <a:cxnLst/>
              <a:rect l="l" t="t" r="r" b="b"/>
              <a:pathLst>
                <a:path w="120000" h="5" extrusionOk="0">
                  <a:moveTo>
                    <a:pt x="0" y="3"/>
                  </a:moveTo>
                  <a:lnTo>
                    <a:pt x="0" y="5"/>
                  </a:lnTo>
                  <a:lnTo>
                    <a:pt x="0" y="0"/>
                  </a:lnTo>
                  <a:lnTo>
                    <a:pt x="0"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0" name="Google Shape;350;p14"/>
            <p:cNvSpPr/>
            <p:nvPr/>
          </p:nvSpPr>
          <p:spPr>
            <a:xfrm>
              <a:off x="4241801" y="1452563"/>
              <a:ext cx="4763" cy="14287"/>
            </a:xfrm>
            <a:custGeom>
              <a:avLst/>
              <a:gdLst/>
              <a:ahLst/>
              <a:cxnLst/>
              <a:rect l="l" t="t" r="r" b="b"/>
              <a:pathLst>
                <a:path w="1" h="3" extrusionOk="0">
                  <a:moveTo>
                    <a:pt x="0" y="1"/>
                  </a:moveTo>
                  <a:cubicBezTo>
                    <a:pt x="0" y="0"/>
                    <a:pt x="1" y="3"/>
                    <a:pt x="1" y="3"/>
                  </a:cubicBezTo>
                  <a:cubicBezTo>
                    <a:pt x="0" y="3"/>
                    <a:pt x="0" y="1"/>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1" name="Google Shape;351;p14"/>
            <p:cNvSpPr/>
            <p:nvPr/>
          </p:nvSpPr>
          <p:spPr>
            <a:xfrm>
              <a:off x="4289426" y="1398588"/>
              <a:ext cx="3175" cy="15875"/>
            </a:xfrm>
            <a:custGeom>
              <a:avLst/>
              <a:gdLst/>
              <a:ahLst/>
              <a:cxnLst/>
              <a:rect l="l" t="t" r="r" b="b"/>
              <a:pathLst>
                <a:path w="2" h="10" extrusionOk="0">
                  <a:moveTo>
                    <a:pt x="2" y="10"/>
                  </a:moveTo>
                  <a:lnTo>
                    <a:pt x="2" y="10"/>
                  </a:lnTo>
                  <a:lnTo>
                    <a:pt x="0" y="0"/>
                  </a:lnTo>
                  <a:lnTo>
                    <a:pt x="2" y="1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2" name="Google Shape;352;p14"/>
            <p:cNvSpPr/>
            <p:nvPr/>
          </p:nvSpPr>
          <p:spPr>
            <a:xfrm>
              <a:off x="3516313" y="2643188"/>
              <a:ext cx="4763" cy="12700"/>
            </a:xfrm>
            <a:custGeom>
              <a:avLst/>
              <a:gdLst/>
              <a:ahLst/>
              <a:cxnLst/>
              <a:rect l="l" t="t" r="r" b="b"/>
              <a:pathLst>
                <a:path w="1" h="3" extrusionOk="0">
                  <a:moveTo>
                    <a:pt x="1" y="1"/>
                  </a:moveTo>
                  <a:cubicBezTo>
                    <a:pt x="0" y="1"/>
                    <a:pt x="0" y="3"/>
                    <a:pt x="0" y="2"/>
                  </a:cubicBezTo>
                  <a:cubicBezTo>
                    <a:pt x="0" y="0"/>
                    <a:pt x="1" y="0"/>
                    <a:pt x="1"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3" name="Google Shape;353;p14"/>
            <p:cNvSpPr/>
            <p:nvPr/>
          </p:nvSpPr>
          <p:spPr>
            <a:xfrm>
              <a:off x="3511551" y="2652713"/>
              <a:ext cx="823913" cy="646112"/>
            </a:xfrm>
            <a:custGeom>
              <a:avLst/>
              <a:gdLst/>
              <a:ahLst/>
              <a:cxnLst/>
              <a:rect l="l" t="t" r="r" b="b"/>
              <a:pathLst>
                <a:path w="194" h="152" extrusionOk="0">
                  <a:moveTo>
                    <a:pt x="183" y="148"/>
                  </a:moveTo>
                  <a:cubicBezTo>
                    <a:pt x="176" y="152"/>
                    <a:pt x="179" y="144"/>
                    <a:pt x="173" y="145"/>
                  </a:cubicBezTo>
                  <a:cubicBezTo>
                    <a:pt x="172" y="145"/>
                    <a:pt x="176" y="142"/>
                    <a:pt x="175" y="142"/>
                  </a:cubicBezTo>
                  <a:cubicBezTo>
                    <a:pt x="168" y="145"/>
                    <a:pt x="167" y="139"/>
                    <a:pt x="168" y="133"/>
                  </a:cubicBezTo>
                  <a:cubicBezTo>
                    <a:pt x="170" y="132"/>
                    <a:pt x="170" y="132"/>
                    <a:pt x="170" y="132"/>
                  </a:cubicBezTo>
                  <a:cubicBezTo>
                    <a:pt x="170" y="131"/>
                    <a:pt x="166" y="133"/>
                    <a:pt x="166" y="132"/>
                  </a:cubicBezTo>
                  <a:cubicBezTo>
                    <a:pt x="167" y="132"/>
                    <a:pt x="167" y="132"/>
                    <a:pt x="168" y="131"/>
                  </a:cubicBezTo>
                  <a:cubicBezTo>
                    <a:pt x="166" y="132"/>
                    <a:pt x="166" y="131"/>
                    <a:pt x="164" y="132"/>
                  </a:cubicBezTo>
                  <a:cubicBezTo>
                    <a:pt x="167" y="128"/>
                    <a:pt x="167" y="128"/>
                    <a:pt x="167" y="128"/>
                  </a:cubicBezTo>
                  <a:cubicBezTo>
                    <a:pt x="164" y="130"/>
                    <a:pt x="164" y="130"/>
                    <a:pt x="164" y="130"/>
                  </a:cubicBezTo>
                  <a:cubicBezTo>
                    <a:pt x="159" y="134"/>
                    <a:pt x="163" y="128"/>
                    <a:pt x="159" y="129"/>
                  </a:cubicBezTo>
                  <a:cubicBezTo>
                    <a:pt x="160" y="128"/>
                    <a:pt x="160" y="128"/>
                    <a:pt x="160" y="128"/>
                  </a:cubicBezTo>
                  <a:cubicBezTo>
                    <a:pt x="156" y="129"/>
                    <a:pt x="154" y="126"/>
                    <a:pt x="151" y="126"/>
                  </a:cubicBezTo>
                  <a:cubicBezTo>
                    <a:pt x="154" y="123"/>
                    <a:pt x="154" y="123"/>
                    <a:pt x="154" y="123"/>
                  </a:cubicBezTo>
                  <a:cubicBezTo>
                    <a:pt x="151" y="125"/>
                    <a:pt x="150" y="125"/>
                    <a:pt x="149" y="125"/>
                  </a:cubicBezTo>
                  <a:cubicBezTo>
                    <a:pt x="151" y="122"/>
                    <a:pt x="146" y="126"/>
                    <a:pt x="147" y="124"/>
                  </a:cubicBezTo>
                  <a:cubicBezTo>
                    <a:pt x="147" y="123"/>
                    <a:pt x="147" y="123"/>
                    <a:pt x="147" y="123"/>
                  </a:cubicBezTo>
                  <a:cubicBezTo>
                    <a:pt x="144" y="125"/>
                    <a:pt x="148" y="121"/>
                    <a:pt x="145" y="124"/>
                  </a:cubicBezTo>
                  <a:cubicBezTo>
                    <a:pt x="146" y="122"/>
                    <a:pt x="146" y="122"/>
                    <a:pt x="146" y="122"/>
                  </a:cubicBezTo>
                  <a:cubicBezTo>
                    <a:pt x="143" y="125"/>
                    <a:pt x="147" y="119"/>
                    <a:pt x="145" y="121"/>
                  </a:cubicBezTo>
                  <a:cubicBezTo>
                    <a:pt x="145" y="121"/>
                    <a:pt x="145" y="121"/>
                    <a:pt x="145" y="121"/>
                  </a:cubicBezTo>
                  <a:cubicBezTo>
                    <a:pt x="143" y="122"/>
                    <a:pt x="145" y="120"/>
                    <a:pt x="144" y="120"/>
                  </a:cubicBezTo>
                  <a:cubicBezTo>
                    <a:pt x="144" y="120"/>
                    <a:pt x="144" y="120"/>
                    <a:pt x="144" y="120"/>
                  </a:cubicBezTo>
                  <a:cubicBezTo>
                    <a:pt x="143" y="120"/>
                    <a:pt x="144" y="118"/>
                    <a:pt x="141" y="120"/>
                  </a:cubicBezTo>
                  <a:cubicBezTo>
                    <a:pt x="143" y="118"/>
                    <a:pt x="143" y="120"/>
                    <a:pt x="146" y="117"/>
                  </a:cubicBezTo>
                  <a:cubicBezTo>
                    <a:pt x="140" y="117"/>
                    <a:pt x="138" y="113"/>
                    <a:pt x="135" y="111"/>
                  </a:cubicBezTo>
                  <a:cubicBezTo>
                    <a:pt x="136" y="109"/>
                    <a:pt x="136" y="109"/>
                    <a:pt x="137" y="108"/>
                  </a:cubicBezTo>
                  <a:cubicBezTo>
                    <a:pt x="136" y="108"/>
                    <a:pt x="136" y="107"/>
                    <a:pt x="134" y="109"/>
                  </a:cubicBezTo>
                  <a:cubicBezTo>
                    <a:pt x="134" y="109"/>
                    <a:pt x="135" y="107"/>
                    <a:pt x="135" y="107"/>
                  </a:cubicBezTo>
                  <a:cubicBezTo>
                    <a:pt x="136" y="105"/>
                    <a:pt x="132" y="109"/>
                    <a:pt x="133" y="107"/>
                  </a:cubicBezTo>
                  <a:cubicBezTo>
                    <a:pt x="135" y="105"/>
                    <a:pt x="135" y="105"/>
                    <a:pt x="135" y="105"/>
                  </a:cubicBezTo>
                  <a:cubicBezTo>
                    <a:pt x="133" y="107"/>
                    <a:pt x="132" y="106"/>
                    <a:pt x="131" y="106"/>
                  </a:cubicBezTo>
                  <a:cubicBezTo>
                    <a:pt x="132" y="106"/>
                    <a:pt x="132" y="105"/>
                    <a:pt x="133" y="105"/>
                  </a:cubicBezTo>
                  <a:cubicBezTo>
                    <a:pt x="130" y="106"/>
                    <a:pt x="132" y="103"/>
                    <a:pt x="130" y="104"/>
                  </a:cubicBezTo>
                  <a:cubicBezTo>
                    <a:pt x="132" y="103"/>
                    <a:pt x="132" y="103"/>
                    <a:pt x="132" y="103"/>
                  </a:cubicBezTo>
                  <a:cubicBezTo>
                    <a:pt x="133" y="100"/>
                    <a:pt x="129" y="106"/>
                    <a:pt x="129" y="104"/>
                  </a:cubicBezTo>
                  <a:cubicBezTo>
                    <a:pt x="131" y="102"/>
                    <a:pt x="131" y="102"/>
                    <a:pt x="131" y="102"/>
                  </a:cubicBezTo>
                  <a:cubicBezTo>
                    <a:pt x="128" y="104"/>
                    <a:pt x="127" y="102"/>
                    <a:pt x="126" y="103"/>
                  </a:cubicBezTo>
                  <a:cubicBezTo>
                    <a:pt x="126" y="102"/>
                    <a:pt x="126" y="102"/>
                    <a:pt x="126" y="102"/>
                  </a:cubicBezTo>
                  <a:cubicBezTo>
                    <a:pt x="125" y="102"/>
                    <a:pt x="125" y="100"/>
                    <a:pt x="123" y="101"/>
                  </a:cubicBezTo>
                  <a:cubicBezTo>
                    <a:pt x="124" y="100"/>
                    <a:pt x="127" y="97"/>
                    <a:pt x="126" y="97"/>
                  </a:cubicBezTo>
                  <a:cubicBezTo>
                    <a:pt x="123" y="100"/>
                    <a:pt x="123" y="97"/>
                    <a:pt x="120" y="101"/>
                  </a:cubicBezTo>
                  <a:cubicBezTo>
                    <a:pt x="120" y="100"/>
                    <a:pt x="120" y="97"/>
                    <a:pt x="119" y="98"/>
                  </a:cubicBezTo>
                  <a:cubicBezTo>
                    <a:pt x="120" y="97"/>
                    <a:pt x="122" y="94"/>
                    <a:pt x="123" y="94"/>
                  </a:cubicBezTo>
                  <a:cubicBezTo>
                    <a:pt x="124" y="92"/>
                    <a:pt x="124" y="92"/>
                    <a:pt x="124" y="92"/>
                  </a:cubicBezTo>
                  <a:cubicBezTo>
                    <a:pt x="125" y="91"/>
                    <a:pt x="124" y="93"/>
                    <a:pt x="126" y="91"/>
                  </a:cubicBezTo>
                  <a:cubicBezTo>
                    <a:pt x="125" y="91"/>
                    <a:pt x="123" y="92"/>
                    <a:pt x="123" y="91"/>
                  </a:cubicBezTo>
                  <a:cubicBezTo>
                    <a:pt x="121" y="92"/>
                    <a:pt x="117" y="95"/>
                    <a:pt x="116" y="95"/>
                  </a:cubicBezTo>
                  <a:cubicBezTo>
                    <a:pt x="118" y="94"/>
                    <a:pt x="119" y="91"/>
                    <a:pt x="120" y="91"/>
                  </a:cubicBezTo>
                  <a:cubicBezTo>
                    <a:pt x="113" y="96"/>
                    <a:pt x="113" y="96"/>
                    <a:pt x="113" y="96"/>
                  </a:cubicBezTo>
                  <a:cubicBezTo>
                    <a:pt x="113" y="96"/>
                    <a:pt x="115" y="93"/>
                    <a:pt x="114" y="94"/>
                  </a:cubicBezTo>
                  <a:cubicBezTo>
                    <a:pt x="112" y="95"/>
                    <a:pt x="112" y="95"/>
                    <a:pt x="112" y="95"/>
                  </a:cubicBezTo>
                  <a:cubicBezTo>
                    <a:pt x="112" y="95"/>
                    <a:pt x="110" y="95"/>
                    <a:pt x="113" y="92"/>
                  </a:cubicBezTo>
                  <a:cubicBezTo>
                    <a:pt x="114" y="91"/>
                    <a:pt x="114" y="92"/>
                    <a:pt x="115" y="90"/>
                  </a:cubicBezTo>
                  <a:cubicBezTo>
                    <a:pt x="114" y="90"/>
                    <a:pt x="113" y="91"/>
                    <a:pt x="113" y="90"/>
                  </a:cubicBezTo>
                  <a:cubicBezTo>
                    <a:pt x="113" y="90"/>
                    <a:pt x="113" y="90"/>
                    <a:pt x="113" y="90"/>
                  </a:cubicBezTo>
                  <a:cubicBezTo>
                    <a:pt x="113" y="89"/>
                    <a:pt x="111" y="90"/>
                    <a:pt x="110" y="92"/>
                  </a:cubicBezTo>
                  <a:cubicBezTo>
                    <a:pt x="110" y="93"/>
                    <a:pt x="111" y="91"/>
                    <a:pt x="111" y="92"/>
                  </a:cubicBezTo>
                  <a:cubicBezTo>
                    <a:pt x="109" y="93"/>
                    <a:pt x="108" y="93"/>
                    <a:pt x="107" y="93"/>
                  </a:cubicBezTo>
                  <a:cubicBezTo>
                    <a:pt x="110" y="91"/>
                    <a:pt x="110" y="91"/>
                    <a:pt x="110" y="91"/>
                  </a:cubicBezTo>
                  <a:cubicBezTo>
                    <a:pt x="107" y="93"/>
                    <a:pt x="105" y="93"/>
                    <a:pt x="104" y="93"/>
                  </a:cubicBezTo>
                  <a:cubicBezTo>
                    <a:pt x="102" y="94"/>
                    <a:pt x="106" y="91"/>
                    <a:pt x="106" y="91"/>
                  </a:cubicBezTo>
                  <a:cubicBezTo>
                    <a:pt x="106" y="89"/>
                    <a:pt x="101" y="92"/>
                    <a:pt x="103" y="89"/>
                  </a:cubicBezTo>
                  <a:cubicBezTo>
                    <a:pt x="103" y="89"/>
                    <a:pt x="101" y="91"/>
                    <a:pt x="101" y="90"/>
                  </a:cubicBezTo>
                  <a:cubicBezTo>
                    <a:pt x="101" y="90"/>
                    <a:pt x="103" y="88"/>
                    <a:pt x="102" y="88"/>
                  </a:cubicBezTo>
                  <a:cubicBezTo>
                    <a:pt x="103" y="87"/>
                    <a:pt x="101" y="88"/>
                    <a:pt x="101" y="88"/>
                  </a:cubicBezTo>
                  <a:cubicBezTo>
                    <a:pt x="100" y="89"/>
                    <a:pt x="101" y="88"/>
                    <a:pt x="101" y="88"/>
                  </a:cubicBezTo>
                  <a:cubicBezTo>
                    <a:pt x="100" y="88"/>
                    <a:pt x="97" y="89"/>
                    <a:pt x="97" y="86"/>
                  </a:cubicBezTo>
                  <a:cubicBezTo>
                    <a:pt x="96" y="87"/>
                    <a:pt x="94" y="88"/>
                    <a:pt x="94" y="88"/>
                  </a:cubicBezTo>
                  <a:cubicBezTo>
                    <a:pt x="95" y="86"/>
                    <a:pt x="95" y="86"/>
                    <a:pt x="95" y="86"/>
                  </a:cubicBezTo>
                  <a:cubicBezTo>
                    <a:pt x="96" y="85"/>
                    <a:pt x="95" y="86"/>
                    <a:pt x="96" y="84"/>
                  </a:cubicBezTo>
                  <a:cubicBezTo>
                    <a:pt x="93" y="86"/>
                    <a:pt x="100" y="84"/>
                    <a:pt x="97" y="85"/>
                  </a:cubicBezTo>
                  <a:cubicBezTo>
                    <a:pt x="99" y="83"/>
                    <a:pt x="94" y="87"/>
                    <a:pt x="96" y="85"/>
                  </a:cubicBezTo>
                  <a:cubicBezTo>
                    <a:pt x="96" y="84"/>
                    <a:pt x="93" y="86"/>
                    <a:pt x="94" y="84"/>
                  </a:cubicBezTo>
                  <a:cubicBezTo>
                    <a:pt x="94" y="84"/>
                    <a:pt x="97" y="82"/>
                    <a:pt x="97" y="81"/>
                  </a:cubicBezTo>
                  <a:cubicBezTo>
                    <a:pt x="96" y="81"/>
                    <a:pt x="96" y="82"/>
                    <a:pt x="95" y="82"/>
                  </a:cubicBezTo>
                  <a:cubicBezTo>
                    <a:pt x="94" y="83"/>
                    <a:pt x="94" y="83"/>
                    <a:pt x="94" y="83"/>
                  </a:cubicBezTo>
                  <a:cubicBezTo>
                    <a:pt x="92" y="85"/>
                    <a:pt x="93" y="82"/>
                    <a:pt x="92" y="84"/>
                  </a:cubicBezTo>
                  <a:cubicBezTo>
                    <a:pt x="93" y="83"/>
                    <a:pt x="90" y="84"/>
                    <a:pt x="93" y="81"/>
                  </a:cubicBezTo>
                  <a:cubicBezTo>
                    <a:pt x="95" y="79"/>
                    <a:pt x="95" y="79"/>
                    <a:pt x="95" y="79"/>
                  </a:cubicBezTo>
                  <a:cubicBezTo>
                    <a:pt x="94" y="79"/>
                    <a:pt x="92" y="81"/>
                    <a:pt x="91" y="82"/>
                  </a:cubicBezTo>
                  <a:cubicBezTo>
                    <a:pt x="92" y="81"/>
                    <a:pt x="92" y="81"/>
                    <a:pt x="92" y="81"/>
                  </a:cubicBezTo>
                  <a:cubicBezTo>
                    <a:pt x="88" y="84"/>
                    <a:pt x="91" y="80"/>
                    <a:pt x="88" y="82"/>
                  </a:cubicBezTo>
                  <a:cubicBezTo>
                    <a:pt x="89" y="80"/>
                    <a:pt x="87" y="81"/>
                    <a:pt x="89" y="78"/>
                  </a:cubicBezTo>
                  <a:cubicBezTo>
                    <a:pt x="87" y="79"/>
                    <a:pt x="86" y="80"/>
                    <a:pt x="86" y="79"/>
                  </a:cubicBezTo>
                  <a:cubicBezTo>
                    <a:pt x="86" y="78"/>
                    <a:pt x="86" y="78"/>
                    <a:pt x="87" y="78"/>
                  </a:cubicBezTo>
                  <a:cubicBezTo>
                    <a:pt x="88" y="76"/>
                    <a:pt x="87" y="77"/>
                    <a:pt x="86" y="77"/>
                  </a:cubicBezTo>
                  <a:cubicBezTo>
                    <a:pt x="87" y="77"/>
                    <a:pt x="87" y="75"/>
                    <a:pt x="88" y="73"/>
                  </a:cubicBezTo>
                  <a:cubicBezTo>
                    <a:pt x="86" y="74"/>
                    <a:pt x="85" y="76"/>
                    <a:pt x="84" y="77"/>
                  </a:cubicBezTo>
                  <a:cubicBezTo>
                    <a:pt x="87" y="73"/>
                    <a:pt x="80" y="78"/>
                    <a:pt x="83" y="75"/>
                  </a:cubicBezTo>
                  <a:cubicBezTo>
                    <a:pt x="83" y="74"/>
                    <a:pt x="85" y="73"/>
                    <a:pt x="85" y="72"/>
                  </a:cubicBezTo>
                  <a:cubicBezTo>
                    <a:pt x="88" y="68"/>
                    <a:pt x="82" y="74"/>
                    <a:pt x="83" y="72"/>
                  </a:cubicBezTo>
                  <a:cubicBezTo>
                    <a:pt x="80" y="75"/>
                    <a:pt x="80" y="75"/>
                    <a:pt x="80" y="75"/>
                  </a:cubicBezTo>
                  <a:cubicBezTo>
                    <a:pt x="82" y="73"/>
                    <a:pt x="78" y="76"/>
                    <a:pt x="81" y="73"/>
                  </a:cubicBezTo>
                  <a:cubicBezTo>
                    <a:pt x="79" y="74"/>
                    <a:pt x="81" y="71"/>
                    <a:pt x="78" y="74"/>
                  </a:cubicBezTo>
                  <a:cubicBezTo>
                    <a:pt x="79" y="70"/>
                    <a:pt x="74" y="73"/>
                    <a:pt x="78" y="67"/>
                  </a:cubicBezTo>
                  <a:cubicBezTo>
                    <a:pt x="77" y="68"/>
                    <a:pt x="77" y="67"/>
                    <a:pt x="76" y="68"/>
                  </a:cubicBezTo>
                  <a:cubicBezTo>
                    <a:pt x="75" y="70"/>
                    <a:pt x="78" y="67"/>
                    <a:pt x="77" y="69"/>
                  </a:cubicBezTo>
                  <a:cubicBezTo>
                    <a:pt x="76" y="69"/>
                    <a:pt x="76" y="69"/>
                    <a:pt x="75" y="70"/>
                  </a:cubicBezTo>
                  <a:cubicBezTo>
                    <a:pt x="76" y="69"/>
                    <a:pt x="75" y="68"/>
                    <a:pt x="78" y="66"/>
                  </a:cubicBezTo>
                  <a:cubicBezTo>
                    <a:pt x="79" y="64"/>
                    <a:pt x="73" y="71"/>
                    <a:pt x="73" y="69"/>
                  </a:cubicBezTo>
                  <a:cubicBezTo>
                    <a:pt x="74" y="67"/>
                    <a:pt x="74" y="67"/>
                    <a:pt x="74" y="67"/>
                  </a:cubicBezTo>
                  <a:cubicBezTo>
                    <a:pt x="71" y="68"/>
                    <a:pt x="71" y="68"/>
                    <a:pt x="71" y="68"/>
                  </a:cubicBezTo>
                  <a:cubicBezTo>
                    <a:pt x="71" y="67"/>
                    <a:pt x="73" y="65"/>
                    <a:pt x="75" y="63"/>
                  </a:cubicBezTo>
                  <a:cubicBezTo>
                    <a:pt x="74" y="63"/>
                    <a:pt x="74" y="63"/>
                    <a:pt x="73" y="64"/>
                  </a:cubicBezTo>
                  <a:cubicBezTo>
                    <a:pt x="74" y="61"/>
                    <a:pt x="74" y="61"/>
                    <a:pt x="74" y="61"/>
                  </a:cubicBezTo>
                  <a:cubicBezTo>
                    <a:pt x="73" y="63"/>
                    <a:pt x="73" y="62"/>
                    <a:pt x="72" y="63"/>
                  </a:cubicBezTo>
                  <a:cubicBezTo>
                    <a:pt x="73" y="62"/>
                    <a:pt x="73" y="62"/>
                    <a:pt x="73" y="62"/>
                  </a:cubicBezTo>
                  <a:cubicBezTo>
                    <a:pt x="74" y="61"/>
                    <a:pt x="73" y="61"/>
                    <a:pt x="72" y="61"/>
                  </a:cubicBezTo>
                  <a:cubicBezTo>
                    <a:pt x="71" y="63"/>
                    <a:pt x="71" y="64"/>
                    <a:pt x="71" y="64"/>
                  </a:cubicBezTo>
                  <a:cubicBezTo>
                    <a:pt x="70" y="65"/>
                    <a:pt x="70" y="65"/>
                    <a:pt x="69" y="66"/>
                  </a:cubicBezTo>
                  <a:cubicBezTo>
                    <a:pt x="71" y="64"/>
                    <a:pt x="70" y="64"/>
                    <a:pt x="70" y="63"/>
                  </a:cubicBezTo>
                  <a:cubicBezTo>
                    <a:pt x="70" y="62"/>
                    <a:pt x="68" y="65"/>
                    <a:pt x="68" y="65"/>
                  </a:cubicBezTo>
                  <a:cubicBezTo>
                    <a:pt x="69" y="63"/>
                    <a:pt x="67" y="64"/>
                    <a:pt x="69" y="63"/>
                  </a:cubicBezTo>
                  <a:cubicBezTo>
                    <a:pt x="69" y="62"/>
                    <a:pt x="68" y="64"/>
                    <a:pt x="69" y="63"/>
                  </a:cubicBezTo>
                  <a:cubicBezTo>
                    <a:pt x="70" y="62"/>
                    <a:pt x="71" y="60"/>
                    <a:pt x="70" y="61"/>
                  </a:cubicBezTo>
                  <a:cubicBezTo>
                    <a:pt x="68" y="62"/>
                    <a:pt x="66" y="65"/>
                    <a:pt x="67" y="64"/>
                  </a:cubicBezTo>
                  <a:cubicBezTo>
                    <a:pt x="69" y="62"/>
                    <a:pt x="69" y="62"/>
                    <a:pt x="69" y="62"/>
                  </a:cubicBezTo>
                  <a:cubicBezTo>
                    <a:pt x="69" y="60"/>
                    <a:pt x="69" y="60"/>
                    <a:pt x="69" y="60"/>
                  </a:cubicBezTo>
                  <a:cubicBezTo>
                    <a:pt x="67" y="62"/>
                    <a:pt x="67" y="62"/>
                    <a:pt x="67" y="62"/>
                  </a:cubicBezTo>
                  <a:cubicBezTo>
                    <a:pt x="68" y="61"/>
                    <a:pt x="68" y="61"/>
                    <a:pt x="68" y="61"/>
                  </a:cubicBezTo>
                  <a:cubicBezTo>
                    <a:pt x="66" y="63"/>
                    <a:pt x="67" y="61"/>
                    <a:pt x="65" y="63"/>
                  </a:cubicBezTo>
                  <a:cubicBezTo>
                    <a:pt x="64" y="63"/>
                    <a:pt x="65" y="61"/>
                    <a:pt x="65" y="61"/>
                  </a:cubicBezTo>
                  <a:cubicBezTo>
                    <a:pt x="65" y="61"/>
                    <a:pt x="65" y="61"/>
                    <a:pt x="65" y="61"/>
                  </a:cubicBezTo>
                  <a:cubicBezTo>
                    <a:pt x="66" y="59"/>
                    <a:pt x="65" y="60"/>
                    <a:pt x="63" y="61"/>
                  </a:cubicBezTo>
                  <a:cubicBezTo>
                    <a:pt x="64" y="60"/>
                    <a:pt x="64" y="60"/>
                    <a:pt x="64" y="60"/>
                  </a:cubicBezTo>
                  <a:cubicBezTo>
                    <a:pt x="64" y="60"/>
                    <a:pt x="63" y="60"/>
                    <a:pt x="62" y="61"/>
                  </a:cubicBezTo>
                  <a:cubicBezTo>
                    <a:pt x="62" y="59"/>
                    <a:pt x="67" y="53"/>
                    <a:pt x="65" y="55"/>
                  </a:cubicBezTo>
                  <a:cubicBezTo>
                    <a:pt x="64" y="55"/>
                    <a:pt x="61" y="58"/>
                    <a:pt x="61" y="60"/>
                  </a:cubicBezTo>
                  <a:cubicBezTo>
                    <a:pt x="61" y="58"/>
                    <a:pt x="57" y="60"/>
                    <a:pt x="59" y="57"/>
                  </a:cubicBezTo>
                  <a:cubicBezTo>
                    <a:pt x="57" y="58"/>
                    <a:pt x="57" y="58"/>
                    <a:pt x="57" y="58"/>
                  </a:cubicBezTo>
                  <a:cubicBezTo>
                    <a:pt x="56" y="56"/>
                    <a:pt x="52" y="58"/>
                    <a:pt x="54" y="54"/>
                  </a:cubicBezTo>
                  <a:cubicBezTo>
                    <a:pt x="55" y="53"/>
                    <a:pt x="56" y="52"/>
                    <a:pt x="57" y="51"/>
                  </a:cubicBezTo>
                  <a:cubicBezTo>
                    <a:pt x="55" y="52"/>
                    <a:pt x="58" y="48"/>
                    <a:pt x="55" y="51"/>
                  </a:cubicBezTo>
                  <a:cubicBezTo>
                    <a:pt x="54" y="53"/>
                    <a:pt x="53" y="54"/>
                    <a:pt x="53" y="55"/>
                  </a:cubicBezTo>
                  <a:cubicBezTo>
                    <a:pt x="52" y="56"/>
                    <a:pt x="50" y="55"/>
                    <a:pt x="51" y="53"/>
                  </a:cubicBezTo>
                  <a:cubicBezTo>
                    <a:pt x="51" y="54"/>
                    <a:pt x="50" y="54"/>
                    <a:pt x="50" y="54"/>
                  </a:cubicBezTo>
                  <a:cubicBezTo>
                    <a:pt x="52" y="52"/>
                    <a:pt x="52" y="51"/>
                    <a:pt x="50" y="51"/>
                  </a:cubicBezTo>
                  <a:cubicBezTo>
                    <a:pt x="49" y="53"/>
                    <a:pt x="49" y="53"/>
                    <a:pt x="49" y="53"/>
                  </a:cubicBezTo>
                  <a:cubicBezTo>
                    <a:pt x="50" y="51"/>
                    <a:pt x="50" y="51"/>
                    <a:pt x="50" y="51"/>
                  </a:cubicBezTo>
                  <a:cubicBezTo>
                    <a:pt x="49" y="52"/>
                    <a:pt x="47" y="55"/>
                    <a:pt x="48" y="53"/>
                  </a:cubicBezTo>
                  <a:cubicBezTo>
                    <a:pt x="49" y="51"/>
                    <a:pt x="49" y="51"/>
                    <a:pt x="49" y="51"/>
                  </a:cubicBezTo>
                  <a:cubicBezTo>
                    <a:pt x="48" y="52"/>
                    <a:pt x="45" y="54"/>
                    <a:pt x="46" y="52"/>
                  </a:cubicBezTo>
                  <a:cubicBezTo>
                    <a:pt x="47" y="49"/>
                    <a:pt x="47" y="49"/>
                    <a:pt x="47" y="49"/>
                  </a:cubicBezTo>
                  <a:cubicBezTo>
                    <a:pt x="47" y="49"/>
                    <a:pt x="45" y="50"/>
                    <a:pt x="45" y="51"/>
                  </a:cubicBezTo>
                  <a:cubicBezTo>
                    <a:pt x="46" y="49"/>
                    <a:pt x="45" y="49"/>
                    <a:pt x="46" y="46"/>
                  </a:cubicBezTo>
                  <a:cubicBezTo>
                    <a:pt x="41" y="51"/>
                    <a:pt x="39" y="49"/>
                    <a:pt x="37" y="48"/>
                  </a:cubicBezTo>
                  <a:cubicBezTo>
                    <a:pt x="38" y="46"/>
                    <a:pt x="38" y="46"/>
                    <a:pt x="38" y="46"/>
                  </a:cubicBezTo>
                  <a:cubicBezTo>
                    <a:pt x="39" y="45"/>
                    <a:pt x="37" y="49"/>
                    <a:pt x="37" y="47"/>
                  </a:cubicBezTo>
                  <a:cubicBezTo>
                    <a:pt x="38" y="46"/>
                    <a:pt x="38" y="44"/>
                    <a:pt x="40" y="43"/>
                  </a:cubicBezTo>
                  <a:cubicBezTo>
                    <a:pt x="40" y="41"/>
                    <a:pt x="37" y="45"/>
                    <a:pt x="37" y="45"/>
                  </a:cubicBezTo>
                  <a:cubicBezTo>
                    <a:pt x="35" y="47"/>
                    <a:pt x="38" y="44"/>
                    <a:pt x="36" y="46"/>
                  </a:cubicBezTo>
                  <a:cubicBezTo>
                    <a:pt x="36" y="47"/>
                    <a:pt x="36" y="44"/>
                    <a:pt x="34" y="47"/>
                  </a:cubicBezTo>
                  <a:cubicBezTo>
                    <a:pt x="35" y="46"/>
                    <a:pt x="36" y="44"/>
                    <a:pt x="37" y="43"/>
                  </a:cubicBezTo>
                  <a:cubicBezTo>
                    <a:pt x="36" y="44"/>
                    <a:pt x="36" y="44"/>
                    <a:pt x="36" y="44"/>
                  </a:cubicBezTo>
                  <a:cubicBezTo>
                    <a:pt x="37" y="41"/>
                    <a:pt x="41" y="39"/>
                    <a:pt x="43" y="35"/>
                  </a:cubicBezTo>
                  <a:cubicBezTo>
                    <a:pt x="42" y="35"/>
                    <a:pt x="42" y="35"/>
                    <a:pt x="42" y="35"/>
                  </a:cubicBezTo>
                  <a:cubicBezTo>
                    <a:pt x="44" y="32"/>
                    <a:pt x="45" y="33"/>
                    <a:pt x="45" y="31"/>
                  </a:cubicBezTo>
                  <a:cubicBezTo>
                    <a:pt x="44" y="32"/>
                    <a:pt x="41" y="36"/>
                    <a:pt x="40" y="37"/>
                  </a:cubicBezTo>
                  <a:cubicBezTo>
                    <a:pt x="39" y="37"/>
                    <a:pt x="35" y="43"/>
                    <a:pt x="35" y="42"/>
                  </a:cubicBezTo>
                  <a:cubicBezTo>
                    <a:pt x="35" y="41"/>
                    <a:pt x="36" y="43"/>
                    <a:pt x="37" y="40"/>
                  </a:cubicBezTo>
                  <a:cubicBezTo>
                    <a:pt x="38" y="38"/>
                    <a:pt x="35" y="41"/>
                    <a:pt x="35" y="40"/>
                  </a:cubicBezTo>
                  <a:cubicBezTo>
                    <a:pt x="35" y="41"/>
                    <a:pt x="33" y="44"/>
                    <a:pt x="32" y="44"/>
                  </a:cubicBezTo>
                  <a:cubicBezTo>
                    <a:pt x="33" y="42"/>
                    <a:pt x="34" y="42"/>
                    <a:pt x="34" y="41"/>
                  </a:cubicBezTo>
                  <a:cubicBezTo>
                    <a:pt x="33" y="42"/>
                    <a:pt x="31" y="43"/>
                    <a:pt x="31" y="45"/>
                  </a:cubicBezTo>
                  <a:cubicBezTo>
                    <a:pt x="29" y="48"/>
                    <a:pt x="31" y="43"/>
                    <a:pt x="29" y="46"/>
                  </a:cubicBezTo>
                  <a:cubicBezTo>
                    <a:pt x="30" y="43"/>
                    <a:pt x="33" y="40"/>
                    <a:pt x="33" y="39"/>
                  </a:cubicBezTo>
                  <a:cubicBezTo>
                    <a:pt x="32" y="41"/>
                    <a:pt x="30" y="41"/>
                    <a:pt x="28" y="45"/>
                  </a:cubicBezTo>
                  <a:cubicBezTo>
                    <a:pt x="29" y="44"/>
                    <a:pt x="30" y="42"/>
                    <a:pt x="31" y="41"/>
                  </a:cubicBezTo>
                  <a:cubicBezTo>
                    <a:pt x="32" y="39"/>
                    <a:pt x="27" y="45"/>
                    <a:pt x="30" y="40"/>
                  </a:cubicBezTo>
                  <a:cubicBezTo>
                    <a:pt x="28" y="42"/>
                    <a:pt x="28" y="42"/>
                    <a:pt x="28" y="42"/>
                  </a:cubicBezTo>
                  <a:cubicBezTo>
                    <a:pt x="29" y="41"/>
                    <a:pt x="29" y="41"/>
                    <a:pt x="30" y="39"/>
                  </a:cubicBezTo>
                  <a:cubicBezTo>
                    <a:pt x="29" y="39"/>
                    <a:pt x="26" y="42"/>
                    <a:pt x="29" y="38"/>
                  </a:cubicBezTo>
                  <a:cubicBezTo>
                    <a:pt x="28" y="38"/>
                    <a:pt x="28" y="38"/>
                    <a:pt x="26" y="41"/>
                  </a:cubicBezTo>
                  <a:cubicBezTo>
                    <a:pt x="26" y="42"/>
                    <a:pt x="28" y="39"/>
                    <a:pt x="26" y="43"/>
                  </a:cubicBezTo>
                  <a:cubicBezTo>
                    <a:pt x="28" y="40"/>
                    <a:pt x="25" y="43"/>
                    <a:pt x="24" y="43"/>
                  </a:cubicBezTo>
                  <a:cubicBezTo>
                    <a:pt x="25" y="42"/>
                    <a:pt x="25" y="42"/>
                    <a:pt x="25" y="42"/>
                  </a:cubicBezTo>
                  <a:cubicBezTo>
                    <a:pt x="25" y="42"/>
                    <a:pt x="24" y="42"/>
                    <a:pt x="23" y="43"/>
                  </a:cubicBezTo>
                  <a:cubicBezTo>
                    <a:pt x="25" y="41"/>
                    <a:pt x="25" y="41"/>
                    <a:pt x="25" y="41"/>
                  </a:cubicBezTo>
                  <a:cubicBezTo>
                    <a:pt x="23" y="43"/>
                    <a:pt x="23" y="43"/>
                    <a:pt x="23" y="43"/>
                  </a:cubicBezTo>
                  <a:cubicBezTo>
                    <a:pt x="22" y="44"/>
                    <a:pt x="25" y="39"/>
                    <a:pt x="24" y="39"/>
                  </a:cubicBezTo>
                  <a:cubicBezTo>
                    <a:pt x="26" y="38"/>
                    <a:pt x="26" y="38"/>
                    <a:pt x="26" y="38"/>
                  </a:cubicBezTo>
                  <a:cubicBezTo>
                    <a:pt x="25" y="38"/>
                    <a:pt x="27" y="36"/>
                    <a:pt x="26" y="36"/>
                  </a:cubicBezTo>
                  <a:cubicBezTo>
                    <a:pt x="24" y="38"/>
                    <a:pt x="23" y="41"/>
                    <a:pt x="22" y="42"/>
                  </a:cubicBezTo>
                  <a:cubicBezTo>
                    <a:pt x="21" y="43"/>
                    <a:pt x="23" y="40"/>
                    <a:pt x="21" y="42"/>
                  </a:cubicBezTo>
                  <a:cubicBezTo>
                    <a:pt x="23" y="40"/>
                    <a:pt x="23" y="40"/>
                    <a:pt x="23" y="40"/>
                  </a:cubicBezTo>
                  <a:cubicBezTo>
                    <a:pt x="24" y="39"/>
                    <a:pt x="25" y="36"/>
                    <a:pt x="24" y="36"/>
                  </a:cubicBezTo>
                  <a:cubicBezTo>
                    <a:pt x="24" y="36"/>
                    <a:pt x="21" y="39"/>
                    <a:pt x="21" y="40"/>
                  </a:cubicBezTo>
                  <a:cubicBezTo>
                    <a:pt x="21" y="40"/>
                    <a:pt x="21" y="39"/>
                    <a:pt x="22" y="37"/>
                  </a:cubicBezTo>
                  <a:cubicBezTo>
                    <a:pt x="21" y="38"/>
                    <a:pt x="21" y="40"/>
                    <a:pt x="20" y="40"/>
                  </a:cubicBezTo>
                  <a:cubicBezTo>
                    <a:pt x="20" y="39"/>
                    <a:pt x="21" y="37"/>
                    <a:pt x="22" y="34"/>
                  </a:cubicBezTo>
                  <a:cubicBezTo>
                    <a:pt x="24" y="31"/>
                    <a:pt x="24" y="31"/>
                    <a:pt x="24" y="31"/>
                  </a:cubicBezTo>
                  <a:cubicBezTo>
                    <a:pt x="24" y="31"/>
                    <a:pt x="24" y="31"/>
                    <a:pt x="24" y="31"/>
                  </a:cubicBezTo>
                  <a:cubicBezTo>
                    <a:pt x="26" y="29"/>
                    <a:pt x="25" y="29"/>
                    <a:pt x="27" y="26"/>
                  </a:cubicBezTo>
                  <a:cubicBezTo>
                    <a:pt x="27" y="25"/>
                    <a:pt x="26" y="26"/>
                    <a:pt x="25" y="27"/>
                  </a:cubicBezTo>
                  <a:cubicBezTo>
                    <a:pt x="23" y="32"/>
                    <a:pt x="21" y="33"/>
                    <a:pt x="18" y="37"/>
                  </a:cubicBezTo>
                  <a:cubicBezTo>
                    <a:pt x="17" y="38"/>
                    <a:pt x="24" y="26"/>
                    <a:pt x="19" y="32"/>
                  </a:cubicBezTo>
                  <a:cubicBezTo>
                    <a:pt x="19" y="34"/>
                    <a:pt x="16" y="36"/>
                    <a:pt x="17" y="36"/>
                  </a:cubicBezTo>
                  <a:cubicBezTo>
                    <a:pt x="17" y="35"/>
                    <a:pt x="15" y="40"/>
                    <a:pt x="15" y="37"/>
                  </a:cubicBezTo>
                  <a:cubicBezTo>
                    <a:pt x="16" y="36"/>
                    <a:pt x="17" y="33"/>
                    <a:pt x="19" y="31"/>
                  </a:cubicBezTo>
                  <a:cubicBezTo>
                    <a:pt x="18" y="32"/>
                    <a:pt x="19" y="32"/>
                    <a:pt x="19" y="32"/>
                  </a:cubicBezTo>
                  <a:cubicBezTo>
                    <a:pt x="20" y="30"/>
                    <a:pt x="22" y="27"/>
                    <a:pt x="21" y="27"/>
                  </a:cubicBezTo>
                  <a:cubicBezTo>
                    <a:pt x="21" y="27"/>
                    <a:pt x="20" y="27"/>
                    <a:pt x="19" y="29"/>
                  </a:cubicBezTo>
                  <a:cubicBezTo>
                    <a:pt x="17" y="32"/>
                    <a:pt x="20" y="29"/>
                    <a:pt x="18" y="32"/>
                  </a:cubicBezTo>
                  <a:cubicBezTo>
                    <a:pt x="17" y="32"/>
                    <a:pt x="19" y="28"/>
                    <a:pt x="16" y="32"/>
                  </a:cubicBezTo>
                  <a:cubicBezTo>
                    <a:pt x="16" y="32"/>
                    <a:pt x="15" y="35"/>
                    <a:pt x="14" y="37"/>
                  </a:cubicBezTo>
                  <a:cubicBezTo>
                    <a:pt x="13" y="37"/>
                    <a:pt x="13" y="37"/>
                    <a:pt x="13" y="37"/>
                  </a:cubicBezTo>
                  <a:cubicBezTo>
                    <a:pt x="14" y="36"/>
                    <a:pt x="14" y="36"/>
                    <a:pt x="14" y="36"/>
                  </a:cubicBezTo>
                  <a:cubicBezTo>
                    <a:pt x="14" y="34"/>
                    <a:pt x="12" y="38"/>
                    <a:pt x="11" y="38"/>
                  </a:cubicBezTo>
                  <a:cubicBezTo>
                    <a:pt x="13" y="34"/>
                    <a:pt x="13" y="34"/>
                    <a:pt x="13" y="34"/>
                  </a:cubicBezTo>
                  <a:cubicBezTo>
                    <a:pt x="15" y="31"/>
                    <a:pt x="13" y="36"/>
                    <a:pt x="16" y="31"/>
                  </a:cubicBezTo>
                  <a:cubicBezTo>
                    <a:pt x="15" y="31"/>
                    <a:pt x="14" y="33"/>
                    <a:pt x="14" y="32"/>
                  </a:cubicBezTo>
                  <a:cubicBezTo>
                    <a:pt x="15" y="31"/>
                    <a:pt x="15" y="31"/>
                    <a:pt x="15" y="31"/>
                  </a:cubicBezTo>
                  <a:cubicBezTo>
                    <a:pt x="15" y="31"/>
                    <a:pt x="18" y="25"/>
                    <a:pt x="15" y="28"/>
                  </a:cubicBezTo>
                  <a:cubicBezTo>
                    <a:pt x="14" y="29"/>
                    <a:pt x="14" y="29"/>
                    <a:pt x="13" y="31"/>
                  </a:cubicBezTo>
                  <a:cubicBezTo>
                    <a:pt x="12" y="31"/>
                    <a:pt x="11" y="33"/>
                    <a:pt x="10" y="33"/>
                  </a:cubicBezTo>
                  <a:cubicBezTo>
                    <a:pt x="12" y="29"/>
                    <a:pt x="9" y="32"/>
                    <a:pt x="12" y="29"/>
                  </a:cubicBezTo>
                  <a:cubicBezTo>
                    <a:pt x="11" y="31"/>
                    <a:pt x="12" y="31"/>
                    <a:pt x="14" y="28"/>
                  </a:cubicBezTo>
                  <a:cubicBezTo>
                    <a:pt x="16" y="24"/>
                    <a:pt x="15" y="29"/>
                    <a:pt x="17" y="25"/>
                  </a:cubicBezTo>
                  <a:cubicBezTo>
                    <a:pt x="17" y="25"/>
                    <a:pt x="19" y="21"/>
                    <a:pt x="20" y="18"/>
                  </a:cubicBezTo>
                  <a:cubicBezTo>
                    <a:pt x="20" y="18"/>
                    <a:pt x="19" y="19"/>
                    <a:pt x="19" y="19"/>
                  </a:cubicBezTo>
                  <a:cubicBezTo>
                    <a:pt x="17" y="22"/>
                    <a:pt x="18" y="22"/>
                    <a:pt x="16" y="24"/>
                  </a:cubicBezTo>
                  <a:cubicBezTo>
                    <a:pt x="16" y="23"/>
                    <a:pt x="14" y="24"/>
                    <a:pt x="12" y="26"/>
                  </a:cubicBezTo>
                  <a:cubicBezTo>
                    <a:pt x="13" y="25"/>
                    <a:pt x="14" y="22"/>
                    <a:pt x="15" y="22"/>
                  </a:cubicBezTo>
                  <a:cubicBezTo>
                    <a:pt x="13" y="23"/>
                    <a:pt x="12" y="22"/>
                    <a:pt x="12" y="20"/>
                  </a:cubicBezTo>
                  <a:cubicBezTo>
                    <a:pt x="10" y="25"/>
                    <a:pt x="10" y="21"/>
                    <a:pt x="9" y="24"/>
                  </a:cubicBezTo>
                  <a:cubicBezTo>
                    <a:pt x="9" y="25"/>
                    <a:pt x="8" y="28"/>
                    <a:pt x="7" y="30"/>
                  </a:cubicBezTo>
                  <a:cubicBezTo>
                    <a:pt x="6" y="30"/>
                    <a:pt x="8" y="28"/>
                    <a:pt x="8" y="27"/>
                  </a:cubicBezTo>
                  <a:cubicBezTo>
                    <a:pt x="6" y="29"/>
                    <a:pt x="9" y="24"/>
                    <a:pt x="7" y="27"/>
                  </a:cubicBezTo>
                  <a:cubicBezTo>
                    <a:pt x="8" y="26"/>
                    <a:pt x="10" y="22"/>
                    <a:pt x="11" y="19"/>
                  </a:cubicBezTo>
                  <a:cubicBezTo>
                    <a:pt x="10" y="21"/>
                    <a:pt x="13" y="17"/>
                    <a:pt x="12" y="17"/>
                  </a:cubicBezTo>
                  <a:cubicBezTo>
                    <a:pt x="10" y="18"/>
                    <a:pt x="9" y="19"/>
                    <a:pt x="8" y="19"/>
                  </a:cubicBezTo>
                  <a:cubicBezTo>
                    <a:pt x="8" y="16"/>
                    <a:pt x="5" y="18"/>
                    <a:pt x="4" y="18"/>
                  </a:cubicBezTo>
                  <a:cubicBezTo>
                    <a:pt x="5" y="16"/>
                    <a:pt x="7" y="12"/>
                    <a:pt x="7" y="12"/>
                  </a:cubicBezTo>
                  <a:cubicBezTo>
                    <a:pt x="6" y="11"/>
                    <a:pt x="5" y="16"/>
                    <a:pt x="5" y="13"/>
                  </a:cubicBezTo>
                  <a:cubicBezTo>
                    <a:pt x="6" y="13"/>
                    <a:pt x="6" y="13"/>
                    <a:pt x="6" y="13"/>
                  </a:cubicBezTo>
                  <a:cubicBezTo>
                    <a:pt x="5" y="14"/>
                    <a:pt x="5" y="10"/>
                    <a:pt x="3" y="15"/>
                  </a:cubicBezTo>
                  <a:cubicBezTo>
                    <a:pt x="5" y="11"/>
                    <a:pt x="5" y="11"/>
                    <a:pt x="5" y="11"/>
                  </a:cubicBezTo>
                  <a:cubicBezTo>
                    <a:pt x="5" y="10"/>
                    <a:pt x="4" y="11"/>
                    <a:pt x="4" y="12"/>
                  </a:cubicBezTo>
                  <a:cubicBezTo>
                    <a:pt x="4" y="10"/>
                    <a:pt x="5" y="9"/>
                    <a:pt x="5" y="8"/>
                  </a:cubicBezTo>
                  <a:cubicBezTo>
                    <a:pt x="6" y="5"/>
                    <a:pt x="4" y="8"/>
                    <a:pt x="3" y="8"/>
                  </a:cubicBezTo>
                  <a:cubicBezTo>
                    <a:pt x="3" y="11"/>
                    <a:pt x="3" y="11"/>
                    <a:pt x="3" y="11"/>
                  </a:cubicBezTo>
                  <a:cubicBezTo>
                    <a:pt x="1" y="12"/>
                    <a:pt x="1" y="9"/>
                    <a:pt x="0" y="10"/>
                  </a:cubicBezTo>
                  <a:cubicBezTo>
                    <a:pt x="1" y="7"/>
                    <a:pt x="1" y="7"/>
                    <a:pt x="1" y="7"/>
                  </a:cubicBezTo>
                  <a:cubicBezTo>
                    <a:pt x="0" y="8"/>
                    <a:pt x="0" y="8"/>
                    <a:pt x="0" y="8"/>
                  </a:cubicBezTo>
                  <a:cubicBezTo>
                    <a:pt x="1" y="6"/>
                    <a:pt x="1" y="5"/>
                    <a:pt x="0" y="6"/>
                  </a:cubicBezTo>
                  <a:cubicBezTo>
                    <a:pt x="4" y="1"/>
                    <a:pt x="4" y="1"/>
                    <a:pt x="4" y="1"/>
                  </a:cubicBezTo>
                  <a:cubicBezTo>
                    <a:pt x="4" y="3"/>
                    <a:pt x="2" y="4"/>
                    <a:pt x="2" y="6"/>
                  </a:cubicBezTo>
                  <a:cubicBezTo>
                    <a:pt x="1" y="8"/>
                    <a:pt x="2" y="8"/>
                    <a:pt x="3" y="6"/>
                  </a:cubicBezTo>
                  <a:cubicBezTo>
                    <a:pt x="3" y="6"/>
                    <a:pt x="3" y="6"/>
                    <a:pt x="2" y="7"/>
                  </a:cubicBezTo>
                  <a:cubicBezTo>
                    <a:pt x="4" y="4"/>
                    <a:pt x="4" y="4"/>
                    <a:pt x="5" y="2"/>
                  </a:cubicBezTo>
                  <a:cubicBezTo>
                    <a:pt x="5" y="2"/>
                    <a:pt x="5" y="1"/>
                    <a:pt x="5" y="2"/>
                  </a:cubicBezTo>
                  <a:cubicBezTo>
                    <a:pt x="6" y="1"/>
                    <a:pt x="6" y="1"/>
                    <a:pt x="7" y="1"/>
                  </a:cubicBezTo>
                  <a:cubicBezTo>
                    <a:pt x="6" y="2"/>
                    <a:pt x="6" y="3"/>
                    <a:pt x="6" y="4"/>
                  </a:cubicBezTo>
                  <a:cubicBezTo>
                    <a:pt x="7" y="1"/>
                    <a:pt x="8" y="0"/>
                    <a:pt x="8" y="2"/>
                  </a:cubicBezTo>
                  <a:cubicBezTo>
                    <a:pt x="7" y="5"/>
                    <a:pt x="11" y="0"/>
                    <a:pt x="11" y="2"/>
                  </a:cubicBezTo>
                  <a:cubicBezTo>
                    <a:pt x="9" y="4"/>
                    <a:pt x="8" y="6"/>
                    <a:pt x="7" y="7"/>
                  </a:cubicBezTo>
                  <a:cubicBezTo>
                    <a:pt x="7" y="9"/>
                    <a:pt x="7" y="7"/>
                    <a:pt x="7" y="9"/>
                  </a:cubicBezTo>
                  <a:cubicBezTo>
                    <a:pt x="8" y="7"/>
                    <a:pt x="10" y="4"/>
                    <a:pt x="12" y="3"/>
                  </a:cubicBezTo>
                  <a:cubicBezTo>
                    <a:pt x="11" y="5"/>
                    <a:pt x="11" y="5"/>
                    <a:pt x="11" y="5"/>
                  </a:cubicBezTo>
                  <a:cubicBezTo>
                    <a:pt x="12" y="4"/>
                    <a:pt x="13" y="1"/>
                    <a:pt x="14" y="2"/>
                  </a:cubicBezTo>
                  <a:cubicBezTo>
                    <a:pt x="15" y="4"/>
                    <a:pt x="16" y="5"/>
                    <a:pt x="17" y="6"/>
                  </a:cubicBezTo>
                  <a:cubicBezTo>
                    <a:pt x="16" y="8"/>
                    <a:pt x="16" y="8"/>
                    <a:pt x="16" y="8"/>
                  </a:cubicBezTo>
                  <a:cubicBezTo>
                    <a:pt x="19" y="4"/>
                    <a:pt x="19" y="7"/>
                    <a:pt x="21" y="6"/>
                  </a:cubicBezTo>
                  <a:cubicBezTo>
                    <a:pt x="21" y="8"/>
                    <a:pt x="25" y="5"/>
                    <a:pt x="23" y="9"/>
                  </a:cubicBezTo>
                  <a:cubicBezTo>
                    <a:pt x="26" y="9"/>
                    <a:pt x="30" y="8"/>
                    <a:pt x="31" y="11"/>
                  </a:cubicBezTo>
                  <a:cubicBezTo>
                    <a:pt x="29" y="13"/>
                    <a:pt x="29" y="13"/>
                    <a:pt x="29" y="13"/>
                  </a:cubicBezTo>
                  <a:cubicBezTo>
                    <a:pt x="31" y="11"/>
                    <a:pt x="29" y="15"/>
                    <a:pt x="29" y="15"/>
                  </a:cubicBezTo>
                  <a:cubicBezTo>
                    <a:pt x="30" y="12"/>
                    <a:pt x="32" y="12"/>
                    <a:pt x="33" y="11"/>
                  </a:cubicBezTo>
                  <a:cubicBezTo>
                    <a:pt x="33" y="14"/>
                    <a:pt x="35" y="12"/>
                    <a:pt x="38" y="11"/>
                  </a:cubicBezTo>
                  <a:cubicBezTo>
                    <a:pt x="36" y="13"/>
                    <a:pt x="36" y="13"/>
                    <a:pt x="36" y="13"/>
                  </a:cubicBezTo>
                  <a:cubicBezTo>
                    <a:pt x="40" y="9"/>
                    <a:pt x="39" y="13"/>
                    <a:pt x="39" y="15"/>
                  </a:cubicBezTo>
                  <a:cubicBezTo>
                    <a:pt x="39" y="16"/>
                    <a:pt x="38" y="18"/>
                    <a:pt x="39" y="18"/>
                  </a:cubicBezTo>
                  <a:cubicBezTo>
                    <a:pt x="41" y="15"/>
                    <a:pt x="41" y="15"/>
                    <a:pt x="44" y="14"/>
                  </a:cubicBezTo>
                  <a:cubicBezTo>
                    <a:pt x="44" y="14"/>
                    <a:pt x="45" y="16"/>
                    <a:pt x="45" y="18"/>
                  </a:cubicBezTo>
                  <a:cubicBezTo>
                    <a:pt x="50" y="15"/>
                    <a:pt x="51" y="19"/>
                    <a:pt x="55" y="18"/>
                  </a:cubicBezTo>
                  <a:cubicBezTo>
                    <a:pt x="54" y="21"/>
                    <a:pt x="54" y="21"/>
                    <a:pt x="54" y="21"/>
                  </a:cubicBezTo>
                  <a:cubicBezTo>
                    <a:pt x="60" y="18"/>
                    <a:pt x="60" y="24"/>
                    <a:pt x="64" y="23"/>
                  </a:cubicBezTo>
                  <a:cubicBezTo>
                    <a:pt x="61" y="27"/>
                    <a:pt x="61" y="27"/>
                    <a:pt x="61" y="27"/>
                  </a:cubicBezTo>
                  <a:cubicBezTo>
                    <a:pt x="61" y="28"/>
                    <a:pt x="63" y="27"/>
                    <a:pt x="65" y="24"/>
                  </a:cubicBezTo>
                  <a:cubicBezTo>
                    <a:pt x="65" y="26"/>
                    <a:pt x="68" y="24"/>
                    <a:pt x="66" y="27"/>
                  </a:cubicBezTo>
                  <a:cubicBezTo>
                    <a:pt x="66" y="28"/>
                    <a:pt x="68" y="26"/>
                    <a:pt x="69" y="26"/>
                  </a:cubicBezTo>
                  <a:cubicBezTo>
                    <a:pt x="69" y="28"/>
                    <a:pt x="70" y="28"/>
                    <a:pt x="72" y="29"/>
                  </a:cubicBezTo>
                  <a:cubicBezTo>
                    <a:pt x="72" y="28"/>
                    <a:pt x="72" y="28"/>
                    <a:pt x="72" y="28"/>
                  </a:cubicBezTo>
                  <a:cubicBezTo>
                    <a:pt x="71" y="29"/>
                    <a:pt x="70" y="30"/>
                    <a:pt x="70" y="31"/>
                  </a:cubicBezTo>
                  <a:cubicBezTo>
                    <a:pt x="71" y="30"/>
                    <a:pt x="71" y="33"/>
                    <a:pt x="74" y="28"/>
                  </a:cubicBezTo>
                  <a:cubicBezTo>
                    <a:pt x="73" y="32"/>
                    <a:pt x="78" y="29"/>
                    <a:pt x="77" y="33"/>
                  </a:cubicBezTo>
                  <a:cubicBezTo>
                    <a:pt x="78" y="32"/>
                    <a:pt x="78" y="32"/>
                    <a:pt x="79" y="31"/>
                  </a:cubicBezTo>
                  <a:cubicBezTo>
                    <a:pt x="80" y="32"/>
                    <a:pt x="80" y="35"/>
                    <a:pt x="82" y="34"/>
                  </a:cubicBezTo>
                  <a:cubicBezTo>
                    <a:pt x="82" y="35"/>
                    <a:pt x="80" y="36"/>
                    <a:pt x="81" y="36"/>
                  </a:cubicBezTo>
                  <a:cubicBezTo>
                    <a:pt x="81" y="36"/>
                    <a:pt x="82" y="35"/>
                    <a:pt x="83" y="34"/>
                  </a:cubicBezTo>
                  <a:cubicBezTo>
                    <a:pt x="87" y="34"/>
                    <a:pt x="85" y="40"/>
                    <a:pt x="87" y="40"/>
                  </a:cubicBezTo>
                  <a:cubicBezTo>
                    <a:pt x="92" y="41"/>
                    <a:pt x="94" y="44"/>
                    <a:pt x="97" y="46"/>
                  </a:cubicBezTo>
                  <a:cubicBezTo>
                    <a:pt x="96" y="47"/>
                    <a:pt x="96" y="47"/>
                    <a:pt x="96" y="47"/>
                  </a:cubicBezTo>
                  <a:cubicBezTo>
                    <a:pt x="100" y="45"/>
                    <a:pt x="96" y="52"/>
                    <a:pt x="101" y="48"/>
                  </a:cubicBezTo>
                  <a:cubicBezTo>
                    <a:pt x="100" y="49"/>
                    <a:pt x="101" y="49"/>
                    <a:pt x="100" y="51"/>
                  </a:cubicBezTo>
                  <a:cubicBezTo>
                    <a:pt x="102" y="49"/>
                    <a:pt x="100" y="55"/>
                    <a:pt x="103" y="53"/>
                  </a:cubicBezTo>
                  <a:cubicBezTo>
                    <a:pt x="103" y="53"/>
                    <a:pt x="103" y="53"/>
                    <a:pt x="103" y="53"/>
                  </a:cubicBezTo>
                  <a:cubicBezTo>
                    <a:pt x="102" y="56"/>
                    <a:pt x="105" y="54"/>
                    <a:pt x="105" y="57"/>
                  </a:cubicBezTo>
                  <a:cubicBezTo>
                    <a:pt x="105" y="57"/>
                    <a:pt x="104" y="57"/>
                    <a:pt x="104" y="58"/>
                  </a:cubicBezTo>
                  <a:cubicBezTo>
                    <a:pt x="103" y="60"/>
                    <a:pt x="108" y="55"/>
                    <a:pt x="104" y="59"/>
                  </a:cubicBezTo>
                  <a:cubicBezTo>
                    <a:pt x="105" y="60"/>
                    <a:pt x="106" y="57"/>
                    <a:pt x="106" y="57"/>
                  </a:cubicBezTo>
                  <a:cubicBezTo>
                    <a:pt x="107" y="61"/>
                    <a:pt x="112" y="61"/>
                    <a:pt x="115" y="62"/>
                  </a:cubicBezTo>
                  <a:cubicBezTo>
                    <a:pt x="115" y="66"/>
                    <a:pt x="110" y="69"/>
                    <a:pt x="114" y="68"/>
                  </a:cubicBezTo>
                  <a:cubicBezTo>
                    <a:pt x="113" y="68"/>
                    <a:pt x="115" y="66"/>
                    <a:pt x="114" y="67"/>
                  </a:cubicBezTo>
                  <a:cubicBezTo>
                    <a:pt x="116" y="66"/>
                    <a:pt x="111" y="72"/>
                    <a:pt x="113" y="70"/>
                  </a:cubicBezTo>
                  <a:cubicBezTo>
                    <a:pt x="115" y="68"/>
                    <a:pt x="115" y="69"/>
                    <a:pt x="116" y="68"/>
                  </a:cubicBezTo>
                  <a:cubicBezTo>
                    <a:pt x="116" y="70"/>
                    <a:pt x="114" y="73"/>
                    <a:pt x="117" y="72"/>
                  </a:cubicBezTo>
                  <a:cubicBezTo>
                    <a:pt x="116" y="73"/>
                    <a:pt x="116" y="73"/>
                    <a:pt x="116" y="73"/>
                  </a:cubicBezTo>
                  <a:cubicBezTo>
                    <a:pt x="120" y="70"/>
                    <a:pt x="119" y="73"/>
                    <a:pt x="124" y="70"/>
                  </a:cubicBezTo>
                  <a:cubicBezTo>
                    <a:pt x="130" y="74"/>
                    <a:pt x="138" y="77"/>
                    <a:pt x="143" y="82"/>
                  </a:cubicBezTo>
                  <a:cubicBezTo>
                    <a:pt x="148" y="88"/>
                    <a:pt x="155" y="91"/>
                    <a:pt x="158" y="98"/>
                  </a:cubicBezTo>
                  <a:cubicBezTo>
                    <a:pt x="156" y="103"/>
                    <a:pt x="156" y="103"/>
                    <a:pt x="159" y="103"/>
                  </a:cubicBezTo>
                  <a:cubicBezTo>
                    <a:pt x="158" y="104"/>
                    <a:pt x="158" y="104"/>
                    <a:pt x="158" y="104"/>
                  </a:cubicBezTo>
                  <a:cubicBezTo>
                    <a:pt x="161" y="101"/>
                    <a:pt x="159" y="104"/>
                    <a:pt x="162" y="102"/>
                  </a:cubicBezTo>
                  <a:cubicBezTo>
                    <a:pt x="163" y="104"/>
                    <a:pt x="166" y="105"/>
                    <a:pt x="168" y="107"/>
                  </a:cubicBezTo>
                  <a:cubicBezTo>
                    <a:pt x="167" y="107"/>
                    <a:pt x="165" y="109"/>
                    <a:pt x="165" y="110"/>
                  </a:cubicBezTo>
                  <a:cubicBezTo>
                    <a:pt x="167" y="108"/>
                    <a:pt x="167" y="108"/>
                    <a:pt x="167" y="108"/>
                  </a:cubicBezTo>
                  <a:cubicBezTo>
                    <a:pt x="167" y="109"/>
                    <a:pt x="167" y="109"/>
                    <a:pt x="167" y="109"/>
                  </a:cubicBezTo>
                  <a:cubicBezTo>
                    <a:pt x="167" y="109"/>
                    <a:pt x="169" y="108"/>
                    <a:pt x="170" y="107"/>
                  </a:cubicBezTo>
                  <a:cubicBezTo>
                    <a:pt x="177" y="110"/>
                    <a:pt x="177" y="120"/>
                    <a:pt x="182" y="124"/>
                  </a:cubicBezTo>
                  <a:cubicBezTo>
                    <a:pt x="182" y="126"/>
                    <a:pt x="185" y="127"/>
                    <a:pt x="187" y="127"/>
                  </a:cubicBezTo>
                  <a:cubicBezTo>
                    <a:pt x="187" y="134"/>
                    <a:pt x="187" y="141"/>
                    <a:pt x="194" y="142"/>
                  </a:cubicBezTo>
                  <a:cubicBezTo>
                    <a:pt x="194" y="142"/>
                    <a:pt x="187" y="148"/>
                    <a:pt x="183" y="148"/>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4" name="Google Shape;354;p14"/>
            <p:cNvSpPr/>
            <p:nvPr/>
          </p:nvSpPr>
          <p:spPr>
            <a:xfrm>
              <a:off x="3516313" y="2647950"/>
              <a:ext cx="7938" cy="20637"/>
            </a:xfrm>
            <a:custGeom>
              <a:avLst/>
              <a:gdLst/>
              <a:ahLst/>
              <a:cxnLst/>
              <a:rect l="l" t="t" r="r" b="b"/>
              <a:pathLst>
                <a:path w="2" h="5" extrusionOk="0">
                  <a:moveTo>
                    <a:pt x="2" y="0"/>
                  </a:moveTo>
                  <a:cubicBezTo>
                    <a:pt x="1" y="2"/>
                    <a:pt x="1" y="3"/>
                    <a:pt x="0" y="5"/>
                  </a:cubicBezTo>
                  <a:lnTo>
                    <a:pt x="2"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5" name="Google Shape;355;p14"/>
            <p:cNvSpPr/>
            <p:nvPr/>
          </p:nvSpPr>
          <p:spPr>
            <a:xfrm>
              <a:off x="3541713" y="2749550"/>
              <a:ext cx="7938" cy="12700"/>
            </a:xfrm>
            <a:custGeom>
              <a:avLst/>
              <a:gdLst/>
              <a:ahLst/>
              <a:cxnLst/>
              <a:rect l="l" t="t" r="r" b="b"/>
              <a:pathLst>
                <a:path w="2" h="3" extrusionOk="0">
                  <a:moveTo>
                    <a:pt x="2" y="0"/>
                  </a:moveTo>
                  <a:cubicBezTo>
                    <a:pt x="2" y="0"/>
                    <a:pt x="1" y="1"/>
                    <a:pt x="1" y="1"/>
                  </a:cubicBezTo>
                  <a:cubicBezTo>
                    <a:pt x="1" y="1"/>
                    <a:pt x="0" y="3"/>
                    <a:pt x="1" y="2"/>
                  </a:cubicBezTo>
                  <a:cubicBezTo>
                    <a:pt x="1" y="2"/>
                    <a:pt x="1" y="1"/>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6" name="Google Shape;356;p14"/>
            <p:cNvSpPr/>
            <p:nvPr/>
          </p:nvSpPr>
          <p:spPr>
            <a:xfrm>
              <a:off x="3549651" y="2762250"/>
              <a:ext cx="12700" cy="9525"/>
            </a:xfrm>
            <a:custGeom>
              <a:avLst/>
              <a:gdLst/>
              <a:ahLst/>
              <a:cxnLst/>
              <a:rect l="l" t="t" r="r" b="b"/>
              <a:pathLst>
                <a:path w="3" h="2" extrusionOk="0">
                  <a:moveTo>
                    <a:pt x="3" y="0"/>
                  </a:moveTo>
                  <a:cubicBezTo>
                    <a:pt x="2" y="1"/>
                    <a:pt x="0" y="2"/>
                    <a:pt x="0" y="2"/>
                  </a:cubicBezTo>
                  <a:lnTo>
                    <a:pt x="3"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7" name="Google Shape;357;p14"/>
            <p:cNvSpPr/>
            <p:nvPr/>
          </p:nvSpPr>
          <p:spPr>
            <a:xfrm>
              <a:off x="3554413" y="2797175"/>
              <a:ext cx="7938" cy="7937"/>
            </a:xfrm>
            <a:custGeom>
              <a:avLst/>
              <a:gdLst/>
              <a:ahLst/>
              <a:cxnLst/>
              <a:rect l="l" t="t" r="r" b="b"/>
              <a:pathLst>
                <a:path w="2" h="2" extrusionOk="0">
                  <a:moveTo>
                    <a:pt x="2" y="0"/>
                  </a:moveTo>
                  <a:cubicBezTo>
                    <a:pt x="1" y="1"/>
                    <a:pt x="1" y="2"/>
                    <a:pt x="0" y="1"/>
                  </a:cubicBezTo>
                  <a:lnTo>
                    <a:pt x="2"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8" name="Google Shape;358;p14"/>
            <p:cNvSpPr/>
            <p:nvPr/>
          </p:nvSpPr>
          <p:spPr>
            <a:xfrm>
              <a:off x="3562351" y="2779713"/>
              <a:ext cx="9525" cy="12700"/>
            </a:xfrm>
            <a:custGeom>
              <a:avLst/>
              <a:gdLst/>
              <a:ahLst/>
              <a:cxnLst/>
              <a:rect l="l" t="t" r="r" b="b"/>
              <a:pathLst>
                <a:path w="2" h="3" extrusionOk="0">
                  <a:moveTo>
                    <a:pt x="2" y="0"/>
                  </a:moveTo>
                  <a:cubicBezTo>
                    <a:pt x="2" y="1"/>
                    <a:pt x="2" y="1"/>
                    <a:pt x="1" y="2"/>
                  </a:cubicBezTo>
                  <a:cubicBezTo>
                    <a:pt x="2" y="1"/>
                    <a:pt x="0" y="3"/>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9" name="Google Shape;359;p14"/>
            <p:cNvSpPr/>
            <p:nvPr/>
          </p:nvSpPr>
          <p:spPr>
            <a:xfrm>
              <a:off x="3584576" y="2813050"/>
              <a:ext cx="7938" cy="12700"/>
            </a:xfrm>
            <a:custGeom>
              <a:avLst/>
              <a:gdLst/>
              <a:ahLst/>
              <a:cxnLst/>
              <a:rect l="l" t="t" r="r" b="b"/>
              <a:pathLst>
                <a:path w="2" h="3" extrusionOk="0">
                  <a:moveTo>
                    <a:pt x="1" y="1"/>
                  </a:moveTo>
                  <a:cubicBezTo>
                    <a:pt x="1" y="1"/>
                    <a:pt x="2" y="0"/>
                    <a:pt x="2" y="1"/>
                  </a:cubicBezTo>
                  <a:cubicBezTo>
                    <a:pt x="2" y="0"/>
                    <a:pt x="0" y="3"/>
                    <a:pt x="1"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60" name="Google Shape;360;p14"/>
            <p:cNvSpPr/>
            <p:nvPr/>
          </p:nvSpPr>
          <p:spPr>
            <a:xfrm>
              <a:off x="3605213" y="2817813"/>
              <a:ext cx="4763" cy="4762"/>
            </a:xfrm>
            <a:custGeom>
              <a:avLst/>
              <a:gdLst/>
              <a:ahLst/>
              <a:cxnLst/>
              <a:rect l="l" t="t" r="r" b="b"/>
              <a:pathLst>
                <a:path w="1" h="1" extrusionOk="0">
                  <a:moveTo>
                    <a:pt x="1" y="0"/>
                  </a:moveTo>
                  <a:cubicBezTo>
                    <a:pt x="1" y="0"/>
                    <a:pt x="1" y="0"/>
                    <a:pt x="1" y="0"/>
                  </a:cubicBezTo>
                  <a:cubicBezTo>
                    <a:pt x="1" y="0"/>
                    <a:pt x="0" y="1"/>
                    <a:pt x="0" y="1"/>
                  </a:cubicBezTo>
                  <a:lnTo>
                    <a:pt x="1"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61" name="Google Shape;361;p14"/>
            <p:cNvSpPr/>
            <p:nvPr/>
          </p:nvSpPr>
          <p:spPr>
            <a:xfrm>
              <a:off x="3856038" y="2967038"/>
              <a:ext cx="4763" cy="3175"/>
            </a:xfrm>
            <a:custGeom>
              <a:avLst/>
              <a:gdLst/>
              <a:ahLst/>
              <a:cxnLst/>
              <a:rect l="l" t="t" r="r" b="b"/>
              <a:pathLst>
                <a:path w="3" h="2" extrusionOk="0">
                  <a:moveTo>
                    <a:pt x="3" y="0"/>
                  </a:moveTo>
                  <a:lnTo>
                    <a:pt x="0" y="2"/>
                  </a:lnTo>
                  <a:lnTo>
                    <a:pt x="3" y="0"/>
                  </a:lnTo>
                  <a:lnTo>
                    <a:pt x="3"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62" name="Google Shape;362;p14"/>
            <p:cNvSpPr/>
            <p:nvPr/>
          </p:nvSpPr>
          <p:spPr>
            <a:xfrm>
              <a:off x="3949701" y="3051175"/>
              <a:ext cx="12700" cy="9525"/>
            </a:xfrm>
            <a:custGeom>
              <a:avLst/>
              <a:gdLst/>
              <a:ahLst/>
              <a:cxnLst/>
              <a:rect l="l" t="t" r="r" b="b"/>
              <a:pathLst>
                <a:path w="3" h="2" extrusionOk="0">
                  <a:moveTo>
                    <a:pt x="2" y="1"/>
                  </a:moveTo>
                  <a:cubicBezTo>
                    <a:pt x="3" y="0"/>
                    <a:pt x="1" y="2"/>
                    <a:pt x="1" y="2"/>
                  </a:cubicBezTo>
                  <a:cubicBezTo>
                    <a:pt x="0" y="2"/>
                    <a:pt x="2" y="1"/>
                    <a:pt x="2"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63" name="Google Shape;363;p14"/>
            <p:cNvSpPr/>
            <p:nvPr/>
          </p:nvSpPr>
          <p:spPr>
            <a:xfrm>
              <a:off x="4033838" y="3068638"/>
              <a:ext cx="9525" cy="7937"/>
            </a:xfrm>
            <a:custGeom>
              <a:avLst/>
              <a:gdLst/>
              <a:ahLst/>
              <a:cxnLst/>
              <a:rect l="l" t="t" r="r" b="b"/>
              <a:pathLst>
                <a:path w="6" h="5" extrusionOk="0">
                  <a:moveTo>
                    <a:pt x="0" y="5"/>
                  </a:moveTo>
                  <a:lnTo>
                    <a:pt x="0" y="5"/>
                  </a:lnTo>
                  <a:lnTo>
                    <a:pt x="6" y="0"/>
                  </a:lnTo>
                  <a:lnTo>
                    <a:pt x="0" y="5"/>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grpSp>
      <p:pic>
        <p:nvPicPr>
          <p:cNvPr id="364" name="Google Shape;364;p14"/>
          <p:cNvPicPr preferRelativeResize="0"/>
          <p:nvPr/>
        </p:nvPicPr>
        <p:blipFill rotWithShape="1">
          <a:blip r:embed="rId3">
            <a:alphaModFix/>
          </a:blip>
          <a:srcRect/>
          <a:stretch/>
        </p:blipFill>
        <p:spPr>
          <a:xfrm>
            <a:off x="120825" y="91617"/>
            <a:ext cx="1989881" cy="1762138"/>
          </a:xfrm>
          <a:prstGeom prst="rect">
            <a:avLst/>
          </a:prstGeom>
          <a:noFill/>
          <a:ln>
            <a:noFill/>
          </a:ln>
        </p:spPr>
      </p:pic>
      <p:pic>
        <p:nvPicPr>
          <p:cNvPr id="365" name="Google Shape;365;p14"/>
          <p:cNvPicPr preferRelativeResize="0"/>
          <p:nvPr/>
        </p:nvPicPr>
        <p:blipFill rotWithShape="1">
          <a:blip r:embed="rId4">
            <a:alphaModFix/>
          </a:blip>
          <a:srcRect/>
          <a:stretch/>
        </p:blipFill>
        <p:spPr>
          <a:xfrm>
            <a:off x="4672862" y="-4245"/>
            <a:ext cx="5673067" cy="6858000"/>
          </a:xfrm>
          <a:prstGeom prst="rect">
            <a:avLst/>
          </a:prstGeom>
          <a:noFill/>
          <a:ln>
            <a:noFill/>
          </a:ln>
        </p:spPr>
      </p:pic>
      <p:pic>
        <p:nvPicPr>
          <p:cNvPr id="2" name="Picture 1">
            <a:extLst>
              <a:ext uri="{FF2B5EF4-FFF2-40B4-BE49-F238E27FC236}">
                <a16:creationId xmlns:a16="http://schemas.microsoft.com/office/drawing/2014/main" id="{16F3A2D7-F861-13A7-831B-ED7AB4C5C2A6}"/>
              </a:ext>
            </a:extLst>
          </p:cNvPr>
          <p:cNvPicPr>
            <a:picLocks noChangeAspect="1"/>
          </p:cNvPicPr>
          <p:nvPr/>
        </p:nvPicPr>
        <p:blipFill>
          <a:blip r:embed="rId5"/>
          <a:stretch>
            <a:fillRect/>
          </a:stretch>
        </p:blipFill>
        <p:spPr>
          <a:xfrm>
            <a:off x="3948663" y="11384"/>
            <a:ext cx="6835231" cy="68352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77"/>
                                        </p:tgtEl>
                                        <p:attrNameLst>
                                          <p:attrName>style.visibility</p:attrName>
                                        </p:attrNameLst>
                                      </p:cBhvr>
                                      <p:to>
                                        <p:strVal val="visible"/>
                                      </p:to>
                                    </p:set>
                                    <p:anim calcmode="lin" valueType="num">
                                      <p:cBhvr additive="base">
                                        <p:cTn id="7" dur="500"/>
                                        <p:tgtEl>
                                          <p:spTgt spid="277"/>
                                        </p:tgtEl>
                                        <p:attrNameLst>
                                          <p:attrName>ppt_w</p:attrName>
                                        </p:attrNameLst>
                                      </p:cBhvr>
                                      <p:tavLst>
                                        <p:tav tm="0">
                                          <p:val>
                                            <p:strVal val="0"/>
                                          </p:val>
                                        </p:tav>
                                        <p:tav tm="100000">
                                          <p:val>
                                            <p:strVal val="#ppt_w"/>
                                          </p:val>
                                        </p:tav>
                                      </p:tavLst>
                                    </p:anim>
                                    <p:anim calcmode="lin" valueType="num">
                                      <p:cBhvr additive="base">
                                        <p:cTn id="8" dur="500"/>
                                        <p:tgtEl>
                                          <p:spTgt spid="277"/>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278"/>
                                        </p:tgtEl>
                                        <p:attrNameLst>
                                          <p:attrName>style.visibility</p:attrName>
                                        </p:attrNameLst>
                                      </p:cBhvr>
                                      <p:to>
                                        <p:strVal val="visible"/>
                                      </p:to>
                                    </p:set>
                                    <p:animEffect transition="in" filter="fade">
                                      <p:cBhvr>
                                        <p:cTn id="11" dur="500"/>
                                        <p:tgtEl>
                                          <p:spTgt spid="27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7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FC132D-EC7C-176A-A24F-23AC73E018E4}"/>
              </a:ext>
            </a:extLst>
          </p:cNvPr>
          <p:cNvPicPr>
            <a:picLocks noChangeAspect="1"/>
          </p:cNvPicPr>
          <p:nvPr/>
        </p:nvPicPr>
        <p:blipFill rotWithShape="1">
          <a:blip r:embed="rId2"/>
          <a:srcRect l="442" r="1778" b="1"/>
          <a:stretch/>
        </p:blipFill>
        <p:spPr>
          <a:xfrm>
            <a:off x="-6507" y="1183339"/>
            <a:ext cx="4046132" cy="5707537"/>
          </a:xfrm>
          <a:prstGeom prst="rect">
            <a:avLst/>
          </a:prstGeom>
        </p:spPr>
      </p:pic>
      <p:pic>
        <p:nvPicPr>
          <p:cNvPr id="8" name="Picture 7">
            <a:extLst>
              <a:ext uri="{FF2B5EF4-FFF2-40B4-BE49-F238E27FC236}">
                <a16:creationId xmlns:a16="http://schemas.microsoft.com/office/drawing/2014/main" id="{EB398E5A-B60A-94BE-BE36-DAE1A26B4EB5}"/>
              </a:ext>
            </a:extLst>
          </p:cNvPr>
          <p:cNvPicPr>
            <a:picLocks noChangeAspect="1"/>
          </p:cNvPicPr>
          <p:nvPr/>
        </p:nvPicPr>
        <p:blipFill rotWithShape="1">
          <a:blip r:embed="rId3"/>
          <a:srcRect l="2296" r="1" b="1"/>
          <a:stretch/>
        </p:blipFill>
        <p:spPr>
          <a:xfrm>
            <a:off x="4094960" y="10"/>
            <a:ext cx="4029005" cy="5707527"/>
          </a:xfrm>
          <a:prstGeom prst="rect">
            <a:avLst/>
          </a:prstGeom>
        </p:spPr>
      </p:pic>
      <p:pic>
        <p:nvPicPr>
          <p:cNvPr id="10" name="Picture 9">
            <a:extLst>
              <a:ext uri="{FF2B5EF4-FFF2-40B4-BE49-F238E27FC236}">
                <a16:creationId xmlns:a16="http://schemas.microsoft.com/office/drawing/2014/main" id="{1587A8B4-DDB8-9BCA-17DD-E00098FF4DB1}"/>
              </a:ext>
            </a:extLst>
          </p:cNvPr>
          <p:cNvPicPr>
            <a:picLocks noChangeAspect="1"/>
          </p:cNvPicPr>
          <p:nvPr/>
        </p:nvPicPr>
        <p:blipFill rotWithShape="1">
          <a:blip r:embed="rId4"/>
          <a:srcRect l="2861" r="2134" b="1"/>
          <a:stretch/>
        </p:blipFill>
        <p:spPr>
          <a:xfrm>
            <a:off x="8179347" y="1183339"/>
            <a:ext cx="4012654" cy="5707537"/>
          </a:xfrm>
          <a:prstGeom prst="rect">
            <a:avLst/>
          </a:prstGeom>
        </p:spPr>
      </p:pic>
      <p:sp>
        <p:nvSpPr>
          <p:cNvPr id="4" name="Slide Number Placeholder 3">
            <a:extLst>
              <a:ext uri="{FF2B5EF4-FFF2-40B4-BE49-F238E27FC236}">
                <a16:creationId xmlns:a16="http://schemas.microsoft.com/office/drawing/2014/main" id="{FB823A31-AE94-C0B8-1DD0-F83B5E095921}"/>
              </a:ext>
            </a:extLst>
          </p:cNvPr>
          <p:cNvSpPr>
            <a:spLocks noGrp="1"/>
          </p:cNvSpPr>
          <p:nvPr>
            <p:ph type="sldNum" idx="12"/>
          </p:nvPr>
        </p:nvSpPr>
        <p:spPr>
          <a:xfrm>
            <a:off x="8610600" y="6356350"/>
            <a:ext cx="2743200" cy="365125"/>
          </a:xfrm>
        </p:spPr>
        <p:txBody>
          <a:bodyPr>
            <a:normAutofit/>
          </a:bodyPr>
          <a:lstStyle/>
          <a:p>
            <a:pPr marL="0" lvl="0" indent="0" rtl="0">
              <a:spcBef>
                <a:spcPts val="0"/>
              </a:spcBef>
              <a:spcAft>
                <a:spcPts val="600"/>
              </a:spcAft>
              <a:buNone/>
            </a:pPr>
            <a:fld id="{00000000-1234-1234-1234-123412341234}" type="slidenum">
              <a:rPr lang="en-US">
                <a:solidFill>
                  <a:srgbClr val="FFFFFF"/>
                </a:solidFill>
              </a:rPr>
              <a:pPr marL="0" lvl="0" indent="0" rtl="0">
                <a:spcBef>
                  <a:spcPts val="0"/>
                </a:spcBef>
                <a:spcAft>
                  <a:spcPts val="600"/>
                </a:spcAft>
                <a:buNone/>
              </a:pPr>
              <a:t>21</a:t>
            </a:fld>
            <a:endParaRPr lang="en-US">
              <a:solidFill>
                <a:srgbClr val="FFFFFF"/>
              </a:solidFill>
            </a:endParaRPr>
          </a:p>
        </p:txBody>
      </p:sp>
    </p:spTree>
    <p:extLst>
      <p:ext uri="{BB962C8B-B14F-4D97-AF65-F5344CB8AC3E}">
        <p14:creationId xmlns:p14="http://schemas.microsoft.com/office/powerpoint/2010/main" val="2648953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18" name="Rectangle 17">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22" name="Rectangle 21">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72188030-1521-03C0-DE3D-5E79C947DDE9}"/>
              </a:ext>
            </a:extLst>
          </p:cNvPr>
          <p:cNvPicPr>
            <a:picLocks noChangeAspect="1"/>
          </p:cNvPicPr>
          <p:nvPr/>
        </p:nvPicPr>
        <p:blipFill>
          <a:blip r:embed="rId2"/>
          <a:stretch>
            <a:fillRect/>
          </a:stretch>
        </p:blipFill>
        <p:spPr>
          <a:xfrm>
            <a:off x="4487333" y="1041049"/>
            <a:ext cx="3209544" cy="4473232"/>
          </a:xfrm>
          <a:prstGeom prst="rect">
            <a:avLst/>
          </a:prstGeom>
        </p:spPr>
      </p:pic>
      <p:grpSp>
        <p:nvGrpSpPr>
          <p:cNvPr id="25" name="Group 24">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26" name="Rectangle 25">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83465489-8951-B522-77A6-40EEA249FFCF}"/>
              </a:ext>
            </a:extLst>
          </p:cNvPr>
          <p:cNvPicPr>
            <a:picLocks noChangeAspect="1"/>
          </p:cNvPicPr>
          <p:nvPr/>
        </p:nvPicPr>
        <p:blipFill>
          <a:blip r:embed="rId3"/>
          <a:stretch>
            <a:fillRect/>
          </a:stretch>
        </p:blipFill>
        <p:spPr>
          <a:xfrm>
            <a:off x="706568" y="1011668"/>
            <a:ext cx="3209544" cy="4366726"/>
          </a:xfrm>
          <a:prstGeom prst="rect">
            <a:avLst/>
          </a:prstGeom>
        </p:spPr>
      </p:pic>
      <p:sp>
        <p:nvSpPr>
          <p:cNvPr id="4" name="Slide Number Placeholder 3">
            <a:extLst>
              <a:ext uri="{FF2B5EF4-FFF2-40B4-BE49-F238E27FC236}">
                <a16:creationId xmlns:a16="http://schemas.microsoft.com/office/drawing/2014/main" id="{662362A8-1CEC-2B86-6319-4613C2113FAD}"/>
              </a:ext>
            </a:extLst>
          </p:cNvPr>
          <p:cNvSpPr>
            <a:spLocks noGrp="1"/>
          </p:cNvSpPr>
          <p:nvPr>
            <p:ph type="sldNum" idx="12"/>
          </p:nvPr>
        </p:nvSpPr>
        <p:spPr>
          <a:xfrm>
            <a:off x="8610600" y="6356350"/>
            <a:ext cx="2743200"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22</a:t>
            </a:fld>
            <a:endParaRPr lang="en-US"/>
          </a:p>
        </p:txBody>
      </p:sp>
      <p:pic>
        <p:nvPicPr>
          <p:cNvPr id="10" name="Picture 9">
            <a:extLst>
              <a:ext uri="{FF2B5EF4-FFF2-40B4-BE49-F238E27FC236}">
                <a16:creationId xmlns:a16="http://schemas.microsoft.com/office/drawing/2014/main" id="{011E6BF7-8894-4953-9511-9700AAED5D73}"/>
              </a:ext>
            </a:extLst>
          </p:cNvPr>
          <p:cNvPicPr>
            <a:picLocks noChangeAspect="1"/>
          </p:cNvPicPr>
          <p:nvPr/>
        </p:nvPicPr>
        <p:blipFill>
          <a:blip r:embed="rId4"/>
          <a:stretch>
            <a:fillRect/>
          </a:stretch>
        </p:blipFill>
        <p:spPr>
          <a:xfrm>
            <a:off x="8275887" y="1041049"/>
            <a:ext cx="3209544" cy="4488872"/>
          </a:xfrm>
          <a:prstGeom prst="rect">
            <a:avLst/>
          </a:prstGeom>
        </p:spPr>
      </p:pic>
    </p:spTree>
    <p:extLst>
      <p:ext uri="{BB962C8B-B14F-4D97-AF65-F5344CB8AC3E}">
        <p14:creationId xmlns:p14="http://schemas.microsoft.com/office/powerpoint/2010/main" val="4074509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19B711-C590-44D1-9AA8-9F143B0E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0C79CF2-6A1C-4636-84CE-ABB2BE191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A5D17DF-AD65-402C-A95C-F13C770C9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C4DAC4C-D14A-279F-00D4-CB44A3BBB825}"/>
              </a:ext>
            </a:extLst>
          </p:cNvPr>
          <p:cNvPicPr>
            <a:picLocks noChangeAspect="1"/>
          </p:cNvPicPr>
          <p:nvPr/>
        </p:nvPicPr>
        <p:blipFill>
          <a:blip r:embed="rId2"/>
          <a:stretch>
            <a:fillRect/>
          </a:stretch>
        </p:blipFill>
        <p:spPr>
          <a:xfrm>
            <a:off x="1893099" y="1099800"/>
            <a:ext cx="3269408" cy="460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84FD4526-AC59-8426-89E8-9C694D6630F8}"/>
              </a:ext>
            </a:extLst>
          </p:cNvPr>
          <p:cNvPicPr>
            <a:picLocks noChangeAspect="1"/>
          </p:cNvPicPr>
          <p:nvPr/>
        </p:nvPicPr>
        <p:blipFill>
          <a:blip r:embed="rId3"/>
          <a:stretch>
            <a:fillRect/>
          </a:stretch>
        </p:blipFill>
        <p:spPr>
          <a:xfrm>
            <a:off x="7012218" y="1123527"/>
            <a:ext cx="3303944" cy="460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00EB4DD9-CBFB-E14D-7CBD-B544D95E95AD}"/>
              </a:ext>
            </a:extLst>
          </p:cNvPr>
          <p:cNvSpPr>
            <a:spLocks noGrp="1"/>
          </p:cNvSpPr>
          <p:nvPr>
            <p:ph type="sldNum" idx="12"/>
          </p:nvPr>
        </p:nvSpPr>
        <p:spPr>
          <a:xfrm>
            <a:off x="8610600" y="6356350"/>
            <a:ext cx="2743200" cy="365125"/>
          </a:xfrm>
        </p:spPr>
        <p:txBody>
          <a:bodyPr>
            <a:normAutofit/>
          </a:bodyPr>
          <a:lstStyle/>
          <a:p>
            <a:pPr marL="0" lvl="0" indent="0" rtl="0">
              <a:spcBef>
                <a:spcPts val="0"/>
              </a:spcBef>
              <a:spcAft>
                <a:spcPts val="600"/>
              </a:spcAft>
              <a:buNone/>
            </a:pPr>
            <a:fld id="{00000000-1234-1234-1234-123412341234}" type="slidenum">
              <a:rPr lang="en-US">
                <a:solidFill>
                  <a:srgbClr val="FFFFFF"/>
                </a:solidFill>
              </a:rPr>
              <a:pPr marL="0" lvl="0" indent="0" rtl="0">
                <a:spcBef>
                  <a:spcPts val="0"/>
                </a:spcBef>
                <a:spcAft>
                  <a:spcPts val="600"/>
                </a:spcAft>
                <a:buNone/>
              </a:pPr>
              <a:t>23</a:t>
            </a:fld>
            <a:endParaRPr lang="en-US">
              <a:solidFill>
                <a:srgbClr val="FFFFFF"/>
              </a:solidFill>
            </a:endParaRPr>
          </a:p>
        </p:txBody>
      </p:sp>
    </p:spTree>
    <p:extLst>
      <p:ext uri="{BB962C8B-B14F-4D97-AF65-F5344CB8AC3E}">
        <p14:creationId xmlns:p14="http://schemas.microsoft.com/office/powerpoint/2010/main" val="2171992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15" descr="C:\Users\Administrator\Desktop\1.png"/>
          <p:cNvPicPr preferRelativeResize="0"/>
          <p:nvPr/>
        </p:nvPicPr>
        <p:blipFill rotWithShape="1">
          <a:blip r:embed="rId3">
            <a:alphaModFix/>
          </a:blip>
          <a:srcRect/>
          <a:stretch/>
        </p:blipFill>
        <p:spPr>
          <a:xfrm flipH="1">
            <a:off x="-53137" y="5066116"/>
            <a:ext cx="2320849" cy="1791884"/>
          </a:xfrm>
          <a:prstGeom prst="rect">
            <a:avLst/>
          </a:prstGeom>
          <a:noFill/>
          <a:ln>
            <a:noFill/>
          </a:ln>
        </p:spPr>
      </p:pic>
      <p:pic>
        <p:nvPicPr>
          <p:cNvPr id="372" name="Google Shape;372;p15" descr="C:\Users\Administrator\Desktop\8bea6ffdccf97f1fcc27cd2b7f144d91.png"/>
          <p:cNvPicPr preferRelativeResize="0"/>
          <p:nvPr/>
        </p:nvPicPr>
        <p:blipFill rotWithShape="1">
          <a:blip r:embed="rId4">
            <a:alphaModFix/>
          </a:blip>
          <a:srcRect/>
          <a:stretch/>
        </p:blipFill>
        <p:spPr>
          <a:xfrm flipH="1">
            <a:off x="9070408" y="0"/>
            <a:ext cx="3104543" cy="1644848"/>
          </a:xfrm>
          <a:prstGeom prst="rect">
            <a:avLst/>
          </a:prstGeom>
          <a:noFill/>
          <a:ln>
            <a:noFill/>
          </a:ln>
        </p:spPr>
      </p:pic>
      <p:sp>
        <p:nvSpPr>
          <p:cNvPr id="381" name="Google Shape;381;p15"/>
          <p:cNvSpPr/>
          <p:nvPr/>
        </p:nvSpPr>
        <p:spPr>
          <a:xfrm rot="-20277">
            <a:off x="3446322" y="2068216"/>
            <a:ext cx="6274992" cy="1983923"/>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82" name="Google Shape;382;p15"/>
          <p:cNvSpPr/>
          <p:nvPr/>
        </p:nvSpPr>
        <p:spPr>
          <a:xfrm>
            <a:off x="3573039" y="2260857"/>
            <a:ext cx="6021558" cy="1477287"/>
          </a:xfrm>
          <a:prstGeom prst="rect">
            <a:avLst/>
          </a:prstGeom>
          <a:solidFill>
            <a:srgbClr val="DDEAF6"/>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000"/>
              <a:buFont typeface="Arial"/>
              <a:buNone/>
            </a:pPr>
            <a:r>
              <a:rPr lang="en-US" sz="2000" b="1" i="0" u="none" strike="noStrike" cap="none" dirty="0">
                <a:solidFill>
                  <a:schemeClr val="dk1"/>
                </a:solidFill>
                <a:latin typeface="Times New Roman"/>
                <a:ea typeface="Times New Roman"/>
                <a:cs typeface="Times New Roman"/>
                <a:sym typeface="Times New Roman"/>
              </a:rPr>
              <a:t>CHỦ ĐỀ TRONG </a:t>
            </a:r>
            <a:r>
              <a:rPr lang="en-US" sz="2000" b="1" i="0" u="none" strike="noStrike" cap="none" dirty="0" err="1">
                <a:solidFill>
                  <a:schemeClr val="dk1"/>
                </a:solidFill>
                <a:latin typeface="Times New Roman"/>
                <a:ea typeface="Times New Roman"/>
                <a:cs typeface="Times New Roman"/>
                <a:sym typeface="Times New Roman"/>
              </a:rPr>
              <a:t>SGK</a:t>
            </a:r>
            <a:r>
              <a:rPr lang="en-US" sz="2000" b="1" i="0" u="none" strike="noStrike" cap="none" dirty="0">
                <a:solidFill>
                  <a:schemeClr val="dk1"/>
                </a:solidFill>
                <a:latin typeface="Times New Roman"/>
                <a:ea typeface="Times New Roman"/>
                <a:cs typeface="Times New Roman"/>
                <a:sym typeface="Times New Roman"/>
              </a:rPr>
              <a:t> </a:t>
            </a:r>
          </a:p>
          <a:p>
            <a:pPr marL="0" marR="0" lvl="0" indent="0" algn="ctr" rtl="0">
              <a:lnSpc>
                <a:spcPct val="150000"/>
              </a:lnSpc>
              <a:spcBef>
                <a:spcPts val="0"/>
              </a:spcBef>
              <a:spcAft>
                <a:spcPts val="0"/>
              </a:spcAft>
              <a:buClr>
                <a:srgbClr val="000000"/>
              </a:buClr>
              <a:buSzPts val="2000"/>
              <a:buFont typeface="Arial"/>
              <a:buNone/>
            </a:pPr>
            <a:r>
              <a:rPr lang="en-US" sz="2000" b="1" i="0" u="none" strike="noStrike" cap="none" dirty="0" err="1">
                <a:solidFill>
                  <a:schemeClr val="dk1"/>
                </a:solidFill>
                <a:latin typeface="Times New Roman"/>
                <a:ea typeface="Times New Roman"/>
                <a:cs typeface="Times New Roman"/>
                <a:sym typeface="Times New Roman"/>
              </a:rPr>
              <a:t>HOẠT</a:t>
            </a:r>
            <a:r>
              <a:rPr lang="en-US" sz="2000" b="1" i="0" u="none" strike="noStrike" cap="none" dirty="0">
                <a:solidFill>
                  <a:schemeClr val="dk1"/>
                </a:solidFill>
                <a:latin typeface="Times New Roman"/>
                <a:ea typeface="Times New Roman"/>
                <a:cs typeface="Times New Roman"/>
                <a:sym typeface="Times New Roman"/>
              </a:rPr>
              <a:t> ĐỘNG TRẢI NGHIỆM, HƯỚNG NGHIỆP</a:t>
            </a:r>
            <a:r>
              <a:rPr lang="en-US" sz="2000" b="1" dirty="0">
                <a:solidFill>
                  <a:schemeClr val="dk1"/>
                </a:solidFill>
                <a:latin typeface="Times New Roman"/>
                <a:ea typeface="Times New Roman"/>
                <a:cs typeface="Times New Roman"/>
                <a:sym typeface="Times New Roman"/>
              </a:rPr>
              <a:t> 8 </a:t>
            </a:r>
          </a:p>
          <a:p>
            <a:pPr marL="0" marR="0" lvl="0" indent="0" algn="ctr" rtl="0">
              <a:lnSpc>
                <a:spcPct val="150000"/>
              </a:lnSpc>
              <a:spcBef>
                <a:spcPts val="0"/>
              </a:spcBef>
              <a:spcAft>
                <a:spcPts val="0"/>
              </a:spcAft>
              <a:buClr>
                <a:srgbClr val="000000"/>
              </a:buClr>
              <a:buSzPts val="2000"/>
              <a:buFont typeface="Arial"/>
              <a:buNone/>
            </a:pPr>
            <a:r>
              <a:rPr lang="en-US" sz="2000" b="1" i="0" u="none" strike="noStrike" cap="none" dirty="0">
                <a:solidFill>
                  <a:schemeClr val="dk1"/>
                </a:solidFill>
                <a:latin typeface="Times New Roman"/>
                <a:ea typeface="Times New Roman"/>
                <a:cs typeface="Times New Roman"/>
                <a:sym typeface="Times New Roman"/>
              </a:rPr>
              <a:t>BAO GỒM 4 PHẦN CƠ BẢN:</a:t>
            </a:r>
            <a:endParaRPr sz="2000" b="1" i="0" u="none" strike="noStrike" cap="none" dirty="0">
              <a:solidFill>
                <a:schemeClr val="dk1"/>
              </a:solidFill>
              <a:latin typeface="Times New Roman"/>
              <a:ea typeface="Times New Roman"/>
              <a:cs typeface="Times New Roman"/>
              <a:sym typeface="Times New Roman"/>
            </a:endParaRPr>
          </a:p>
        </p:txBody>
      </p:sp>
      <p:sp>
        <p:nvSpPr>
          <p:cNvPr id="383" name="Google Shape;383;p15"/>
          <p:cNvSpPr/>
          <p:nvPr/>
        </p:nvSpPr>
        <p:spPr>
          <a:xfrm rot="762707">
            <a:off x="6320783" y="1188852"/>
            <a:ext cx="342900" cy="342900"/>
          </a:xfrm>
          <a:prstGeom prst="ellipse">
            <a:avLst/>
          </a:prstGeom>
          <a:solidFill>
            <a:schemeClr val="accent1">
              <a:lumMod val="40000"/>
              <a:lumOff val="60000"/>
            </a:schemeClr>
          </a:solidFill>
          <a:ln w="127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cxnSp>
        <p:nvCxnSpPr>
          <p:cNvPr id="384" name="Google Shape;384;p15"/>
          <p:cNvCxnSpPr>
            <a:stCxn id="383" idx="4"/>
          </p:cNvCxnSpPr>
          <p:nvPr/>
        </p:nvCxnSpPr>
        <p:spPr>
          <a:xfrm flipH="1">
            <a:off x="6113406" y="1527550"/>
            <a:ext cx="341100" cy="580200"/>
          </a:xfrm>
          <a:prstGeom prst="straightConnector1">
            <a:avLst/>
          </a:prstGeom>
          <a:noFill/>
          <a:ln w="9525" cap="flat" cmpd="sng">
            <a:solidFill>
              <a:schemeClr val="accent1"/>
            </a:solidFill>
            <a:prstDash val="solid"/>
            <a:miter lim="800000"/>
            <a:headEnd type="none" w="sm" len="sm"/>
            <a:tailEnd type="none" w="sm" len="sm"/>
          </a:ln>
        </p:spPr>
      </p:cxnSp>
      <p:cxnSp>
        <p:nvCxnSpPr>
          <p:cNvPr id="385" name="Google Shape;385;p15"/>
          <p:cNvCxnSpPr>
            <a:stCxn id="383" idx="5"/>
          </p:cNvCxnSpPr>
          <p:nvPr/>
        </p:nvCxnSpPr>
        <p:spPr>
          <a:xfrm>
            <a:off x="6583818" y="1505241"/>
            <a:ext cx="336900" cy="583500"/>
          </a:xfrm>
          <a:prstGeom prst="straightConnector1">
            <a:avLst/>
          </a:prstGeom>
          <a:noFill/>
          <a:ln w="9525" cap="flat" cmpd="sng">
            <a:solidFill>
              <a:schemeClr val="accent1"/>
            </a:solidFill>
            <a:prstDash val="solid"/>
            <a:miter lim="800000"/>
            <a:headEnd type="none" w="sm" len="sm"/>
            <a:tailEnd type="none" w="sm" len="sm"/>
          </a:ln>
        </p:spPr>
      </p:cxnSp>
      <p:sp>
        <p:nvSpPr>
          <p:cNvPr id="386" name="Google Shape;386;p15"/>
          <p:cNvSpPr/>
          <p:nvPr/>
        </p:nvSpPr>
        <p:spPr>
          <a:xfrm rot="-20277">
            <a:off x="4346481" y="5257963"/>
            <a:ext cx="2404082" cy="584892"/>
          </a:xfrm>
          <a:prstGeom prst="roundRect">
            <a:avLst>
              <a:gd name="adj" fmla="val 16667"/>
            </a:avLst>
          </a:prstGeom>
          <a:solidFill>
            <a:srgbClr val="DDEAF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ĐỊNH HƯỚNG HOẠT ĐỘNG</a:t>
            </a:r>
            <a:endParaRPr sz="1800" b="1" i="0" u="none" strike="noStrike" cap="none">
              <a:solidFill>
                <a:schemeClr val="dk1"/>
              </a:solidFill>
              <a:latin typeface="Times New Roman"/>
              <a:ea typeface="Times New Roman"/>
              <a:cs typeface="Times New Roman"/>
              <a:sym typeface="Times New Roman"/>
            </a:endParaRPr>
          </a:p>
        </p:txBody>
      </p:sp>
      <p:sp>
        <p:nvSpPr>
          <p:cNvPr id="387" name="Google Shape;387;p15"/>
          <p:cNvSpPr/>
          <p:nvPr/>
        </p:nvSpPr>
        <p:spPr>
          <a:xfrm rot="-20277">
            <a:off x="7231523" y="5279702"/>
            <a:ext cx="2210745" cy="596531"/>
          </a:xfrm>
          <a:prstGeom prst="roundRect">
            <a:avLst>
              <a:gd name="adj" fmla="val 16667"/>
            </a:avLst>
          </a:prstGeom>
          <a:solidFill>
            <a:srgbClr val="DDEAF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 CÁC HOẠT ĐỘNG GIÁO DỤC</a:t>
            </a:r>
            <a:endParaRPr sz="1800" b="1" i="0" u="none" strike="noStrike" cap="none">
              <a:solidFill>
                <a:schemeClr val="dk1"/>
              </a:solidFill>
              <a:latin typeface="Times New Roman"/>
              <a:ea typeface="Times New Roman"/>
              <a:cs typeface="Times New Roman"/>
              <a:sym typeface="Times New Roman"/>
            </a:endParaRPr>
          </a:p>
        </p:txBody>
      </p:sp>
      <p:sp>
        <p:nvSpPr>
          <p:cNvPr id="388" name="Google Shape;388;p15"/>
          <p:cNvSpPr/>
          <p:nvPr/>
        </p:nvSpPr>
        <p:spPr>
          <a:xfrm rot="-20277">
            <a:off x="9981034" y="5312463"/>
            <a:ext cx="1702316" cy="584892"/>
          </a:xfrm>
          <a:prstGeom prst="roundRect">
            <a:avLst>
              <a:gd name="adj" fmla="val 16667"/>
            </a:avLst>
          </a:prstGeom>
          <a:solidFill>
            <a:srgbClr val="DDEAF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ĐÁNH GIÁ</a:t>
            </a:r>
            <a:endParaRPr sz="1800" b="1" i="0" u="none" strike="noStrike" cap="none">
              <a:solidFill>
                <a:schemeClr val="dk1"/>
              </a:solidFill>
              <a:latin typeface="Times New Roman"/>
              <a:ea typeface="Times New Roman"/>
              <a:cs typeface="Times New Roman"/>
              <a:sym typeface="Times New Roman"/>
            </a:endParaRPr>
          </a:p>
        </p:txBody>
      </p:sp>
      <p:cxnSp>
        <p:nvCxnSpPr>
          <p:cNvPr id="389" name="Google Shape;389;p15"/>
          <p:cNvCxnSpPr>
            <a:cxnSpLocks/>
            <a:stCxn id="381" idx="2"/>
            <a:endCxn id="386" idx="0"/>
          </p:cNvCxnSpPr>
          <p:nvPr/>
        </p:nvCxnSpPr>
        <p:spPr>
          <a:xfrm flipH="1">
            <a:off x="5546797" y="4052122"/>
            <a:ext cx="1042872" cy="1205846"/>
          </a:xfrm>
          <a:prstGeom prst="straightConnector1">
            <a:avLst/>
          </a:prstGeom>
          <a:noFill/>
          <a:ln w="9525" cap="flat" cmpd="sng">
            <a:solidFill>
              <a:schemeClr val="dk1"/>
            </a:solidFill>
            <a:prstDash val="dash"/>
            <a:round/>
            <a:headEnd type="none" w="sm" len="sm"/>
            <a:tailEnd type="none" w="sm" len="sm"/>
          </a:ln>
        </p:spPr>
      </p:cxnSp>
      <p:cxnSp>
        <p:nvCxnSpPr>
          <p:cNvPr id="390" name="Google Shape;390;p15"/>
          <p:cNvCxnSpPr>
            <a:cxnSpLocks/>
            <a:stCxn id="381" idx="2"/>
            <a:endCxn id="387" idx="0"/>
          </p:cNvCxnSpPr>
          <p:nvPr/>
        </p:nvCxnSpPr>
        <p:spPr>
          <a:xfrm>
            <a:off x="6589669" y="4052122"/>
            <a:ext cx="1745468" cy="1227585"/>
          </a:xfrm>
          <a:prstGeom prst="straightConnector1">
            <a:avLst/>
          </a:prstGeom>
          <a:noFill/>
          <a:ln w="9525" cap="flat" cmpd="sng">
            <a:solidFill>
              <a:schemeClr val="dk1"/>
            </a:solidFill>
            <a:prstDash val="dash"/>
            <a:round/>
            <a:headEnd type="none" w="sm" len="sm"/>
            <a:tailEnd type="none" w="sm" len="sm"/>
          </a:ln>
        </p:spPr>
      </p:cxnSp>
      <p:cxnSp>
        <p:nvCxnSpPr>
          <p:cNvPr id="391" name="Google Shape;391;p15"/>
          <p:cNvCxnSpPr>
            <a:cxnSpLocks/>
            <a:stCxn id="381" idx="2"/>
            <a:endCxn id="388" idx="0"/>
          </p:cNvCxnSpPr>
          <p:nvPr/>
        </p:nvCxnSpPr>
        <p:spPr>
          <a:xfrm>
            <a:off x="6589669" y="4052122"/>
            <a:ext cx="4240798" cy="1260346"/>
          </a:xfrm>
          <a:prstGeom prst="straightConnector1">
            <a:avLst/>
          </a:prstGeom>
          <a:noFill/>
          <a:ln w="9525" cap="flat" cmpd="sng">
            <a:solidFill>
              <a:schemeClr val="dk1"/>
            </a:solidFill>
            <a:prstDash val="dash"/>
            <a:round/>
            <a:headEnd type="none" w="sm" len="sm"/>
            <a:tailEnd type="none" w="sm" len="sm"/>
          </a:ln>
        </p:spPr>
      </p:cxnSp>
      <p:sp>
        <p:nvSpPr>
          <p:cNvPr id="392" name="Google Shape;39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393" name="Google Shape;393;p15"/>
          <p:cNvSpPr/>
          <p:nvPr/>
        </p:nvSpPr>
        <p:spPr>
          <a:xfrm>
            <a:off x="4918341" y="436479"/>
            <a:ext cx="3324575" cy="583501"/>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b" anchorCtr="0">
            <a:normAutofit lnSpcReduction="10000"/>
          </a:bodyPr>
          <a:lstStyle/>
          <a:p>
            <a:pPr marL="0" marR="0" lvl="0" indent="0" algn="r" rtl="0">
              <a:lnSpc>
                <a:spcPct val="90000"/>
              </a:lnSpc>
              <a:spcBef>
                <a:spcPts val="0"/>
              </a:spcBef>
              <a:spcAft>
                <a:spcPts val="0"/>
              </a:spcAft>
              <a:buClr>
                <a:srgbClr val="000000"/>
              </a:buClr>
              <a:buSzPts val="3600"/>
              <a:buFont typeface="Arial"/>
              <a:buNone/>
            </a:pPr>
            <a:r>
              <a:rPr lang="en-US" sz="3600" b="1" i="0" u="none" strike="noStrike" cap="none" dirty="0" err="1">
                <a:solidFill>
                  <a:schemeClr val="dk1"/>
                </a:solidFill>
                <a:latin typeface="Times New Roman"/>
                <a:ea typeface="Times New Roman"/>
                <a:cs typeface="Times New Roman"/>
                <a:sym typeface="Times New Roman"/>
              </a:rPr>
              <a:t>Cấu</a:t>
            </a:r>
            <a:r>
              <a:rPr lang="en-US" sz="3600" b="1" i="0" u="none" strike="noStrike" cap="none" dirty="0">
                <a:solidFill>
                  <a:schemeClr val="dk1"/>
                </a:solidFill>
                <a:latin typeface="Times New Roman"/>
                <a:ea typeface="Times New Roman"/>
                <a:cs typeface="Times New Roman"/>
                <a:sym typeface="Times New Roman"/>
              </a:rPr>
              <a:t> </a:t>
            </a:r>
            <a:r>
              <a:rPr lang="en-US" sz="3600" b="1" i="0" u="none" strike="noStrike" cap="none" dirty="0" err="1">
                <a:solidFill>
                  <a:schemeClr val="dk1"/>
                </a:solidFill>
                <a:latin typeface="Times New Roman"/>
                <a:ea typeface="Times New Roman"/>
                <a:cs typeface="Times New Roman"/>
                <a:sym typeface="Times New Roman"/>
              </a:rPr>
              <a:t>trúc</a:t>
            </a:r>
            <a:r>
              <a:rPr lang="en-US" sz="3600" b="1" i="0" u="none" strike="noStrike" cap="none" dirty="0">
                <a:solidFill>
                  <a:schemeClr val="dk1"/>
                </a:solidFill>
                <a:latin typeface="Times New Roman"/>
                <a:ea typeface="Times New Roman"/>
                <a:cs typeface="Times New Roman"/>
                <a:sym typeface="Times New Roman"/>
              </a:rPr>
              <a:t> </a:t>
            </a:r>
            <a:r>
              <a:rPr lang="en-US" sz="3600" b="1" i="0" u="none" strike="noStrike" cap="none" dirty="0" err="1">
                <a:solidFill>
                  <a:schemeClr val="dk1"/>
                </a:solidFill>
                <a:latin typeface="Times New Roman"/>
                <a:ea typeface="Times New Roman"/>
                <a:cs typeface="Times New Roman"/>
                <a:sym typeface="Times New Roman"/>
              </a:rPr>
              <a:t>chủ</a:t>
            </a:r>
            <a:r>
              <a:rPr lang="en-US" sz="3600" b="1" i="0" u="none" strike="noStrike" cap="none" dirty="0">
                <a:solidFill>
                  <a:schemeClr val="dk1"/>
                </a:solidFill>
                <a:latin typeface="Times New Roman"/>
                <a:ea typeface="Times New Roman"/>
                <a:cs typeface="Times New Roman"/>
                <a:sym typeface="Times New Roman"/>
              </a:rPr>
              <a:t> </a:t>
            </a:r>
            <a:r>
              <a:rPr lang="en-US" sz="3600" b="1" i="0" u="none" strike="noStrike" cap="none" dirty="0" err="1">
                <a:solidFill>
                  <a:schemeClr val="dk1"/>
                </a:solidFill>
                <a:latin typeface="Times New Roman"/>
                <a:ea typeface="Times New Roman"/>
                <a:cs typeface="Times New Roman"/>
                <a:sym typeface="Times New Roman"/>
              </a:rPr>
              <a:t>đề</a:t>
            </a:r>
            <a:endParaRPr sz="3600" b="1" i="0" u="none" strike="noStrike" cap="none" dirty="0">
              <a:solidFill>
                <a:schemeClr val="dk1"/>
              </a:solidFill>
              <a:latin typeface="Times New Roman"/>
              <a:ea typeface="Times New Roman"/>
              <a:cs typeface="Times New Roman"/>
              <a:sym typeface="Times New Roman"/>
            </a:endParaRPr>
          </a:p>
        </p:txBody>
      </p:sp>
      <p:pic>
        <p:nvPicPr>
          <p:cNvPr id="394" name="Google Shape;394;p15"/>
          <p:cNvPicPr preferRelativeResize="0"/>
          <p:nvPr/>
        </p:nvPicPr>
        <p:blipFill rotWithShape="1">
          <a:blip r:embed="rId5">
            <a:alphaModFix/>
          </a:blip>
          <a:srcRect/>
          <a:stretch/>
        </p:blipFill>
        <p:spPr>
          <a:xfrm>
            <a:off x="72366" y="39509"/>
            <a:ext cx="1298430" cy="1054948"/>
          </a:xfrm>
          <a:prstGeom prst="rect">
            <a:avLst/>
          </a:prstGeom>
          <a:noFill/>
          <a:ln>
            <a:noFill/>
          </a:ln>
        </p:spPr>
      </p:pic>
      <p:sp>
        <p:nvSpPr>
          <p:cNvPr id="395" name="Google Shape;395;p15"/>
          <p:cNvSpPr/>
          <p:nvPr/>
        </p:nvSpPr>
        <p:spPr>
          <a:xfrm rot="-20277">
            <a:off x="1822580" y="5181078"/>
            <a:ext cx="1850225" cy="584892"/>
          </a:xfrm>
          <a:prstGeom prst="roundRect">
            <a:avLst>
              <a:gd name="adj" fmla="val 16667"/>
            </a:avLst>
          </a:prstGeom>
          <a:solidFill>
            <a:srgbClr val="DDEAF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MỤC TIÊU</a:t>
            </a:r>
            <a:endParaRPr sz="1800" b="1" i="0" u="none" strike="noStrike" cap="none">
              <a:solidFill>
                <a:schemeClr val="dk1"/>
              </a:solidFill>
              <a:latin typeface="Times New Roman"/>
              <a:ea typeface="Times New Roman"/>
              <a:cs typeface="Times New Roman"/>
              <a:sym typeface="Times New Roman"/>
            </a:endParaRPr>
          </a:p>
        </p:txBody>
      </p:sp>
      <p:cxnSp>
        <p:nvCxnSpPr>
          <p:cNvPr id="396" name="Google Shape;396;p15"/>
          <p:cNvCxnSpPr>
            <a:cxnSpLocks/>
            <a:stCxn id="381" idx="2"/>
            <a:endCxn id="395" idx="0"/>
          </p:cNvCxnSpPr>
          <p:nvPr/>
        </p:nvCxnSpPr>
        <p:spPr>
          <a:xfrm flipH="1">
            <a:off x="2745968" y="4052122"/>
            <a:ext cx="3843701" cy="1128961"/>
          </a:xfrm>
          <a:prstGeom prst="straightConnector1">
            <a:avLst/>
          </a:prstGeom>
          <a:noFill/>
          <a:ln w="9525" cap="flat" cmpd="sng">
            <a:solidFill>
              <a:schemeClr val="dk1"/>
            </a:solidFill>
            <a:prstDash val="dash"/>
            <a:round/>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16" descr="C:\Users\Administrator\Desktop\1.png"/>
          <p:cNvPicPr preferRelativeResize="0"/>
          <p:nvPr/>
        </p:nvPicPr>
        <p:blipFill rotWithShape="1">
          <a:blip r:embed="rId3">
            <a:alphaModFix/>
          </a:blip>
          <a:srcRect/>
          <a:stretch/>
        </p:blipFill>
        <p:spPr>
          <a:xfrm flipH="1">
            <a:off x="-44097" y="3771307"/>
            <a:ext cx="2961002" cy="3059518"/>
          </a:xfrm>
          <a:prstGeom prst="rect">
            <a:avLst/>
          </a:prstGeom>
          <a:noFill/>
          <a:ln>
            <a:noFill/>
          </a:ln>
        </p:spPr>
      </p:pic>
      <p:pic>
        <p:nvPicPr>
          <p:cNvPr id="403" name="Google Shape;403;p16"/>
          <p:cNvPicPr preferRelativeResize="0"/>
          <p:nvPr/>
        </p:nvPicPr>
        <p:blipFill rotWithShape="1">
          <a:blip r:embed="rId4">
            <a:alphaModFix/>
          </a:blip>
          <a:srcRect/>
          <a:stretch/>
        </p:blipFill>
        <p:spPr>
          <a:xfrm>
            <a:off x="-44096" y="-39655"/>
            <a:ext cx="1173791" cy="825468"/>
          </a:xfrm>
          <a:prstGeom prst="rect">
            <a:avLst/>
          </a:prstGeom>
          <a:noFill/>
          <a:ln>
            <a:noFill/>
          </a:ln>
        </p:spPr>
      </p:pic>
      <p:pic>
        <p:nvPicPr>
          <p:cNvPr id="404" name="Google Shape;404;p16" descr="C:\Users\Administrator\Desktop\8bea6ffdccf97f1fcc27cd2b7f144d91.png"/>
          <p:cNvPicPr preferRelativeResize="0"/>
          <p:nvPr/>
        </p:nvPicPr>
        <p:blipFill rotWithShape="1">
          <a:blip r:embed="rId5">
            <a:alphaModFix/>
          </a:blip>
          <a:srcRect/>
          <a:stretch/>
        </p:blipFill>
        <p:spPr>
          <a:xfrm flipH="1">
            <a:off x="9555073" y="0"/>
            <a:ext cx="2619875" cy="2385216"/>
          </a:xfrm>
          <a:prstGeom prst="rect">
            <a:avLst/>
          </a:prstGeom>
          <a:noFill/>
          <a:ln>
            <a:noFill/>
          </a:ln>
        </p:spPr>
      </p:pic>
      <p:grpSp>
        <p:nvGrpSpPr>
          <p:cNvPr id="405" name="Google Shape;405;p16"/>
          <p:cNvGrpSpPr/>
          <p:nvPr/>
        </p:nvGrpSpPr>
        <p:grpSpPr>
          <a:xfrm rot="-1667370">
            <a:off x="10004900" y="4368654"/>
            <a:ext cx="1868723" cy="2391936"/>
            <a:chOff x="560388" y="1028701"/>
            <a:chExt cx="3987801" cy="4875212"/>
          </a:xfrm>
        </p:grpSpPr>
        <p:sp>
          <p:nvSpPr>
            <p:cNvPr id="406" name="Google Shape;406;p16"/>
            <p:cNvSpPr/>
            <p:nvPr/>
          </p:nvSpPr>
          <p:spPr>
            <a:xfrm>
              <a:off x="2046288" y="3144838"/>
              <a:ext cx="17463" cy="30162"/>
            </a:xfrm>
            <a:custGeom>
              <a:avLst/>
              <a:gdLst/>
              <a:ahLst/>
              <a:cxnLst/>
              <a:rect l="l" t="t" r="r" b="b"/>
              <a:pathLst>
                <a:path w="4" h="7" extrusionOk="0">
                  <a:moveTo>
                    <a:pt x="1" y="2"/>
                  </a:moveTo>
                  <a:cubicBezTo>
                    <a:pt x="2" y="7"/>
                    <a:pt x="4" y="0"/>
                    <a:pt x="2" y="5"/>
                  </a:cubicBezTo>
                  <a:cubicBezTo>
                    <a:pt x="1" y="5"/>
                    <a:pt x="0" y="4"/>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07" name="Google Shape;407;p16"/>
            <p:cNvSpPr/>
            <p:nvPr/>
          </p:nvSpPr>
          <p:spPr>
            <a:xfrm>
              <a:off x="1579563" y="1028701"/>
              <a:ext cx="1919288" cy="2159000"/>
            </a:xfrm>
            <a:custGeom>
              <a:avLst/>
              <a:gdLst/>
              <a:ahLst/>
              <a:cxnLst/>
              <a:rect l="l" t="t" r="r" b="b"/>
              <a:pathLst>
                <a:path w="452" h="508" extrusionOk="0">
                  <a:moveTo>
                    <a:pt x="272" y="492"/>
                  </a:moveTo>
                  <a:cubicBezTo>
                    <a:pt x="266" y="474"/>
                    <a:pt x="283" y="459"/>
                    <a:pt x="286" y="443"/>
                  </a:cubicBezTo>
                  <a:cubicBezTo>
                    <a:pt x="287" y="441"/>
                    <a:pt x="290" y="446"/>
                    <a:pt x="291" y="441"/>
                  </a:cubicBezTo>
                  <a:cubicBezTo>
                    <a:pt x="294" y="424"/>
                    <a:pt x="314" y="407"/>
                    <a:pt x="331" y="397"/>
                  </a:cubicBezTo>
                  <a:cubicBezTo>
                    <a:pt x="331" y="399"/>
                    <a:pt x="331" y="399"/>
                    <a:pt x="331" y="399"/>
                  </a:cubicBezTo>
                  <a:cubicBezTo>
                    <a:pt x="334" y="397"/>
                    <a:pt x="334" y="390"/>
                    <a:pt x="338" y="388"/>
                  </a:cubicBezTo>
                  <a:cubicBezTo>
                    <a:pt x="338" y="389"/>
                    <a:pt x="338" y="390"/>
                    <a:pt x="339" y="390"/>
                  </a:cubicBezTo>
                  <a:cubicBezTo>
                    <a:pt x="338" y="387"/>
                    <a:pt x="343" y="384"/>
                    <a:pt x="343" y="381"/>
                  </a:cubicBezTo>
                  <a:cubicBezTo>
                    <a:pt x="345" y="381"/>
                    <a:pt x="346" y="383"/>
                    <a:pt x="348" y="382"/>
                  </a:cubicBezTo>
                  <a:cubicBezTo>
                    <a:pt x="348" y="378"/>
                    <a:pt x="348" y="378"/>
                    <a:pt x="348" y="378"/>
                  </a:cubicBezTo>
                  <a:cubicBezTo>
                    <a:pt x="347" y="369"/>
                    <a:pt x="359" y="368"/>
                    <a:pt x="362" y="359"/>
                  </a:cubicBezTo>
                  <a:cubicBezTo>
                    <a:pt x="362" y="360"/>
                    <a:pt x="362" y="361"/>
                    <a:pt x="363" y="361"/>
                  </a:cubicBezTo>
                  <a:cubicBezTo>
                    <a:pt x="369" y="348"/>
                    <a:pt x="381" y="335"/>
                    <a:pt x="388" y="322"/>
                  </a:cubicBezTo>
                  <a:cubicBezTo>
                    <a:pt x="388" y="323"/>
                    <a:pt x="390" y="324"/>
                    <a:pt x="391" y="324"/>
                  </a:cubicBezTo>
                  <a:cubicBezTo>
                    <a:pt x="389" y="322"/>
                    <a:pt x="391" y="317"/>
                    <a:pt x="392" y="314"/>
                  </a:cubicBezTo>
                  <a:cubicBezTo>
                    <a:pt x="396" y="314"/>
                    <a:pt x="394" y="306"/>
                    <a:pt x="398" y="303"/>
                  </a:cubicBezTo>
                  <a:cubicBezTo>
                    <a:pt x="398" y="304"/>
                    <a:pt x="398" y="304"/>
                    <a:pt x="398" y="304"/>
                  </a:cubicBezTo>
                  <a:cubicBezTo>
                    <a:pt x="397" y="299"/>
                    <a:pt x="403" y="300"/>
                    <a:pt x="400" y="296"/>
                  </a:cubicBezTo>
                  <a:cubicBezTo>
                    <a:pt x="403" y="295"/>
                    <a:pt x="403" y="295"/>
                    <a:pt x="403" y="295"/>
                  </a:cubicBezTo>
                  <a:cubicBezTo>
                    <a:pt x="400" y="292"/>
                    <a:pt x="407" y="291"/>
                    <a:pt x="407" y="288"/>
                  </a:cubicBezTo>
                  <a:cubicBezTo>
                    <a:pt x="406" y="287"/>
                    <a:pt x="406" y="287"/>
                    <a:pt x="406" y="287"/>
                  </a:cubicBezTo>
                  <a:cubicBezTo>
                    <a:pt x="406" y="285"/>
                    <a:pt x="408" y="284"/>
                    <a:pt x="409" y="282"/>
                  </a:cubicBezTo>
                  <a:cubicBezTo>
                    <a:pt x="409" y="282"/>
                    <a:pt x="409" y="282"/>
                    <a:pt x="409" y="282"/>
                  </a:cubicBezTo>
                  <a:cubicBezTo>
                    <a:pt x="411" y="276"/>
                    <a:pt x="413" y="273"/>
                    <a:pt x="410" y="272"/>
                  </a:cubicBezTo>
                  <a:cubicBezTo>
                    <a:pt x="413" y="271"/>
                    <a:pt x="410" y="278"/>
                    <a:pt x="415" y="276"/>
                  </a:cubicBezTo>
                  <a:cubicBezTo>
                    <a:pt x="417" y="256"/>
                    <a:pt x="420" y="237"/>
                    <a:pt x="420" y="217"/>
                  </a:cubicBezTo>
                  <a:cubicBezTo>
                    <a:pt x="422" y="215"/>
                    <a:pt x="422" y="213"/>
                    <a:pt x="423" y="213"/>
                  </a:cubicBezTo>
                  <a:cubicBezTo>
                    <a:pt x="422" y="211"/>
                    <a:pt x="422" y="205"/>
                    <a:pt x="420" y="204"/>
                  </a:cubicBezTo>
                  <a:cubicBezTo>
                    <a:pt x="420" y="204"/>
                    <a:pt x="421" y="202"/>
                    <a:pt x="422" y="201"/>
                  </a:cubicBezTo>
                  <a:cubicBezTo>
                    <a:pt x="423" y="197"/>
                    <a:pt x="417" y="198"/>
                    <a:pt x="418" y="193"/>
                  </a:cubicBezTo>
                  <a:cubicBezTo>
                    <a:pt x="420" y="195"/>
                    <a:pt x="421" y="195"/>
                    <a:pt x="422" y="195"/>
                  </a:cubicBezTo>
                  <a:cubicBezTo>
                    <a:pt x="419" y="192"/>
                    <a:pt x="418" y="187"/>
                    <a:pt x="417" y="183"/>
                  </a:cubicBezTo>
                  <a:cubicBezTo>
                    <a:pt x="417" y="184"/>
                    <a:pt x="418" y="185"/>
                    <a:pt x="419" y="184"/>
                  </a:cubicBezTo>
                  <a:cubicBezTo>
                    <a:pt x="415" y="181"/>
                    <a:pt x="418" y="176"/>
                    <a:pt x="416" y="173"/>
                  </a:cubicBezTo>
                  <a:cubicBezTo>
                    <a:pt x="418" y="174"/>
                    <a:pt x="418" y="174"/>
                    <a:pt x="418" y="174"/>
                  </a:cubicBezTo>
                  <a:cubicBezTo>
                    <a:pt x="419" y="167"/>
                    <a:pt x="413" y="173"/>
                    <a:pt x="413" y="168"/>
                  </a:cubicBezTo>
                  <a:cubicBezTo>
                    <a:pt x="414" y="169"/>
                    <a:pt x="415" y="168"/>
                    <a:pt x="416" y="168"/>
                  </a:cubicBezTo>
                  <a:cubicBezTo>
                    <a:pt x="411" y="164"/>
                    <a:pt x="410" y="156"/>
                    <a:pt x="407" y="152"/>
                  </a:cubicBezTo>
                  <a:cubicBezTo>
                    <a:pt x="408" y="152"/>
                    <a:pt x="408" y="152"/>
                    <a:pt x="408" y="152"/>
                  </a:cubicBezTo>
                  <a:cubicBezTo>
                    <a:pt x="406" y="147"/>
                    <a:pt x="405" y="141"/>
                    <a:pt x="401" y="137"/>
                  </a:cubicBezTo>
                  <a:cubicBezTo>
                    <a:pt x="401" y="134"/>
                    <a:pt x="406" y="135"/>
                    <a:pt x="403" y="130"/>
                  </a:cubicBezTo>
                  <a:cubicBezTo>
                    <a:pt x="399" y="132"/>
                    <a:pt x="397" y="123"/>
                    <a:pt x="394" y="128"/>
                  </a:cubicBezTo>
                  <a:cubicBezTo>
                    <a:pt x="392" y="123"/>
                    <a:pt x="390" y="116"/>
                    <a:pt x="388" y="113"/>
                  </a:cubicBezTo>
                  <a:cubicBezTo>
                    <a:pt x="390" y="115"/>
                    <a:pt x="391" y="109"/>
                    <a:pt x="393" y="112"/>
                  </a:cubicBezTo>
                  <a:cubicBezTo>
                    <a:pt x="394" y="108"/>
                    <a:pt x="394" y="108"/>
                    <a:pt x="394" y="108"/>
                  </a:cubicBezTo>
                  <a:cubicBezTo>
                    <a:pt x="395" y="108"/>
                    <a:pt x="395" y="111"/>
                    <a:pt x="396" y="109"/>
                  </a:cubicBezTo>
                  <a:cubicBezTo>
                    <a:pt x="395" y="108"/>
                    <a:pt x="391" y="103"/>
                    <a:pt x="390" y="101"/>
                  </a:cubicBezTo>
                  <a:cubicBezTo>
                    <a:pt x="386" y="100"/>
                    <a:pt x="380" y="100"/>
                    <a:pt x="376" y="95"/>
                  </a:cubicBezTo>
                  <a:cubicBezTo>
                    <a:pt x="379" y="96"/>
                    <a:pt x="378" y="91"/>
                    <a:pt x="380" y="92"/>
                  </a:cubicBezTo>
                  <a:cubicBezTo>
                    <a:pt x="369" y="91"/>
                    <a:pt x="369" y="91"/>
                    <a:pt x="369" y="91"/>
                  </a:cubicBezTo>
                  <a:cubicBezTo>
                    <a:pt x="367" y="89"/>
                    <a:pt x="371" y="88"/>
                    <a:pt x="368" y="87"/>
                  </a:cubicBezTo>
                  <a:cubicBezTo>
                    <a:pt x="368" y="87"/>
                    <a:pt x="366" y="87"/>
                    <a:pt x="365" y="87"/>
                  </a:cubicBezTo>
                  <a:cubicBezTo>
                    <a:pt x="365" y="86"/>
                    <a:pt x="359" y="82"/>
                    <a:pt x="361" y="78"/>
                  </a:cubicBezTo>
                  <a:cubicBezTo>
                    <a:pt x="361" y="77"/>
                    <a:pt x="364" y="80"/>
                    <a:pt x="363" y="77"/>
                  </a:cubicBezTo>
                  <a:cubicBezTo>
                    <a:pt x="361" y="75"/>
                    <a:pt x="359" y="76"/>
                    <a:pt x="357" y="73"/>
                  </a:cubicBezTo>
                  <a:cubicBezTo>
                    <a:pt x="357" y="73"/>
                    <a:pt x="357" y="73"/>
                    <a:pt x="357" y="73"/>
                  </a:cubicBezTo>
                  <a:cubicBezTo>
                    <a:pt x="356" y="71"/>
                    <a:pt x="351" y="69"/>
                    <a:pt x="351" y="73"/>
                  </a:cubicBezTo>
                  <a:cubicBezTo>
                    <a:pt x="352" y="74"/>
                    <a:pt x="352" y="71"/>
                    <a:pt x="353" y="73"/>
                  </a:cubicBezTo>
                  <a:cubicBezTo>
                    <a:pt x="350" y="74"/>
                    <a:pt x="347" y="72"/>
                    <a:pt x="344" y="69"/>
                  </a:cubicBezTo>
                  <a:cubicBezTo>
                    <a:pt x="345" y="70"/>
                    <a:pt x="346" y="69"/>
                    <a:pt x="347" y="68"/>
                  </a:cubicBezTo>
                  <a:cubicBezTo>
                    <a:pt x="342" y="67"/>
                    <a:pt x="337" y="66"/>
                    <a:pt x="331" y="64"/>
                  </a:cubicBezTo>
                  <a:cubicBezTo>
                    <a:pt x="330" y="65"/>
                    <a:pt x="335" y="62"/>
                    <a:pt x="335" y="63"/>
                  </a:cubicBezTo>
                  <a:cubicBezTo>
                    <a:pt x="331" y="57"/>
                    <a:pt x="321" y="59"/>
                    <a:pt x="318" y="52"/>
                  </a:cubicBezTo>
                  <a:cubicBezTo>
                    <a:pt x="319" y="52"/>
                    <a:pt x="318" y="55"/>
                    <a:pt x="318" y="54"/>
                  </a:cubicBezTo>
                  <a:cubicBezTo>
                    <a:pt x="315" y="53"/>
                    <a:pt x="316" y="50"/>
                    <a:pt x="314" y="50"/>
                  </a:cubicBezTo>
                  <a:cubicBezTo>
                    <a:pt x="314" y="49"/>
                    <a:pt x="311" y="50"/>
                    <a:pt x="309" y="49"/>
                  </a:cubicBezTo>
                  <a:cubicBezTo>
                    <a:pt x="307" y="50"/>
                    <a:pt x="309" y="48"/>
                    <a:pt x="311" y="49"/>
                  </a:cubicBezTo>
                  <a:cubicBezTo>
                    <a:pt x="307" y="49"/>
                    <a:pt x="295" y="46"/>
                    <a:pt x="289" y="42"/>
                  </a:cubicBezTo>
                  <a:cubicBezTo>
                    <a:pt x="289" y="43"/>
                    <a:pt x="284" y="44"/>
                    <a:pt x="282" y="44"/>
                  </a:cubicBezTo>
                  <a:cubicBezTo>
                    <a:pt x="283" y="42"/>
                    <a:pt x="283" y="42"/>
                    <a:pt x="283" y="42"/>
                  </a:cubicBezTo>
                  <a:cubicBezTo>
                    <a:pt x="282" y="40"/>
                    <a:pt x="278" y="40"/>
                    <a:pt x="278" y="38"/>
                  </a:cubicBezTo>
                  <a:cubicBezTo>
                    <a:pt x="274" y="40"/>
                    <a:pt x="292" y="39"/>
                    <a:pt x="287" y="40"/>
                  </a:cubicBezTo>
                  <a:cubicBezTo>
                    <a:pt x="286" y="38"/>
                    <a:pt x="279" y="42"/>
                    <a:pt x="281" y="39"/>
                  </a:cubicBezTo>
                  <a:cubicBezTo>
                    <a:pt x="278" y="38"/>
                    <a:pt x="274" y="40"/>
                    <a:pt x="272" y="37"/>
                  </a:cubicBezTo>
                  <a:cubicBezTo>
                    <a:pt x="273" y="38"/>
                    <a:pt x="275" y="34"/>
                    <a:pt x="273" y="34"/>
                  </a:cubicBezTo>
                  <a:cubicBezTo>
                    <a:pt x="268" y="33"/>
                    <a:pt x="271" y="35"/>
                    <a:pt x="267" y="35"/>
                  </a:cubicBezTo>
                  <a:cubicBezTo>
                    <a:pt x="265" y="35"/>
                    <a:pt x="265" y="35"/>
                    <a:pt x="265" y="35"/>
                  </a:cubicBezTo>
                  <a:cubicBezTo>
                    <a:pt x="264" y="38"/>
                    <a:pt x="260" y="34"/>
                    <a:pt x="262" y="37"/>
                  </a:cubicBezTo>
                  <a:cubicBezTo>
                    <a:pt x="261" y="35"/>
                    <a:pt x="255" y="37"/>
                    <a:pt x="256" y="33"/>
                  </a:cubicBezTo>
                  <a:cubicBezTo>
                    <a:pt x="257" y="30"/>
                    <a:pt x="257" y="30"/>
                    <a:pt x="257" y="30"/>
                  </a:cubicBezTo>
                  <a:cubicBezTo>
                    <a:pt x="255" y="30"/>
                    <a:pt x="253" y="33"/>
                    <a:pt x="251" y="34"/>
                  </a:cubicBezTo>
                  <a:cubicBezTo>
                    <a:pt x="251" y="32"/>
                    <a:pt x="251" y="32"/>
                    <a:pt x="251" y="32"/>
                  </a:cubicBezTo>
                  <a:cubicBezTo>
                    <a:pt x="250" y="37"/>
                    <a:pt x="246" y="31"/>
                    <a:pt x="243" y="35"/>
                  </a:cubicBezTo>
                  <a:cubicBezTo>
                    <a:pt x="239" y="32"/>
                    <a:pt x="232" y="34"/>
                    <a:pt x="231" y="30"/>
                  </a:cubicBezTo>
                  <a:cubicBezTo>
                    <a:pt x="227" y="31"/>
                    <a:pt x="224" y="33"/>
                    <a:pt x="221" y="32"/>
                  </a:cubicBezTo>
                  <a:cubicBezTo>
                    <a:pt x="221" y="31"/>
                    <a:pt x="222" y="31"/>
                    <a:pt x="223" y="30"/>
                  </a:cubicBezTo>
                  <a:cubicBezTo>
                    <a:pt x="220" y="28"/>
                    <a:pt x="220" y="30"/>
                    <a:pt x="218" y="31"/>
                  </a:cubicBezTo>
                  <a:cubicBezTo>
                    <a:pt x="218" y="30"/>
                    <a:pt x="213" y="28"/>
                    <a:pt x="210" y="26"/>
                  </a:cubicBezTo>
                  <a:cubicBezTo>
                    <a:pt x="207" y="28"/>
                    <a:pt x="208" y="30"/>
                    <a:pt x="208" y="32"/>
                  </a:cubicBezTo>
                  <a:cubicBezTo>
                    <a:pt x="205" y="27"/>
                    <a:pt x="199" y="36"/>
                    <a:pt x="195" y="31"/>
                  </a:cubicBezTo>
                  <a:cubicBezTo>
                    <a:pt x="196" y="31"/>
                    <a:pt x="200" y="29"/>
                    <a:pt x="197" y="28"/>
                  </a:cubicBezTo>
                  <a:cubicBezTo>
                    <a:pt x="193" y="23"/>
                    <a:pt x="191" y="32"/>
                    <a:pt x="186" y="30"/>
                  </a:cubicBezTo>
                  <a:cubicBezTo>
                    <a:pt x="188" y="34"/>
                    <a:pt x="188" y="34"/>
                    <a:pt x="188" y="34"/>
                  </a:cubicBezTo>
                  <a:cubicBezTo>
                    <a:pt x="186" y="32"/>
                    <a:pt x="182" y="38"/>
                    <a:pt x="181" y="34"/>
                  </a:cubicBezTo>
                  <a:cubicBezTo>
                    <a:pt x="180" y="35"/>
                    <a:pt x="176" y="33"/>
                    <a:pt x="177" y="37"/>
                  </a:cubicBezTo>
                  <a:cubicBezTo>
                    <a:pt x="169" y="35"/>
                    <a:pt x="160" y="45"/>
                    <a:pt x="153" y="39"/>
                  </a:cubicBezTo>
                  <a:cubicBezTo>
                    <a:pt x="152" y="40"/>
                    <a:pt x="149" y="40"/>
                    <a:pt x="151" y="42"/>
                  </a:cubicBezTo>
                  <a:cubicBezTo>
                    <a:pt x="153" y="43"/>
                    <a:pt x="153" y="40"/>
                    <a:pt x="154" y="41"/>
                  </a:cubicBezTo>
                  <a:cubicBezTo>
                    <a:pt x="153" y="41"/>
                    <a:pt x="153" y="42"/>
                    <a:pt x="153" y="43"/>
                  </a:cubicBezTo>
                  <a:cubicBezTo>
                    <a:pt x="151" y="43"/>
                    <a:pt x="149" y="43"/>
                    <a:pt x="150" y="39"/>
                  </a:cubicBezTo>
                  <a:cubicBezTo>
                    <a:pt x="143" y="39"/>
                    <a:pt x="147" y="48"/>
                    <a:pt x="140" y="50"/>
                  </a:cubicBezTo>
                  <a:cubicBezTo>
                    <a:pt x="140" y="48"/>
                    <a:pt x="139" y="48"/>
                    <a:pt x="138" y="49"/>
                  </a:cubicBezTo>
                  <a:cubicBezTo>
                    <a:pt x="136" y="53"/>
                    <a:pt x="136" y="53"/>
                    <a:pt x="136" y="53"/>
                  </a:cubicBezTo>
                  <a:cubicBezTo>
                    <a:pt x="131" y="54"/>
                    <a:pt x="131" y="51"/>
                    <a:pt x="130" y="48"/>
                  </a:cubicBezTo>
                  <a:cubicBezTo>
                    <a:pt x="128" y="50"/>
                    <a:pt x="125" y="51"/>
                    <a:pt x="126" y="54"/>
                  </a:cubicBezTo>
                  <a:cubicBezTo>
                    <a:pt x="121" y="52"/>
                    <a:pt x="121" y="52"/>
                    <a:pt x="121" y="52"/>
                  </a:cubicBezTo>
                  <a:cubicBezTo>
                    <a:pt x="125" y="53"/>
                    <a:pt x="121" y="55"/>
                    <a:pt x="120" y="56"/>
                  </a:cubicBezTo>
                  <a:cubicBezTo>
                    <a:pt x="121" y="55"/>
                    <a:pt x="121" y="55"/>
                    <a:pt x="121" y="55"/>
                  </a:cubicBezTo>
                  <a:cubicBezTo>
                    <a:pt x="120" y="54"/>
                    <a:pt x="118" y="56"/>
                    <a:pt x="117" y="57"/>
                  </a:cubicBezTo>
                  <a:cubicBezTo>
                    <a:pt x="118" y="59"/>
                    <a:pt x="121" y="58"/>
                    <a:pt x="122" y="57"/>
                  </a:cubicBezTo>
                  <a:cubicBezTo>
                    <a:pt x="122" y="59"/>
                    <a:pt x="120" y="60"/>
                    <a:pt x="120" y="62"/>
                  </a:cubicBezTo>
                  <a:cubicBezTo>
                    <a:pt x="119" y="59"/>
                    <a:pt x="115" y="62"/>
                    <a:pt x="114" y="63"/>
                  </a:cubicBezTo>
                  <a:cubicBezTo>
                    <a:pt x="112" y="64"/>
                    <a:pt x="113" y="66"/>
                    <a:pt x="113" y="67"/>
                  </a:cubicBezTo>
                  <a:cubicBezTo>
                    <a:pt x="112" y="66"/>
                    <a:pt x="110" y="69"/>
                    <a:pt x="110" y="66"/>
                  </a:cubicBezTo>
                  <a:cubicBezTo>
                    <a:pt x="110" y="65"/>
                    <a:pt x="112" y="66"/>
                    <a:pt x="112" y="64"/>
                  </a:cubicBezTo>
                  <a:cubicBezTo>
                    <a:pt x="110" y="64"/>
                    <a:pt x="109" y="62"/>
                    <a:pt x="108" y="66"/>
                  </a:cubicBezTo>
                  <a:cubicBezTo>
                    <a:pt x="107" y="68"/>
                    <a:pt x="112" y="69"/>
                    <a:pt x="107" y="71"/>
                  </a:cubicBezTo>
                  <a:cubicBezTo>
                    <a:pt x="108" y="70"/>
                    <a:pt x="107" y="69"/>
                    <a:pt x="107" y="67"/>
                  </a:cubicBezTo>
                  <a:cubicBezTo>
                    <a:pt x="103" y="69"/>
                    <a:pt x="103" y="69"/>
                    <a:pt x="103" y="69"/>
                  </a:cubicBezTo>
                  <a:cubicBezTo>
                    <a:pt x="105" y="71"/>
                    <a:pt x="105" y="71"/>
                    <a:pt x="105" y="71"/>
                  </a:cubicBezTo>
                  <a:cubicBezTo>
                    <a:pt x="104" y="71"/>
                    <a:pt x="104" y="70"/>
                    <a:pt x="104" y="70"/>
                  </a:cubicBezTo>
                  <a:cubicBezTo>
                    <a:pt x="104" y="73"/>
                    <a:pt x="100" y="75"/>
                    <a:pt x="101" y="78"/>
                  </a:cubicBezTo>
                  <a:cubicBezTo>
                    <a:pt x="100" y="79"/>
                    <a:pt x="97" y="79"/>
                    <a:pt x="95" y="80"/>
                  </a:cubicBezTo>
                  <a:cubicBezTo>
                    <a:pt x="95" y="80"/>
                    <a:pt x="95" y="80"/>
                    <a:pt x="95" y="80"/>
                  </a:cubicBezTo>
                  <a:cubicBezTo>
                    <a:pt x="92" y="80"/>
                    <a:pt x="91" y="83"/>
                    <a:pt x="91" y="86"/>
                  </a:cubicBezTo>
                  <a:cubicBezTo>
                    <a:pt x="90" y="85"/>
                    <a:pt x="90" y="85"/>
                    <a:pt x="90" y="85"/>
                  </a:cubicBezTo>
                  <a:cubicBezTo>
                    <a:pt x="89" y="86"/>
                    <a:pt x="88" y="89"/>
                    <a:pt x="88" y="91"/>
                  </a:cubicBezTo>
                  <a:cubicBezTo>
                    <a:pt x="84" y="92"/>
                    <a:pt x="80" y="85"/>
                    <a:pt x="80" y="90"/>
                  </a:cubicBezTo>
                  <a:cubicBezTo>
                    <a:pt x="78" y="93"/>
                    <a:pt x="80" y="97"/>
                    <a:pt x="82" y="97"/>
                  </a:cubicBezTo>
                  <a:cubicBezTo>
                    <a:pt x="77" y="100"/>
                    <a:pt x="76" y="108"/>
                    <a:pt x="70" y="110"/>
                  </a:cubicBezTo>
                  <a:cubicBezTo>
                    <a:pt x="70" y="112"/>
                    <a:pt x="71" y="112"/>
                    <a:pt x="71" y="113"/>
                  </a:cubicBezTo>
                  <a:cubicBezTo>
                    <a:pt x="64" y="120"/>
                    <a:pt x="64" y="130"/>
                    <a:pt x="56" y="134"/>
                  </a:cubicBezTo>
                  <a:cubicBezTo>
                    <a:pt x="56" y="131"/>
                    <a:pt x="54" y="132"/>
                    <a:pt x="53" y="132"/>
                  </a:cubicBezTo>
                  <a:cubicBezTo>
                    <a:pt x="54" y="135"/>
                    <a:pt x="49" y="133"/>
                    <a:pt x="52" y="135"/>
                  </a:cubicBezTo>
                  <a:cubicBezTo>
                    <a:pt x="54" y="136"/>
                    <a:pt x="55" y="137"/>
                    <a:pt x="57" y="135"/>
                  </a:cubicBezTo>
                  <a:cubicBezTo>
                    <a:pt x="56" y="140"/>
                    <a:pt x="53" y="147"/>
                    <a:pt x="50" y="149"/>
                  </a:cubicBezTo>
                  <a:cubicBezTo>
                    <a:pt x="51" y="148"/>
                    <a:pt x="52" y="149"/>
                    <a:pt x="52" y="151"/>
                  </a:cubicBezTo>
                  <a:cubicBezTo>
                    <a:pt x="49" y="149"/>
                    <a:pt x="47" y="152"/>
                    <a:pt x="47" y="155"/>
                  </a:cubicBezTo>
                  <a:cubicBezTo>
                    <a:pt x="48" y="156"/>
                    <a:pt x="48" y="156"/>
                    <a:pt x="48" y="156"/>
                  </a:cubicBezTo>
                  <a:cubicBezTo>
                    <a:pt x="46" y="157"/>
                    <a:pt x="46" y="157"/>
                    <a:pt x="46" y="157"/>
                  </a:cubicBezTo>
                  <a:cubicBezTo>
                    <a:pt x="46" y="159"/>
                    <a:pt x="49" y="160"/>
                    <a:pt x="47" y="162"/>
                  </a:cubicBezTo>
                  <a:cubicBezTo>
                    <a:pt x="44" y="162"/>
                    <a:pt x="44" y="162"/>
                    <a:pt x="44" y="162"/>
                  </a:cubicBezTo>
                  <a:cubicBezTo>
                    <a:pt x="45" y="165"/>
                    <a:pt x="47" y="170"/>
                    <a:pt x="44" y="173"/>
                  </a:cubicBezTo>
                  <a:cubicBezTo>
                    <a:pt x="40" y="174"/>
                    <a:pt x="40" y="174"/>
                    <a:pt x="40" y="174"/>
                  </a:cubicBezTo>
                  <a:cubicBezTo>
                    <a:pt x="40" y="176"/>
                    <a:pt x="41" y="178"/>
                    <a:pt x="43" y="176"/>
                  </a:cubicBezTo>
                  <a:cubicBezTo>
                    <a:pt x="39" y="181"/>
                    <a:pt x="39" y="184"/>
                    <a:pt x="35" y="186"/>
                  </a:cubicBezTo>
                  <a:cubicBezTo>
                    <a:pt x="40" y="196"/>
                    <a:pt x="38" y="209"/>
                    <a:pt x="37" y="220"/>
                  </a:cubicBezTo>
                  <a:cubicBezTo>
                    <a:pt x="36" y="219"/>
                    <a:pt x="36" y="219"/>
                    <a:pt x="36" y="219"/>
                  </a:cubicBezTo>
                  <a:cubicBezTo>
                    <a:pt x="34" y="222"/>
                    <a:pt x="38" y="221"/>
                    <a:pt x="37" y="223"/>
                  </a:cubicBezTo>
                  <a:cubicBezTo>
                    <a:pt x="36" y="222"/>
                    <a:pt x="34" y="225"/>
                    <a:pt x="32" y="223"/>
                  </a:cubicBezTo>
                  <a:cubicBezTo>
                    <a:pt x="30" y="227"/>
                    <a:pt x="35" y="228"/>
                    <a:pt x="36" y="231"/>
                  </a:cubicBezTo>
                  <a:cubicBezTo>
                    <a:pt x="38" y="231"/>
                    <a:pt x="34" y="228"/>
                    <a:pt x="37" y="229"/>
                  </a:cubicBezTo>
                  <a:cubicBezTo>
                    <a:pt x="38" y="229"/>
                    <a:pt x="36" y="235"/>
                    <a:pt x="39" y="235"/>
                  </a:cubicBezTo>
                  <a:cubicBezTo>
                    <a:pt x="38" y="236"/>
                    <a:pt x="35" y="236"/>
                    <a:pt x="34" y="235"/>
                  </a:cubicBezTo>
                  <a:cubicBezTo>
                    <a:pt x="36" y="237"/>
                    <a:pt x="36" y="237"/>
                    <a:pt x="36" y="237"/>
                  </a:cubicBezTo>
                  <a:cubicBezTo>
                    <a:pt x="32" y="241"/>
                    <a:pt x="29" y="231"/>
                    <a:pt x="24" y="234"/>
                  </a:cubicBezTo>
                  <a:cubicBezTo>
                    <a:pt x="25" y="237"/>
                    <a:pt x="25" y="237"/>
                    <a:pt x="25" y="237"/>
                  </a:cubicBezTo>
                  <a:cubicBezTo>
                    <a:pt x="21" y="239"/>
                    <a:pt x="21" y="230"/>
                    <a:pt x="20" y="237"/>
                  </a:cubicBezTo>
                  <a:cubicBezTo>
                    <a:pt x="21" y="239"/>
                    <a:pt x="26" y="241"/>
                    <a:pt x="27" y="239"/>
                  </a:cubicBezTo>
                  <a:cubicBezTo>
                    <a:pt x="29" y="244"/>
                    <a:pt x="35" y="241"/>
                    <a:pt x="36" y="246"/>
                  </a:cubicBezTo>
                  <a:cubicBezTo>
                    <a:pt x="34" y="248"/>
                    <a:pt x="34" y="242"/>
                    <a:pt x="32" y="243"/>
                  </a:cubicBezTo>
                  <a:cubicBezTo>
                    <a:pt x="30" y="246"/>
                    <a:pt x="34" y="248"/>
                    <a:pt x="34" y="251"/>
                  </a:cubicBezTo>
                  <a:cubicBezTo>
                    <a:pt x="35" y="248"/>
                    <a:pt x="38" y="250"/>
                    <a:pt x="39" y="251"/>
                  </a:cubicBezTo>
                  <a:cubicBezTo>
                    <a:pt x="38" y="254"/>
                    <a:pt x="36" y="250"/>
                    <a:pt x="36" y="254"/>
                  </a:cubicBezTo>
                  <a:cubicBezTo>
                    <a:pt x="38" y="254"/>
                    <a:pt x="40" y="257"/>
                    <a:pt x="41" y="254"/>
                  </a:cubicBezTo>
                  <a:cubicBezTo>
                    <a:pt x="45" y="255"/>
                    <a:pt x="40" y="258"/>
                    <a:pt x="44" y="260"/>
                  </a:cubicBezTo>
                  <a:cubicBezTo>
                    <a:pt x="41" y="262"/>
                    <a:pt x="37" y="257"/>
                    <a:pt x="36" y="262"/>
                  </a:cubicBezTo>
                  <a:cubicBezTo>
                    <a:pt x="38" y="261"/>
                    <a:pt x="41" y="266"/>
                    <a:pt x="45" y="263"/>
                  </a:cubicBezTo>
                  <a:cubicBezTo>
                    <a:pt x="44" y="265"/>
                    <a:pt x="42" y="265"/>
                    <a:pt x="40" y="265"/>
                  </a:cubicBezTo>
                  <a:cubicBezTo>
                    <a:pt x="39" y="268"/>
                    <a:pt x="47" y="269"/>
                    <a:pt x="42" y="271"/>
                  </a:cubicBezTo>
                  <a:cubicBezTo>
                    <a:pt x="45" y="271"/>
                    <a:pt x="45" y="271"/>
                    <a:pt x="45" y="271"/>
                  </a:cubicBezTo>
                  <a:cubicBezTo>
                    <a:pt x="44" y="272"/>
                    <a:pt x="44" y="273"/>
                    <a:pt x="43" y="275"/>
                  </a:cubicBezTo>
                  <a:cubicBezTo>
                    <a:pt x="43" y="277"/>
                    <a:pt x="48" y="280"/>
                    <a:pt x="44" y="282"/>
                  </a:cubicBezTo>
                  <a:cubicBezTo>
                    <a:pt x="45" y="282"/>
                    <a:pt x="47" y="287"/>
                    <a:pt x="49" y="284"/>
                  </a:cubicBezTo>
                  <a:cubicBezTo>
                    <a:pt x="49" y="280"/>
                    <a:pt x="45" y="281"/>
                    <a:pt x="49" y="278"/>
                  </a:cubicBezTo>
                  <a:cubicBezTo>
                    <a:pt x="46" y="282"/>
                    <a:pt x="51" y="282"/>
                    <a:pt x="53" y="284"/>
                  </a:cubicBezTo>
                  <a:cubicBezTo>
                    <a:pt x="51" y="285"/>
                    <a:pt x="51" y="285"/>
                    <a:pt x="51" y="285"/>
                  </a:cubicBezTo>
                  <a:cubicBezTo>
                    <a:pt x="52" y="285"/>
                    <a:pt x="53" y="288"/>
                    <a:pt x="55" y="288"/>
                  </a:cubicBezTo>
                  <a:cubicBezTo>
                    <a:pt x="54" y="288"/>
                    <a:pt x="53" y="288"/>
                    <a:pt x="53" y="289"/>
                  </a:cubicBezTo>
                  <a:cubicBezTo>
                    <a:pt x="56" y="289"/>
                    <a:pt x="56" y="289"/>
                    <a:pt x="56" y="289"/>
                  </a:cubicBezTo>
                  <a:cubicBezTo>
                    <a:pt x="59" y="293"/>
                    <a:pt x="52" y="292"/>
                    <a:pt x="54" y="296"/>
                  </a:cubicBezTo>
                  <a:cubicBezTo>
                    <a:pt x="51" y="294"/>
                    <a:pt x="51" y="294"/>
                    <a:pt x="51" y="294"/>
                  </a:cubicBezTo>
                  <a:cubicBezTo>
                    <a:pt x="52" y="294"/>
                    <a:pt x="50" y="297"/>
                    <a:pt x="52" y="298"/>
                  </a:cubicBezTo>
                  <a:cubicBezTo>
                    <a:pt x="54" y="298"/>
                    <a:pt x="58" y="299"/>
                    <a:pt x="60" y="298"/>
                  </a:cubicBezTo>
                  <a:cubicBezTo>
                    <a:pt x="62" y="300"/>
                    <a:pt x="58" y="301"/>
                    <a:pt x="61" y="302"/>
                  </a:cubicBezTo>
                  <a:cubicBezTo>
                    <a:pt x="57" y="300"/>
                    <a:pt x="57" y="300"/>
                    <a:pt x="57" y="300"/>
                  </a:cubicBezTo>
                  <a:cubicBezTo>
                    <a:pt x="56" y="300"/>
                    <a:pt x="54" y="304"/>
                    <a:pt x="56" y="307"/>
                  </a:cubicBezTo>
                  <a:cubicBezTo>
                    <a:pt x="57" y="308"/>
                    <a:pt x="62" y="310"/>
                    <a:pt x="62" y="306"/>
                  </a:cubicBezTo>
                  <a:cubicBezTo>
                    <a:pt x="62" y="308"/>
                    <a:pt x="62" y="311"/>
                    <a:pt x="60" y="310"/>
                  </a:cubicBezTo>
                  <a:cubicBezTo>
                    <a:pt x="62" y="313"/>
                    <a:pt x="62" y="309"/>
                    <a:pt x="65" y="311"/>
                  </a:cubicBezTo>
                  <a:cubicBezTo>
                    <a:pt x="64" y="313"/>
                    <a:pt x="64" y="318"/>
                    <a:pt x="63" y="321"/>
                  </a:cubicBezTo>
                  <a:cubicBezTo>
                    <a:pt x="58" y="320"/>
                    <a:pt x="58" y="320"/>
                    <a:pt x="58" y="320"/>
                  </a:cubicBezTo>
                  <a:cubicBezTo>
                    <a:pt x="59" y="322"/>
                    <a:pt x="59" y="322"/>
                    <a:pt x="59" y="322"/>
                  </a:cubicBezTo>
                  <a:cubicBezTo>
                    <a:pt x="54" y="320"/>
                    <a:pt x="57" y="324"/>
                    <a:pt x="53" y="324"/>
                  </a:cubicBezTo>
                  <a:cubicBezTo>
                    <a:pt x="54" y="326"/>
                    <a:pt x="56" y="327"/>
                    <a:pt x="57" y="328"/>
                  </a:cubicBezTo>
                  <a:cubicBezTo>
                    <a:pt x="60" y="321"/>
                    <a:pt x="66" y="329"/>
                    <a:pt x="70" y="326"/>
                  </a:cubicBezTo>
                  <a:cubicBezTo>
                    <a:pt x="74" y="331"/>
                    <a:pt x="61" y="335"/>
                    <a:pt x="71" y="337"/>
                  </a:cubicBezTo>
                  <a:cubicBezTo>
                    <a:pt x="72" y="336"/>
                    <a:pt x="76" y="337"/>
                    <a:pt x="73" y="334"/>
                  </a:cubicBezTo>
                  <a:cubicBezTo>
                    <a:pt x="75" y="338"/>
                    <a:pt x="79" y="334"/>
                    <a:pt x="79" y="339"/>
                  </a:cubicBezTo>
                  <a:cubicBezTo>
                    <a:pt x="76" y="337"/>
                    <a:pt x="77" y="345"/>
                    <a:pt x="72" y="342"/>
                  </a:cubicBezTo>
                  <a:cubicBezTo>
                    <a:pt x="73" y="341"/>
                    <a:pt x="71" y="339"/>
                    <a:pt x="71" y="338"/>
                  </a:cubicBezTo>
                  <a:cubicBezTo>
                    <a:pt x="70" y="340"/>
                    <a:pt x="66" y="340"/>
                    <a:pt x="68" y="344"/>
                  </a:cubicBezTo>
                  <a:cubicBezTo>
                    <a:pt x="70" y="346"/>
                    <a:pt x="71" y="349"/>
                    <a:pt x="73" y="347"/>
                  </a:cubicBezTo>
                  <a:cubicBezTo>
                    <a:pt x="76" y="346"/>
                    <a:pt x="71" y="344"/>
                    <a:pt x="75" y="344"/>
                  </a:cubicBezTo>
                  <a:cubicBezTo>
                    <a:pt x="78" y="348"/>
                    <a:pt x="75" y="351"/>
                    <a:pt x="80" y="350"/>
                  </a:cubicBezTo>
                  <a:cubicBezTo>
                    <a:pt x="78" y="347"/>
                    <a:pt x="80" y="345"/>
                    <a:pt x="82" y="344"/>
                  </a:cubicBezTo>
                  <a:cubicBezTo>
                    <a:pt x="85" y="347"/>
                    <a:pt x="85" y="347"/>
                    <a:pt x="85" y="347"/>
                  </a:cubicBezTo>
                  <a:cubicBezTo>
                    <a:pt x="83" y="347"/>
                    <a:pt x="83" y="347"/>
                    <a:pt x="83" y="347"/>
                  </a:cubicBezTo>
                  <a:cubicBezTo>
                    <a:pt x="84" y="353"/>
                    <a:pt x="87" y="347"/>
                    <a:pt x="89" y="353"/>
                  </a:cubicBezTo>
                  <a:cubicBezTo>
                    <a:pt x="87" y="357"/>
                    <a:pt x="87" y="357"/>
                    <a:pt x="87" y="357"/>
                  </a:cubicBezTo>
                  <a:cubicBezTo>
                    <a:pt x="84" y="357"/>
                    <a:pt x="84" y="349"/>
                    <a:pt x="80" y="352"/>
                  </a:cubicBezTo>
                  <a:cubicBezTo>
                    <a:pt x="82" y="355"/>
                    <a:pt x="85" y="355"/>
                    <a:pt x="85" y="359"/>
                  </a:cubicBezTo>
                  <a:cubicBezTo>
                    <a:pt x="83" y="357"/>
                    <a:pt x="83" y="357"/>
                    <a:pt x="83" y="357"/>
                  </a:cubicBezTo>
                  <a:cubicBezTo>
                    <a:pt x="83" y="358"/>
                    <a:pt x="78" y="363"/>
                    <a:pt x="84" y="366"/>
                  </a:cubicBezTo>
                  <a:cubicBezTo>
                    <a:pt x="87" y="367"/>
                    <a:pt x="86" y="365"/>
                    <a:pt x="88" y="365"/>
                  </a:cubicBezTo>
                  <a:cubicBezTo>
                    <a:pt x="91" y="370"/>
                    <a:pt x="94" y="370"/>
                    <a:pt x="96" y="373"/>
                  </a:cubicBezTo>
                  <a:cubicBezTo>
                    <a:pt x="92" y="375"/>
                    <a:pt x="99" y="380"/>
                    <a:pt x="94" y="378"/>
                  </a:cubicBezTo>
                  <a:cubicBezTo>
                    <a:pt x="95" y="375"/>
                    <a:pt x="90" y="367"/>
                    <a:pt x="86" y="367"/>
                  </a:cubicBezTo>
                  <a:cubicBezTo>
                    <a:pt x="83" y="371"/>
                    <a:pt x="84" y="363"/>
                    <a:pt x="80" y="364"/>
                  </a:cubicBezTo>
                  <a:cubicBezTo>
                    <a:pt x="82" y="368"/>
                    <a:pt x="78" y="370"/>
                    <a:pt x="76" y="372"/>
                  </a:cubicBezTo>
                  <a:cubicBezTo>
                    <a:pt x="76" y="374"/>
                    <a:pt x="78" y="374"/>
                    <a:pt x="79" y="375"/>
                  </a:cubicBezTo>
                  <a:cubicBezTo>
                    <a:pt x="81" y="374"/>
                    <a:pt x="81" y="372"/>
                    <a:pt x="83" y="371"/>
                  </a:cubicBezTo>
                  <a:cubicBezTo>
                    <a:pt x="85" y="376"/>
                    <a:pt x="89" y="380"/>
                    <a:pt x="93" y="381"/>
                  </a:cubicBezTo>
                  <a:cubicBezTo>
                    <a:pt x="92" y="383"/>
                    <a:pt x="90" y="384"/>
                    <a:pt x="88" y="382"/>
                  </a:cubicBezTo>
                  <a:cubicBezTo>
                    <a:pt x="92" y="388"/>
                    <a:pt x="95" y="394"/>
                    <a:pt x="97" y="400"/>
                  </a:cubicBezTo>
                  <a:cubicBezTo>
                    <a:pt x="99" y="394"/>
                    <a:pt x="101" y="405"/>
                    <a:pt x="103" y="401"/>
                  </a:cubicBezTo>
                  <a:cubicBezTo>
                    <a:pt x="103" y="398"/>
                    <a:pt x="104" y="394"/>
                    <a:pt x="107" y="394"/>
                  </a:cubicBezTo>
                  <a:cubicBezTo>
                    <a:pt x="107" y="396"/>
                    <a:pt x="105" y="395"/>
                    <a:pt x="105" y="397"/>
                  </a:cubicBezTo>
                  <a:cubicBezTo>
                    <a:pt x="108" y="398"/>
                    <a:pt x="103" y="402"/>
                    <a:pt x="108" y="403"/>
                  </a:cubicBezTo>
                  <a:cubicBezTo>
                    <a:pt x="104" y="398"/>
                    <a:pt x="102" y="404"/>
                    <a:pt x="99" y="405"/>
                  </a:cubicBezTo>
                  <a:cubicBezTo>
                    <a:pt x="102" y="408"/>
                    <a:pt x="96" y="406"/>
                    <a:pt x="98" y="409"/>
                  </a:cubicBezTo>
                  <a:cubicBezTo>
                    <a:pt x="102" y="412"/>
                    <a:pt x="105" y="416"/>
                    <a:pt x="108" y="421"/>
                  </a:cubicBezTo>
                  <a:cubicBezTo>
                    <a:pt x="108" y="428"/>
                    <a:pt x="114" y="435"/>
                    <a:pt x="116" y="440"/>
                  </a:cubicBezTo>
                  <a:cubicBezTo>
                    <a:pt x="115" y="443"/>
                    <a:pt x="111" y="443"/>
                    <a:pt x="111" y="446"/>
                  </a:cubicBezTo>
                  <a:cubicBezTo>
                    <a:pt x="112" y="449"/>
                    <a:pt x="114" y="442"/>
                    <a:pt x="114" y="448"/>
                  </a:cubicBezTo>
                  <a:cubicBezTo>
                    <a:pt x="113" y="447"/>
                    <a:pt x="113" y="447"/>
                    <a:pt x="113" y="447"/>
                  </a:cubicBezTo>
                  <a:cubicBezTo>
                    <a:pt x="114" y="449"/>
                    <a:pt x="114" y="457"/>
                    <a:pt x="119" y="458"/>
                  </a:cubicBezTo>
                  <a:cubicBezTo>
                    <a:pt x="115" y="457"/>
                    <a:pt x="115" y="457"/>
                    <a:pt x="115" y="457"/>
                  </a:cubicBezTo>
                  <a:cubicBezTo>
                    <a:pt x="115" y="458"/>
                    <a:pt x="116" y="459"/>
                    <a:pt x="116" y="459"/>
                  </a:cubicBezTo>
                  <a:cubicBezTo>
                    <a:pt x="115" y="460"/>
                    <a:pt x="114" y="461"/>
                    <a:pt x="113" y="460"/>
                  </a:cubicBezTo>
                  <a:cubicBezTo>
                    <a:pt x="110" y="464"/>
                    <a:pt x="114" y="466"/>
                    <a:pt x="115" y="470"/>
                  </a:cubicBezTo>
                  <a:cubicBezTo>
                    <a:pt x="117" y="467"/>
                    <a:pt x="117" y="467"/>
                    <a:pt x="117" y="467"/>
                  </a:cubicBezTo>
                  <a:cubicBezTo>
                    <a:pt x="120" y="473"/>
                    <a:pt x="119" y="477"/>
                    <a:pt x="120" y="483"/>
                  </a:cubicBezTo>
                  <a:cubicBezTo>
                    <a:pt x="118" y="483"/>
                    <a:pt x="118" y="483"/>
                    <a:pt x="118" y="483"/>
                  </a:cubicBezTo>
                  <a:cubicBezTo>
                    <a:pt x="119" y="486"/>
                    <a:pt x="119" y="486"/>
                    <a:pt x="119" y="486"/>
                  </a:cubicBezTo>
                  <a:cubicBezTo>
                    <a:pt x="117" y="486"/>
                    <a:pt x="116" y="489"/>
                    <a:pt x="118" y="491"/>
                  </a:cubicBezTo>
                  <a:cubicBezTo>
                    <a:pt x="111" y="482"/>
                    <a:pt x="111" y="482"/>
                    <a:pt x="111" y="482"/>
                  </a:cubicBezTo>
                  <a:cubicBezTo>
                    <a:pt x="112" y="480"/>
                    <a:pt x="114" y="485"/>
                    <a:pt x="117" y="483"/>
                  </a:cubicBezTo>
                  <a:cubicBezTo>
                    <a:pt x="119" y="481"/>
                    <a:pt x="117" y="476"/>
                    <a:pt x="115" y="476"/>
                  </a:cubicBezTo>
                  <a:cubicBezTo>
                    <a:pt x="115" y="478"/>
                    <a:pt x="115" y="478"/>
                    <a:pt x="116" y="479"/>
                  </a:cubicBezTo>
                  <a:cubicBezTo>
                    <a:pt x="113" y="480"/>
                    <a:pt x="113" y="477"/>
                    <a:pt x="110" y="476"/>
                  </a:cubicBezTo>
                  <a:cubicBezTo>
                    <a:pt x="111" y="477"/>
                    <a:pt x="110" y="479"/>
                    <a:pt x="111" y="479"/>
                  </a:cubicBezTo>
                  <a:cubicBezTo>
                    <a:pt x="109" y="477"/>
                    <a:pt x="108" y="475"/>
                    <a:pt x="107" y="472"/>
                  </a:cubicBezTo>
                  <a:cubicBezTo>
                    <a:pt x="109" y="474"/>
                    <a:pt x="109" y="470"/>
                    <a:pt x="110" y="471"/>
                  </a:cubicBezTo>
                  <a:cubicBezTo>
                    <a:pt x="107" y="471"/>
                    <a:pt x="106" y="468"/>
                    <a:pt x="106" y="464"/>
                  </a:cubicBezTo>
                  <a:cubicBezTo>
                    <a:pt x="109" y="460"/>
                    <a:pt x="102" y="457"/>
                    <a:pt x="101" y="452"/>
                  </a:cubicBezTo>
                  <a:cubicBezTo>
                    <a:pt x="105" y="453"/>
                    <a:pt x="108" y="455"/>
                    <a:pt x="110" y="457"/>
                  </a:cubicBezTo>
                  <a:cubicBezTo>
                    <a:pt x="111" y="454"/>
                    <a:pt x="109" y="454"/>
                    <a:pt x="110" y="450"/>
                  </a:cubicBezTo>
                  <a:cubicBezTo>
                    <a:pt x="107" y="450"/>
                    <a:pt x="103" y="450"/>
                    <a:pt x="101" y="446"/>
                  </a:cubicBezTo>
                  <a:cubicBezTo>
                    <a:pt x="103" y="445"/>
                    <a:pt x="103" y="445"/>
                    <a:pt x="103" y="445"/>
                  </a:cubicBezTo>
                  <a:cubicBezTo>
                    <a:pt x="101" y="442"/>
                    <a:pt x="98" y="443"/>
                    <a:pt x="97" y="439"/>
                  </a:cubicBezTo>
                  <a:cubicBezTo>
                    <a:pt x="95" y="431"/>
                    <a:pt x="92" y="424"/>
                    <a:pt x="89" y="418"/>
                  </a:cubicBezTo>
                  <a:cubicBezTo>
                    <a:pt x="91" y="417"/>
                    <a:pt x="91" y="417"/>
                    <a:pt x="91" y="417"/>
                  </a:cubicBezTo>
                  <a:cubicBezTo>
                    <a:pt x="85" y="416"/>
                    <a:pt x="84" y="408"/>
                    <a:pt x="80" y="405"/>
                  </a:cubicBezTo>
                  <a:cubicBezTo>
                    <a:pt x="79" y="397"/>
                    <a:pt x="70" y="391"/>
                    <a:pt x="72" y="386"/>
                  </a:cubicBezTo>
                  <a:cubicBezTo>
                    <a:pt x="64" y="374"/>
                    <a:pt x="56" y="365"/>
                    <a:pt x="50" y="351"/>
                  </a:cubicBezTo>
                  <a:cubicBezTo>
                    <a:pt x="54" y="352"/>
                    <a:pt x="54" y="352"/>
                    <a:pt x="54" y="352"/>
                  </a:cubicBezTo>
                  <a:cubicBezTo>
                    <a:pt x="51" y="351"/>
                    <a:pt x="55" y="349"/>
                    <a:pt x="53" y="347"/>
                  </a:cubicBezTo>
                  <a:cubicBezTo>
                    <a:pt x="52" y="351"/>
                    <a:pt x="49" y="346"/>
                    <a:pt x="46" y="345"/>
                  </a:cubicBezTo>
                  <a:cubicBezTo>
                    <a:pt x="45" y="338"/>
                    <a:pt x="39" y="332"/>
                    <a:pt x="34" y="328"/>
                  </a:cubicBezTo>
                  <a:cubicBezTo>
                    <a:pt x="36" y="327"/>
                    <a:pt x="36" y="327"/>
                    <a:pt x="36" y="327"/>
                  </a:cubicBezTo>
                  <a:cubicBezTo>
                    <a:pt x="30" y="323"/>
                    <a:pt x="30" y="315"/>
                    <a:pt x="28" y="308"/>
                  </a:cubicBezTo>
                  <a:cubicBezTo>
                    <a:pt x="29" y="307"/>
                    <a:pt x="30" y="305"/>
                    <a:pt x="29" y="303"/>
                  </a:cubicBezTo>
                  <a:cubicBezTo>
                    <a:pt x="24" y="301"/>
                    <a:pt x="23" y="299"/>
                    <a:pt x="19" y="295"/>
                  </a:cubicBezTo>
                  <a:cubicBezTo>
                    <a:pt x="17" y="291"/>
                    <a:pt x="16" y="283"/>
                    <a:pt x="16" y="279"/>
                  </a:cubicBezTo>
                  <a:cubicBezTo>
                    <a:pt x="5" y="264"/>
                    <a:pt x="6" y="246"/>
                    <a:pt x="3" y="229"/>
                  </a:cubicBezTo>
                  <a:cubicBezTo>
                    <a:pt x="6" y="227"/>
                    <a:pt x="6" y="227"/>
                    <a:pt x="6" y="227"/>
                  </a:cubicBezTo>
                  <a:cubicBezTo>
                    <a:pt x="0" y="210"/>
                    <a:pt x="8" y="190"/>
                    <a:pt x="8" y="175"/>
                  </a:cubicBezTo>
                  <a:cubicBezTo>
                    <a:pt x="13" y="178"/>
                    <a:pt x="13" y="178"/>
                    <a:pt x="13" y="178"/>
                  </a:cubicBezTo>
                  <a:cubicBezTo>
                    <a:pt x="15" y="174"/>
                    <a:pt x="14" y="168"/>
                    <a:pt x="10" y="168"/>
                  </a:cubicBezTo>
                  <a:cubicBezTo>
                    <a:pt x="13" y="164"/>
                    <a:pt x="12" y="156"/>
                    <a:pt x="16" y="155"/>
                  </a:cubicBezTo>
                  <a:cubicBezTo>
                    <a:pt x="18" y="151"/>
                    <a:pt x="16" y="148"/>
                    <a:pt x="17" y="145"/>
                  </a:cubicBezTo>
                  <a:cubicBezTo>
                    <a:pt x="22" y="137"/>
                    <a:pt x="23" y="134"/>
                    <a:pt x="26" y="125"/>
                  </a:cubicBezTo>
                  <a:cubicBezTo>
                    <a:pt x="25" y="127"/>
                    <a:pt x="25" y="127"/>
                    <a:pt x="25" y="127"/>
                  </a:cubicBezTo>
                  <a:cubicBezTo>
                    <a:pt x="25" y="128"/>
                    <a:pt x="27" y="129"/>
                    <a:pt x="28" y="127"/>
                  </a:cubicBezTo>
                  <a:cubicBezTo>
                    <a:pt x="28" y="124"/>
                    <a:pt x="35" y="118"/>
                    <a:pt x="28" y="118"/>
                  </a:cubicBezTo>
                  <a:cubicBezTo>
                    <a:pt x="36" y="111"/>
                    <a:pt x="37" y="97"/>
                    <a:pt x="46" y="92"/>
                  </a:cubicBezTo>
                  <a:cubicBezTo>
                    <a:pt x="45" y="92"/>
                    <a:pt x="46" y="90"/>
                    <a:pt x="45" y="89"/>
                  </a:cubicBezTo>
                  <a:cubicBezTo>
                    <a:pt x="50" y="82"/>
                    <a:pt x="58" y="77"/>
                    <a:pt x="61" y="71"/>
                  </a:cubicBezTo>
                  <a:cubicBezTo>
                    <a:pt x="62" y="70"/>
                    <a:pt x="61" y="74"/>
                    <a:pt x="63" y="71"/>
                  </a:cubicBezTo>
                  <a:cubicBezTo>
                    <a:pt x="64" y="70"/>
                    <a:pt x="62" y="70"/>
                    <a:pt x="63" y="68"/>
                  </a:cubicBezTo>
                  <a:cubicBezTo>
                    <a:pt x="70" y="55"/>
                    <a:pt x="85" y="51"/>
                    <a:pt x="93" y="42"/>
                  </a:cubicBezTo>
                  <a:cubicBezTo>
                    <a:pt x="110" y="27"/>
                    <a:pt x="130" y="17"/>
                    <a:pt x="151" y="10"/>
                  </a:cubicBezTo>
                  <a:cubicBezTo>
                    <a:pt x="151" y="11"/>
                    <a:pt x="151" y="11"/>
                    <a:pt x="151" y="11"/>
                  </a:cubicBezTo>
                  <a:cubicBezTo>
                    <a:pt x="156" y="5"/>
                    <a:pt x="167" y="10"/>
                    <a:pt x="172" y="3"/>
                  </a:cubicBezTo>
                  <a:cubicBezTo>
                    <a:pt x="174" y="4"/>
                    <a:pt x="178" y="3"/>
                    <a:pt x="177" y="5"/>
                  </a:cubicBezTo>
                  <a:cubicBezTo>
                    <a:pt x="182" y="1"/>
                    <a:pt x="193" y="5"/>
                    <a:pt x="201" y="1"/>
                  </a:cubicBezTo>
                  <a:cubicBezTo>
                    <a:pt x="199" y="2"/>
                    <a:pt x="199" y="2"/>
                    <a:pt x="199" y="2"/>
                  </a:cubicBezTo>
                  <a:cubicBezTo>
                    <a:pt x="207" y="4"/>
                    <a:pt x="214" y="0"/>
                    <a:pt x="223" y="2"/>
                  </a:cubicBezTo>
                  <a:cubicBezTo>
                    <a:pt x="222" y="3"/>
                    <a:pt x="220" y="3"/>
                    <a:pt x="220" y="4"/>
                  </a:cubicBezTo>
                  <a:cubicBezTo>
                    <a:pt x="223" y="6"/>
                    <a:pt x="228" y="0"/>
                    <a:pt x="229" y="6"/>
                  </a:cubicBezTo>
                  <a:cubicBezTo>
                    <a:pt x="231" y="6"/>
                    <a:pt x="231" y="3"/>
                    <a:pt x="230" y="3"/>
                  </a:cubicBezTo>
                  <a:cubicBezTo>
                    <a:pt x="248" y="6"/>
                    <a:pt x="267" y="6"/>
                    <a:pt x="286" y="10"/>
                  </a:cubicBezTo>
                  <a:cubicBezTo>
                    <a:pt x="299" y="17"/>
                    <a:pt x="285" y="19"/>
                    <a:pt x="296" y="18"/>
                  </a:cubicBezTo>
                  <a:cubicBezTo>
                    <a:pt x="297" y="20"/>
                    <a:pt x="297" y="17"/>
                    <a:pt x="297" y="18"/>
                  </a:cubicBezTo>
                  <a:cubicBezTo>
                    <a:pt x="302" y="18"/>
                    <a:pt x="301" y="25"/>
                    <a:pt x="305" y="24"/>
                  </a:cubicBezTo>
                  <a:cubicBezTo>
                    <a:pt x="305" y="20"/>
                    <a:pt x="307" y="23"/>
                    <a:pt x="308" y="21"/>
                  </a:cubicBezTo>
                  <a:cubicBezTo>
                    <a:pt x="315" y="26"/>
                    <a:pt x="315" y="30"/>
                    <a:pt x="322" y="30"/>
                  </a:cubicBezTo>
                  <a:cubicBezTo>
                    <a:pt x="321" y="31"/>
                    <a:pt x="321" y="31"/>
                    <a:pt x="321" y="31"/>
                  </a:cubicBezTo>
                  <a:cubicBezTo>
                    <a:pt x="331" y="30"/>
                    <a:pt x="337" y="37"/>
                    <a:pt x="346" y="36"/>
                  </a:cubicBezTo>
                  <a:cubicBezTo>
                    <a:pt x="384" y="59"/>
                    <a:pt x="413" y="94"/>
                    <a:pt x="429" y="134"/>
                  </a:cubicBezTo>
                  <a:cubicBezTo>
                    <a:pt x="444" y="174"/>
                    <a:pt x="452" y="217"/>
                    <a:pt x="441" y="261"/>
                  </a:cubicBezTo>
                  <a:cubicBezTo>
                    <a:pt x="435" y="270"/>
                    <a:pt x="434" y="270"/>
                    <a:pt x="433" y="282"/>
                  </a:cubicBezTo>
                  <a:cubicBezTo>
                    <a:pt x="432" y="281"/>
                    <a:pt x="433" y="280"/>
                    <a:pt x="432" y="281"/>
                  </a:cubicBezTo>
                  <a:cubicBezTo>
                    <a:pt x="435" y="283"/>
                    <a:pt x="430" y="289"/>
                    <a:pt x="432" y="291"/>
                  </a:cubicBezTo>
                  <a:cubicBezTo>
                    <a:pt x="426" y="306"/>
                    <a:pt x="419" y="319"/>
                    <a:pt x="410" y="333"/>
                  </a:cubicBezTo>
                  <a:cubicBezTo>
                    <a:pt x="411" y="330"/>
                    <a:pt x="409" y="328"/>
                    <a:pt x="408" y="330"/>
                  </a:cubicBezTo>
                  <a:cubicBezTo>
                    <a:pt x="408" y="334"/>
                    <a:pt x="408" y="334"/>
                    <a:pt x="408" y="334"/>
                  </a:cubicBezTo>
                  <a:cubicBezTo>
                    <a:pt x="407" y="334"/>
                    <a:pt x="407" y="334"/>
                    <a:pt x="407" y="334"/>
                  </a:cubicBezTo>
                  <a:cubicBezTo>
                    <a:pt x="406" y="336"/>
                    <a:pt x="407" y="339"/>
                    <a:pt x="409" y="338"/>
                  </a:cubicBezTo>
                  <a:cubicBezTo>
                    <a:pt x="387" y="374"/>
                    <a:pt x="353" y="394"/>
                    <a:pt x="330" y="421"/>
                  </a:cubicBezTo>
                  <a:cubicBezTo>
                    <a:pt x="324" y="426"/>
                    <a:pt x="317" y="436"/>
                    <a:pt x="313" y="443"/>
                  </a:cubicBezTo>
                  <a:cubicBezTo>
                    <a:pt x="293" y="460"/>
                    <a:pt x="282" y="482"/>
                    <a:pt x="280" y="508"/>
                  </a:cubicBezTo>
                  <a:cubicBezTo>
                    <a:pt x="280" y="508"/>
                    <a:pt x="272" y="503"/>
                    <a:pt x="272" y="49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08" name="Google Shape;408;p16"/>
            <p:cNvSpPr/>
            <p:nvPr/>
          </p:nvSpPr>
          <p:spPr>
            <a:xfrm>
              <a:off x="2046288" y="3116263"/>
              <a:ext cx="22225" cy="15875"/>
            </a:xfrm>
            <a:custGeom>
              <a:avLst/>
              <a:gdLst/>
              <a:ahLst/>
              <a:cxnLst/>
              <a:rect l="l" t="t" r="r" b="b"/>
              <a:pathLst>
                <a:path w="5" h="4" extrusionOk="0">
                  <a:moveTo>
                    <a:pt x="0" y="4"/>
                  </a:moveTo>
                  <a:cubicBezTo>
                    <a:pt x="2" y="3"/>
                    <a:pt x="3" y="0"/>
                    <a:pt x="5" y="2"/>
                  </a:cubicBezTo>
                  <a:cubicBezTo>
                    <a:pt x="4" y="2"/>
                    <a:pt x="2" y="4"/>
                    <a:pt x="0" y="4"/>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09" name="Google Shape;409;p16"/>
            <p:cNvSpPr/>
            <p:nvPr/>
          </p:nvSpPr>
          <p:spPr>
            <a:xfrm>
              <a:off x="2020888" y="2746375"/>
              <a:ext cx="12700" cy="7937"/>
            </a:xfrm>
            <a:custGeom>
              <a:avLst/>
              <a:gdLst/>
              <a:ahLst/>
              <a:cxnLst/>
              <a:rect l="l" t="t" r="r" b="b"/>
              <a:pathLst>
                <a:path w="3" h="2" extrusionOk="0">
                  <a:moveTo>
                    <a:pt x="1" y="2"/>
                  </a:moveTo>
                  <a:cubicBezTo>
                    <a:pt x="0" y="2"/>
                    <a:pt x="1" y="0"/>
                    <a:pt x="1" y="0"/>
                  </a:cubicBezTo>
                  <a:cubicBezTo>
                    <a:pt x="1" y="1"/>
                    <a:pt x="3" y="1"/>
                    <a:pt x="3" y="2"/>
                  </a:cubicBezTo>
                  <a:cubicBezTo>
                    <a:pt x="2" y="1"/>
                    <a:pt x="1" y="2"/>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0" name="Google Shape;410;p16"/>
            <p:cNvSpPr/>
            <p:nvPr/>
          </p:nvSpPr>
          <p:spPr>
            <a:xfrm>
              <a:off x="1982788" y="2660650"/>
              <a:ext cx="30163" cy="30162"/>
            </a:xfrm>
            <a:custGeom>
              <a:avLst/>
              <a:gdLst/>
              <a:ahLst/>
              <a:cxnLst/>
              <a:rect l="l" t="t" r="r" b="b"/>
              <a:pathLst>
                <a:path w="7" h="7" extrusionOk="0">
                  <a:moveTo>
                    <a:pt x="0" y="1"/>
                  </a:moveTo>
                  <a:cubicBezTo>
                    <a:pt x="2" y="0"/>
                    <a:pt x="5" y="4"/>
                    <a:pt x="7" y="7"/>
                  </a:cubicBezTo>
                  <a:lnTo>
                    <a:pt x="0" y="1"/>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1" name="Google Shape;411;p16"/>
            <p:cNvSpPr/>
            <p:nvPr/>
          </p:nvSpPr>
          <p:spPr>
            <a:xfrm>
              <a:off x="1965326" y="2562225"/>
              <a:ext cx="9525" cy="12700"/>
            </a:xfrm>
            <a:custGeom>
              <a:avLst/>
              <a:gdLst/>
              <a:ahLst/>
              <a:cxnLst/>
              <a:rect l="l" t="t" r="r" b="b"/>
              <a:pathLst>
                <a:path w="2" h="3" extrusionOk="0">
                  <a:moveTo>
                    <a:pt x="0" y="2"/>
                  </a:moveTo>
                  <a:cubicBezTo>
                    <a:pt x="0" y="0"/>
                    <a:pt x="1" y="0"/>
                    <a:pt x="2" y="2"/>
                  </a:cubicBezTo>
                  <a:cubicBezTo>
                    <a:pt x="1" y="3"/>
                    <a:pt x="1" y="2"/>
                    <a:pt x="0"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2" name="Google Shape;412;p16"/>
            <p:cNvSpPr/>
            <p:nvPr/>
          </p:nvSpPr>
          <p:spPr>
            <a:xfrm>
              <a:off x="1944688" y="2559050"/>
              <a:ext cx="12700" cy="15875"/>
            </a:xfrm>
            <a:custGeom>
              <a:avLst/>
              <a:gdLst/>
              <a:ahLst/>
              <a:cxnLst/>
              <a:rect l="l" t="t" r="r" b="b"/>
              <a:pathLst>
                <a:path w="3" h="4" extrusionOk="0">
                  <a:moveTo>
                    <a:pt x="1" y="4"/>
                  </a:moveTo>
                  <a:cubicBezTo>
                    <a:pt x="0" y="2"/>
                    <a:pt x="0" y="1"/>
                    <a:pt x="1" y="0"/>
                  </a:cubicBezTo>
                  <a:cubicBezTo>
                    <a:pt x="0" y="1"/>
                    <a:pt x="3" y="3"/>
                    <a:pt x="1" y="4"/>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3" name="Google Shape;413;p16"/>
            <p:cNvSpPr/>
            <p:nvPr/>
          </p:nvSpPr>
          <p:spPr>
            <a:xfrm>
              <a:off x="1863726" y="2384425"/>
              <a:ext cx="22225" cy="17462"/>
            </a:xfrm>
            <a:custGeom>
              <a:avLst/>
              <a:gdLst/>
              <a:ahLst/>
              <a:cxnLst/>
              <a:rect l="l" t="t" r="r" b="b"/>
              <a:pathLst>
                <a:path w="5" h="4" extrusionOk="0">
                  <a:moveTo>
                    <a:pt x="3" y="4"/>
                  </a:moveTo>
                  <a:cubicBezTo>
                    <a:pt x="2" y="3"/>
                    <a:pt x="0" y="1"/>
                    <a:pt x="1" y="0"/>
                  </a:cubicBezTo>
                  <a:cubicBezTo>
                    <a:pt x="1" y="1"/>
                    <a:pt x="5" y="3"/>
                    <a:pt x="3" y="4"/>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4" name="Google Shape;414;p16"/>
            <p:cNvSpPr/>
            <p:nvPr/>
          </p:nvSpPr>
          <p:spPr>
            <a:xfrm>
              <a:off x="1825626" y="2311400"/>
              <a:ext cx="7938" cy="12700"/>
            </a:xfrm>
            <a:custGeom>
              <a:avLst/>
              <a:gdLst/>
              <a:ahLst/>
              <a:cxnLst/>
              <a:rect l="l" t="t" r="r" b="b"/>
              <a:pathLst>
                <a:path w="2" h="3" extrusionOk="0">
                  <a:moveTo>
                    <a:pt x="1" y="3"/>
                  </a:moveTo>
                  <a:cubicBezTo>
                    <a:pt x="1" y="3"/>
                    <a:pt x="1" y="2"/>
                    <a:pt x="0" y="2"/>
                  </a:cubicBezTo>
                  <a:cubicBezTo>
                    <a:pt x="0" y="0"/>
                    <a:pt x="2" y="1"/>
                    <a:pt x="2" y="2"/>
                  </a:cubicBezTo>
                  <a:lnTo>
                    <a:pt x="1"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5" name="Google Shape;415;p16"/>
            <p:cNvSpPr/>
            <p:nvPr/>
          </p:nvSpPr>
          <p:spPr>
            <a:xfrm>
              <a:off x="2382838" y="1163638"/>
              <a:ext cx="7938" cy="9525"/>
            </a:xfrm>
            <a:custGeom>
              <a:avLst/>
              <a:gdLst/>
              <a:ahLst/>
              <a:cxnLst/>
              <a:rect l="l" t="t" r="r" b="b"/>
              <a:pathLst>
                <a:path w="5" h="6" extrusionOk="0">
                  <a:moveTo>
                    <a:pt x="5" y="0"/>
                  </a:moveTo>
                  <a:lnTo>
                    <a:pt x="0" y="6"/>
                  </a:lnTo>
                  <a:lnTo>
                    <a:pt x="0" y="0"/>
                  </a:lnTo>
                  <a:lnTo>
                    <a:pt x="5"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6" name="Google Shape;416;p16"/>
            <p:cNvSpPr/>
            <p:nvPr/>
          </p:nvSpPr>
          <p:spPr>
            <a:xfrm>
              <a:off x="3019426" y="1325563"/>
              <a:ext cx="17463" cy="12700"/>
            </a:xfrm>
            <a:custGeom>
              <a:avLst/>
              <a:gdLst/>
              <a:ahLst/>
              <a:cxnLst/>
              <a:rect l="l" t="t" r="r" b="b"/>
              <a:pathLst>
                <a:path w="4" h="3" extrusionOk="0">
                  <a:moveTo>
                    <a:pt x="2" y="0"/>
                  </a:moveTo>
                  <a:cubicBezTo>
                    <a:pt x="4" y="1"/>
                    <a:pt x="2" y="3"/>
                    <a:pt x="2" y="3"/>
                  </a:cubicBezTo>
                  <a:cubicBezTo>
                    <a:pt x="0" y="2"/>
                    <a:pt x="4" y="2"/>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7" name="Google Shape;417;p16"/>
            <p:cNvSpPr/>
            <p:nvPr/>
          </p:nvSpPr>
          <p:spPr>
            <a:xfrm>
              <a:off x="3273426" y="1585913"/>
              <a:ext cx="12700" cy="7937"/>
            </a:xfrm>
            <a:custGeom>
              <a:avLst/>
              <a:gdLst/>
              <a:ahLst/>
              <a:cxnLst/>
              <a:rect l="l" t="t" r="r" b="b"/>
              <a:pathLst>
                <a:path w="8" h="5" extrusionOk="0">
                  <a:moveTo>
                    <a:pt x="0" y="5"/>
                  </a:moveTo>
                  <a:lnTo>
                    <a:pt x="0" y="5"/>
                  </a:lnTo>
                  <a:lnTo>
                    <a:pt x="8" y="0"/>
                  </a:lnTo>
                  <a:lnTo>
                    <a:pt x="0" y="5"/>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8" name="Google Shape;418;p16"/>
            <p:cNvSpPr/>
            <p:nvPr/>
          </p:nvSpPr>
          <p:spPr>
            <a:xfrm>
              <a:off x="2016126" y="3111500"/>
              <a:ext cx="42863" cy="12700"/>
            </a:xfrm>
            <a:custGeom>
              <a:avLst/>
              <a:gdLst/>
              <a:ahLst/>
              <a:cxnLst/>
              <a:rect l="l" t="t" r="r" b="b"/>
              <a:pathLst>
                <a:path w="10" h="3" extrusionOk="0">
                  <a:moveTo>
                    <a:pt x="6" y="1"/>
                  </a:moveTo>
                  <a:cubicBezTo>
                    <a:pt x="0" y="2"/>
                    <a:pt x="10" y="3"/>
                    <a:pt x="2" y="2"/>
                  </a:cubicBezTo>
                  <a:cubicBezTo>
                    <a:pt x="3" y="1"/>
                    <a:pt x="4" y="0"/>
                    <a:pt x="6"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9" name="Google Shape;419;p16"/>
            <p:cNvSpPr/>
            <p:nvPr/>
          </p:nvSpPr>
          <p:spPr>
            <a:xfrm>
              <a:off x="1366838" y="3055938"/>
              <a:ext cx="1465263" cy="2847975"/>
            </a:xfrm>
            <a:custGeom>
              <a:avLst/>
              <a:gdLst/>
              <a:ahLst/>
              <a:cxnLst/>
              <a:rect l="l" t="t" r="r" b="b"/>
              <a:pathLst>
                <a:path w="345" h="670" extrusionOk="0">
                  <a:moveTo>
                    <a:pt x="9" y="647"/>
                  </a:moveTo>
                  <a:cubicBezTo>
                    <a:pt x="17" y="626"/>
                    <a:pt x="43" y="612"/>
                    <a:pt x="54" y="592"/>
                  </a:cubicBezTo>
                  <a:cubicBezTo>
                    <a:pt x="56" y="590"/>
                    <a:pt x="57" y="596"/>
                    <a:pt x="60" y="591"/>
                  </a:cubicBezTo>
                  <a:cubicBezTo>
                    <a:pt x="71" y="570"/>
                    <a:pt x="97" y="547"/>
                    <a:pt x="118" y="530"/>
                  </a:cubicBezTo>
                  <a:cubicBezTo>
                    <a:pt x="118" y="532"/>
                    <a:pt x="118" y="532"/>
                    <a:pt x="118" y="532"/>
                  </a:cubicBezTo>
                  <a:cubicBezTo>
                    <a:pt x="122" y="528"/>
                    <a:pt x="122" y="521"/>
                    <a:pt x="126" y="517"/>
                  </a:cubicBezTo>
                  <a:cubicBezTo>
                    <a:pt x="127" y="518"/>
                    <a:pt x="126" y="519"/>
                    <a:pt x="128" y="519"/>
                  </a:cubicBezTo>
                  <a:cubicBezTo>
                    <a:pt x="127" y="516"/>
                    <a:pt x="133" y="511"/>
                    <a:pt x="133" y="507"/>
                  </a:cubicBezTo>
                  <a:cubicBezTo>
                    <a:pt x="135" y="506"/>
                    <a:pt x="137" y="508"/>
                    <a:pt x="139" y="506"/>
                  </a:cubicBezTo>
                  <a:cubicBezTo>
                    <a:pt x="139" y="502"/>
                    <a:pt x="139" y="502"/>
                    <a:pt x="139" y="502"/>
                  </a:cubicBezTo>
                  <a:cubicBezTo>
                    <a:pt x="138" y="491"/>
                    <a:pt x="152" y="486"/>
                    <a:pt x="155" y="474"/>
                  </a:cubicBezTo>
                  <a:cubicBezTo>
                    <a:pt x="155" y="474"/>
                    <a:pt x="155" y="476"/>
                    <a:pt x="156" y="475"/>
                  </a:cubicBezTo>
                  <a:cubicBezTo>
                    <a:pt x="163" y="457"/>
                    <a:pt x="176" y="437"/>
                    <a:pt x="183" y="418"/>
                  </a:cubicBezTo>
                  <a:cubicBezTo>
                    <a:pt x="184" y="419"/>
                    <a:pt x="185" y="420"/>
                    <a:pt x="187" y="420"/>
                  </a:cubicBezTo>
                  <a:cubicBezTo>
                    <a:pt x="184" y="418"/>
                    <a:pt x="187" y="411"/>
                    <a:pt x="188" y="406"/>
                  </a:cubicBezTo>
                  <a:cubicBezTo>
                    <a:pt x="192" y="405"/>
                    <a:pt x="189" y="396"/>
                    <a:pt x="193" y="391"/>
                  </a:cubicBezTo>
                  <a:cubicBezTo>
                    <a:pt x="193" y="391"/>
                    <a:pt x="193" y="391"/>
                    <a:pt x="193" y="391"/>
                  </a:cubicBezTo>
                  <a:cubicBezTo>
                    <a:pt x="191" y="386"/>
                    <a:pt x="197" y="385"/>
                    <a:pt x="194" y="380"/>
                  </a:cubicBezTo>
                  <a:cubicBezTo>
                    <a:pt x="198" y="378"/>
                    <a:pt x="198" y="378"/>
                    <a:pt x="198" y="378"/>
                  </a:cubicBezTo>
                  <a:cubicBezTo>
                    <a:pt x="193" y="375"/>
                    <a:pt x="201" y="372"/>
                    <a:pt x="200" y="367"/>
                  </a:cubicBezTo>
                  <a:cubicBezTo>
                    <a:pt x="199" y="367"/>
                    <a:pt x="199" y="367"/>
                    <a:pt x="199" y="367"/>
                  </a:cubicBezTo>
                  <a:cubicBezTo>
                    <a:pt x="198" y="364"/>
                    <a:pt x="200" y="362"/>
                    <a:pt x="200" y="358"/>
                  </a:cubicBezTo>
                  <a:cubicBezTo>
                    <a:pt x="200" y="358"/>
                    <a:pt x="200" y="358"/>
                    <a:pt x="200" y="358"/>
                  </a:cubicBezTo>
                  <a:cubicBezTo>
                    <a:pt x="199" y="350"/>
                    <a:pt x="201" y="345"/>
                    <a:pt x="197" y="346"/>
                  </a:cubicBezTo>
                  <a:cubicBezTo>
                    <a:pt x="200" y="343"/>
                    <a:pt x="199" y="354"/>
                    <a:pt x="203" y="349"/>
                  </a:cubicBezTo>
                  <a:cubicBezTo>
                    <a:pt x="200" y="320"/>
                    <a:pt x="176" y="304"/>
                    <a:pt x="167" y="275"/>
                  </a:cubicBezTo>
                  <a:cubicBezTo>
                    <a:pt x="168" y="271"/>
                    <a:pt x="169" y="269"/>
                    <a:pt x="171" y="269"/>
                  </a:cubicBezTo>
                  <a:cubicBezTo>
                    <a:pt x="170" y="266"/>
                    <a:pt x="174" y="259"/>
                    <a:pt x="174" y="256"/>
                  </a:cubicBezTo>
                  <a:cubicBezTo>
                    <a:pt x="173" y="257"/>
                    <a:pt x="176" y="255"/>
                    <a:pt x="177" y="254"/>
                  </a:cubicBezTo>
                  <a:cubicBezTo>
                    <a:pt x="181" y="251"/>
                    <a:pt x="177" y="248"/>
                    <a:pt x="182" y="244"/>
                  </a:cubicBezTo>
                  <a:cubicBezTo>
                    <a:pt x="181" y="246"/>
                    <a:pt x="182" y="248"/>
                    <a:pt x="183" y="248"/>
                  </a:cubicBezTo>
                  <a:cubicBezTo>
                    <a:pt x="184" y="243"/>
                    <a:pt x="189" y="239"/>
                    <a:pt x="192" y="234"/>
                  </a:cubicBezTo>
                  <a:cubicBezTo>
                    <a:pt x="192" y="235"/>
                    <a:pt x="191" y="236"/>
                    <a:pt x="192" y="237"/>
                  </a:cubicBezTo>
                  <a:cubicBezTo>
                    <a:pt x="194" y="230"/>
                    <a:pt x="201" y="230"/>
                    <a:pt x="204" y="226"/>
                  </a:cubicBezTo>
                  <a:cubicBezTo>
                    <a:pt x="204" y="228"/>
                    <a:pt x="204" y="228"/>
                    <a:pt x="204" y="228"/>
                  </a:cubicBezTo>
                  <a:cubicBezTo>
                    <a:pt x="212" y="226"/>
                    <a:pt x="203" y="223"/>
                    <a:pt x="210" y="221"/>
                  </a:cubicBezTo>
                  <a:cubicBezTo>
                    <a:pt x="209" y="222"/>
                    <a:pt x="210" y="222"/>
                    <a:pt x="210" y="223"/>
                  </a:cubicBezTo>
                  <a:cubicBezTo>
                    <a:pt x="214" y="216"/>
                    <a:pt x="225" y="212"/>
                    <a:pt x="230" y="208"/>
                  </a:cubicBezTo>
                  <a:cubicBezTo>
                    <a:pt x="230" y="209"/>
                    <a:pt x="230" y="209"/>
                    <a:pt x="230" y="209"/>
                  </a:cubicBezTo>
                  <a:cubicBezTo>
                    <a:pt x="236" y="207"/>
                    <a:pt x="244" y="194"/>
                    <a:pt x="248" y="202"/>
                  </a:cubicBezTo>
                  <a:cubicBezTo>
                    <a:pt x="246" y="200"/>
                    <a:pt x="251" y="197"/>
                    <a:pt x="243" y="195"/>
                  </a:cubicBezTo>
                  <a:cubicBezTo>
                    <a:pt x="242" y="199"/>
                    <a:pt x="230" y="194"/>
                    <a:pt x="233" y="200"/>
                  </a:cubicBezTo>
                  <a:cubicBezTo>
                    <a:pt x="227" y="198"/>
                    <a:pt x="217" y="195"/>
                    <a:pt x="212" y="196"/>
                  </a:cubicBezTo>
                  <a:cubicBezTo>
                    <a:pt x="215" y="195"/>
                    <a:pt x="209" y="191"/>
                    <a:pt x="215" y="191"/>
                  </a:cubicBezTo>
                  <a:cubicBezTo>
                    <a:pt x="211" y="188"/>
                    <a:pt x="211" y="188"/>
                    <a:pt x="211" y="188"/>
                  </a:cubicBezTo>
                  <a:cubicBezTo>
                    <a:pt x="212" y="187"/>
                    <a:pt x="215" y="189"/>
                    <a:pt x="214" y="187"/>
                  </a:cubicBezTo>
                  <a:cubicBezTo>
                    <a:pt x="211" y="187"/>
                    <a:pt x="203" y="188"/>
                    <a:pt x="201" y="186"/>
                  </a:cubicBezTo>
                  <a:cubicBezTo>
                    <a:pt x="196" y="188"/>
                    <a:pt x="189" y="192"/>
                    <a:pt x="181" y="188"/>
                  </a:cubicBezTo>
                  <a:cubicBezTo>
                    <a:pt x="185" y="188"/>
                    <a:pt x="181" y="183"/>
                    <a:pt x="184" y="183"/>
                  </a:cubicBezTo>
                  <a:cubicBezTo>
                    <a:pt x="181" y="179"/>
                    <a:pt x="170" y="193"/>
                    <a:pt x="172" y="172"/>
                  </a:cubicBezTo>
                  <a:cubicBezTo>
                    <a:pt x="175" y="170"/>
                    <a:pt x="175" y="174"/>
                    <a:pt x="178" y="170"/>
                  </a:cubicBezTo>
                  <a:cubicBezTo>
                    <a:pt x="177" y="170"/>
                    <a:pt x="178" y="168"/>
                    <a:pt x="179" y="166"/>
                  </a:cubicBezTo>
                  <a:cubicBezTo>
                    <a:pt x="180" y="165"/>
                    <a:pt x="190" y="159"/>
                    <a:pt x="193" y="162"/>
                  </a:cubicBezTo>
                  <a:cubicBezTo>
                    <a:pt x="195" y="163"/>
                    <a:pt x="189" y="165"/>
                    <a:pt x="192" y="165"/>
                  </a:cubicBezTo>
                  <a:cubicBezTo>
                    <a:pt x="197" y="163"/>
                    <a:pt x="197" y="162"/>
                    <a:pt x="202" y="160"/>
                  </a:cubicBezTo>
                  <a:cubicBezTo>
                    <a:pt x="202" y="160"/>
                    <a:pt x="202" y="160"/>
                    <a:pt x="202" y="160"/>
                  </a:cubicBezTo>
                  <a:cubicBezTo>
                    <a:pt x="206" y="160"/>
                    <a:pt x="212" y="156"/>
                    <a:pt x="208" y="155"/>
                  </a:cubicBezTo>
                  <a:cubicBezTo>
                    <a:pt x="205" y="155"/>
                    <a:pt x="209" y="157"/>
                    <a:pt x="205" y="157"/>
                  </a:cubicBezTo>
                  <a:cubicBezTo>
                    <a:pt x="207" y="154"/>
                    <a:pt x="213" y="152"/>
                    <a:pt x="219" y="151"/>
                  </a:cubicBezTo>
                  <a:cubicBezTo>
                    <a:pt x="217" y="152"/>
                    <a:pt x="217" y="153"/>
                    <a:pt x="217" y="154"/>
                  </a:cubicBezTo>
                  <a:cubicBezTo>
                    <a:pt x="224" y="149"/>
                    <a:pt x="231" y="148"/>
                    <a:pt x="239" y="145"/>
                  </a:cubicBezTo>
                  <a:cubicBezTo>
                    <a:pt x="239" y="143"/>
                    <a:pt x="236" y="149"/>
                    <a:pt x="235" y="148"/>
                  </a:cubicBezTo>
                  <a:cubicBezTo>
                    <a:pt x="245" y="150"/>
                    <a:pt x="256" y="143"/>
                    <a:pt x="264" y="146"/>
                  </a:cubicBezTo>
                  <a:cubicBezTo>
                    <a:pt x="263" y="146"/>
                    <a:pt x="263" y="143"/>
                    <a:pt x="263" y="144"/>
                  </a:cubicBezTo>
                  <a:cubicBezTo>
                    <a:pt x="268" y="144"/>
                    <a:pt x="268" y="147"/>
                    <a:pt x="271" y="145"/>
                  </a:cubicBezTo>
                  <a:cubicBezTo>
                    <a:pt x="272" y="147"/>
                    <a:pt x="275" y="144"/>
                    <a:pt x="278" y="144"/>
                  </a:cubicBezTo>
                  <a:cubicBezTo>
                    <a:pt x="280" y="142"/>
                    <a:pt x="279" y="144"/>
                    <a:pt x="276" y="145"/>
                  </a:cubicBezTo>
                  <a:cubicBezTo>
                    <a:pt x="280" y="143"/>
                    <a:pt x="298" y="139"/>
                    <a:pt x="307" y="139"/>
                  </a:cubicBezTo>
                  <a:cubicBezTo>
                    <a:pt x="306" y="138"/>
                    <a:pt x="308" y="137"/>
                    <a:pt x="309" y="136"/>
                  </a:cubicBezTo>
                  <a:cubicBezTo>
                    <a:pt x="311" y="134"/>
                    <a:pt x="311" y="134"/>
                    <a:pt x="311" y="134"/>
                  </a:cubicBezTo>
                  <a:cubicBezTo>
                    <a:pt x="311" y="134"/>
                    <a:pt x="311" y="134"/>
                    <a:pt x="311" y="134"/>
                  </a:cubicBezTo>
                  <a:cubicBezTo>
                    <a:pt x="311" y="134"/>
                    <a:pt x="311" y="134"/>
                    <a:pt x="311" y="134"/>
                  </a:cubicBezTo>
                  <a:cubicBezTo>
                    <a:pt x="311" y="134"/>
                    <a:pt x="311" y="134"/>
                    <a:pt x="311" y="134"/>
                  </a:cubicBezTo>
                  <a:cubicBezTo>
                    <a:pt x="311" y="134"/>
                    <a:pt x="311" y="134"/>
                    <a:pt x="311" y="134"/>
                  </a:cubicBezTo>
                  <a:cubicBezTo>
                    <a:pt x="313" y="129"/>
                    <a:pt x="301" y="179"/>
                    <a:pt x="306" y="158"/>
                  </a:cubicBezTo>
                  <a:cubicBezTo>
                    <a:pt x="306" y="158"/>
                    <a:pt x="306" y="158"/>
                    <a:pt x="306" y="158"/>
                  </a:cubicBezTo>
                  <a:cubicBezTo>
                    <a:pt x="306" y="158"/>
                    <a:pt x="306" y="158"/>
                    <a:pt x="306" y="158"/>
                  </a:cubicBezTo>
                  <a:cubicBezTo>
                    <a:pt x="306" y="158"/>
                    <a:pt x="306" y="158"/>
                    <a:pt x="306" y="158"/>
                  </a:cubicBezTo>
                  <a:cubicBezTo>
                    <a:pt x="306" y="158"/>
                    <a:pt x="306" y="158"/>
                    <a:pt x="306" y="158"/>
                  </a:cubicBezTo>
                  <a:cubicBezTo>
                    <a:pt x="305" y="158"/>
                    <a:pt x="305" y="158"/>
                    <a:pt x="305" y="158"/>
                  </a:cubicBezTo>
                  <a:cubicBezTo>
                    <a:pt x="304" y="158"/>
                    <a:pt x="304" y="158"/>
                    <a:pt x="304" y="158"/>
                  </a:cubicBezTo>
                  <a:cubicBezTo>
                    <a:pt x="307" y="156"/>
                    <a:pt x="307" y="156"/>
                    <a:pt x="307" y="156"/>
                  </a:cubicBezTo>
                  <a:cubicBezTo>
                    <a:pt x="306" y="154"/>
                    <a:pt x="301" y="153"/>
                    <a:pt x="302" y="151"/>
                  </a:cubicBezTo>
                  <a:cubicBezTo>
                    <a:pt x="300" y="152"/>
                    <a:pt x="303" y="153"/>
                    <a:pt x="307" y="154"/>
                  </a:cubicBezTo>
                  <a:cubicBezTo>
                    <a:pt x="308" y="155"/>
                    <a:pt x="308" y="155"/>
                    <a:pt x="308" y="155"/>
                  </a:cubicBezTo>
                  <a:cubicBezTo>
                    <a:pt x="309" y="155"/>
                    <a:pt x="309" y="155"/>
                    <a:pt x="309" y="155"/>
                  </a:cubicBezTo>
                  <a:cubicBezTo>
                    <a:pt x="309" y="155"/>
                    <a:pt x="309" y="155"/>
                    <a:pt x="309" y="155"/>
                  </a:cubicBezTo>
                  <a:cubicBezTo>
                    <a:pt x="309" y="155"/>
                    <a:pt x="309" y="155"/>
                    <a:pt x="309" y="155"/>
                  </a:cubicBezTo>
                  <a:cubicBezTo>
                    <a:pt x="309" y="155"/>
                    <a:pt x="309" y="155"/>
                    <a:pt x="309" y="155"/>
                  </a:cubicBezTo>
                  <a:cubicBezTo>
                    <a:pt x="309" y="155"/>
                    <a:pt x="309" y="155"/>
                    <a:pt x="309" y="155"/>
                  </a:cubicBezTo>
                  <a:cubicBezTo>
                    <a:pt x="309" y="155"/>
                    <a:pt x="309" y="155"/>
                    <a:pt x="309" y="155"/>
                  </a:cubicBezTo>
                  <a:cubicBezTo>
                    <a:pt x="308" y="158"/>
                    <a:pt x="316" y="123"/>
                    <a:pt x="313" y="138"/>
                  </a:cubicBezTo>
                  <a:cubicBezTo>
                    <a:pt x="313" y="138"/>
                    <a:pt x="313" y="138"/>
                    <a:pt x="313" y="138"/>
                  </a:cubicBezTo>
                  <a:cubicBezTo>
                    <a:pt x="312" y="138"/>
                    <a:pt x="312" y="138"/>
                    <a:pt x="312" y="138"/>
                  </a:cubicBezTo>
                  <a:cubicBezTo>
                    <a:pt x="310" y="139"/>
                    <a:pt x="310" y="139"/>
                    <a:pt x="310" y="139"/>
                  </a:cubicBezTo>
                  <a:cubicBezTo>
                    <a:pt x="309" y="140"/>
                    <a:pt x="309" y="140"/>
                    <a:pt x="310" y="139"/>
                  </a:cubicBezTo>
                  <a:cubicBezTo>
                    <a:pt x="311" y="139"/>
                    <a:pt x="311" y="139"/>
                    <a:pt x="312" y="139"/>
                  </a:cubicBezTo>
                  <a:cubicBezTo>
                    <a:pt x="313" y="138"/>
                    <a:pt x="313" y="138"/>
                    <a:pt x="313" y="138"/>
                  </a:cubicBezTo>
                  <a:cubicBezTo>
                    <a:pt x="313" y="138"/>
                    <a:pt x="313" y="138"/>
                    <a:pt x="313" y="138"/>
                  </a:cubicBezTo>
                  <a:cubicBezTo>
                    <a:pt x="313" y="138"/>
                    <a:pt x="313" y="138"/>
                    <a:pt x="313" y="138"/>
                  </a:cubicBezTo>
                  <a:cubicBezTo>
                    <a:pt x="313" y="138"/>
                    <a:pt x="313" y="138"/>
                    <a:pt x="313" y="138"/>
                  </a:cubicBezTo>
                  <a:cubicBezTo>
                    <a:pt x="313" y="138"/>
                    <a:pt x="313" y="138"/>
                    <a:pt x="313" y="138"/>
                  </a:cubicBezTo>
                  <a:cubicBezTo>
                    <a:pt x="311" y="146"/>
                    <a:pt x="316" y="122"/>
                    <a:pt x="309" y="155"/>
                  </a:cubicBezTo>
                  <a:cubicBezTo>
                    <a:pt x="309" y="155"/>
                    <a:pt x="309" y="155"/>
                    <a:pt x="309" y="155"/>
                  </a:cubicBezTo>
                  <a:cubicBezTo>
                    <a:pt x="309" y="155"/>
                    <a:pt x="309" y="155"/>
                    <a:pt x="309" y="155"/>
                  </a:cubicBezTo>
                  <a:cubicBezTo>
                    <a:pt x="309" y="155"/>
                    <a:pt x="309" y="155"/>
                    <a:pt x="309" y="155"/>
                  </a:cubicBezTo>
                  <a:cubicBezTo>
                    <a:pt x="309" y="155"/>
                    <a:pt x="309" y="155"/>
                    <a:pt x="309" y="155"/>
                  </a:cubicBezTo>
                  <a:cubicBezTo>
                    <a:pt x="307" y="155"/>
                    <a:pt x="307" y="155"/>
                    <a:pt x="307" y="155"/>
                  </a:cubicBezTo>
                  <a:cubicBezTo>
                    <a:pt x="305" y="154"/>
                    <a:pt x="304" y="154"/>
                    <a:pt x="305" y="153"/>
                  </a:cubicBezTo>
                  <a:cubicBezTo>
                    <a:pt x="302" y="152"/>
                    <a:pt x="298" y="152"/>
                    <a:pt x="296" y="148"/>
                  </a:cubicBezTo>
                  <a:cubicBezTo>
                    <a:pt x="296" y="149"/>
                    <a:pt x="300" y="147"/>
                    <a:pt x="297" y="145"/>
                  </a:cubicBezTo>
                  <a:cubicBezTo>
                    <a:pt x="291" y="144"/>
                    <a:pt x="295" y="146"/>
                    <a:pt x="290" y="146"/>
                  </a:cubicBezTo>
                  <a:cubicBezTo>
                    <a:pt x="287" y="146"/>
                    <a:pt x="287" y="146"/>
                    <a:pt x="287" y="146"/>
                  </a:cubicBezTo>
                  <a:cubicBezTo>
                    <a:pt x="286" y="149"/>
                    <a:pt x="282" y="145"/>
                    <a:pt x="283" y="148"/>
                  </a:cubicBezTo>
                  <a:cubicBezTo>
                    <a:pt x="283" y="146"/>
                    <a:pt x="275" y="148"/>
                    <a:pt x="276" y="144"/>
                  </a:cubicBezTo>
                  <a:cubicBezTo>
                    <a:pt x="277" y="141"/>
                    <a:pt x="277" y="141"/>
                    <a:pt x="277" y="141"/>
                  </a:cubicBezTo>
                  <a:cubicBezTo>
                    <a:pt x="274" y="141"/>
                    <a:pt x="272" y="144"/>
                    <a:pt x="270" y="146"/>
                  </a:cubicBezTo>
                  <a:cubicBezTo>
                    <a:pt x="269" y="145"/>
                    <a:pt x="269" y="145"/>
                    <a:pt x="269" y="144"/>
                  </a:cubicBezTo>
                  <a:cubicBezTo>
                    <a:pt x="268" y="149"/>
                    <a:pt x="262" y="144"/>
                    <a:pt x="259" y="148"/>
                  </a:cubicBezTo>
                  <a:cubicBezTo>
                    <a:pt x="253" y="146"/>
                    <a:pt x="244" y="149"/>
                    <a:pt x="241" y="146"/>
                  </a:cubicBezTo>
                  <a:cubicBezTo>
                    <a:pt x="236" y="148"/>
                    <a:pt x="232" y="150"/>
                    <a:pt x="227" y="149"/>
                  </a:cubicBezTo>
                  <a:cubicBezTo>
                    <a:pt x="228" y="149"/>
                    <a:pt x="229" y="148"/>
                    <a:pt x="230" y="147"/>
                  </a:cubicBezTo>
                  <a:cubicBezTo>
                    <a:pt x="226" y="146"/>
                    <a:pt x="225" y="147"/>
                    <a:pt x="222" y="148"/>
                  </a:cubicBezTo>
                  <a:cubicBezTo>
                    <a:pt x="223" y="148"/>
                    <a:pt x="215" y="146"/>
                    <a:pt x="211" y="145"/>
                  </a:cubicBezTo>
                  <a:cubicBezTo>
                    <a:pt x="206" y="147"/>
                    <a:pt x="208" y="149"/>
                    <a:pt x="208" y="151"/>
                  </a:cubicBezTo>
                  <a:cubicBezTo>
                    <a:pt x="203" y="147"/>
                    <a:pt x="194" y="154"/>
                    <a:pt x="188" y="150"/>
                  </a:cubicBezTo>
                  <a:cubicBezTo>
                    <a:pt x="190" y="150"/>
                    <a:pt x="195" y="148"/>
                    <a:pt x="191" y="146"/>
                  </a:cubicBezTo>
                  <a:cubicBezTo>
                    <a:pt x="187" y="142"/>
                    <a:pt x="182" y="151"/>
                    <a:pt x="175" y="148"/>
                  </a:cubicBezTo>
                  <a:cubicBezTo>
                    <a:pt x="177" y="152"/>
                    <a:pt x="177" y="152"/>
                    <a:pt x="177" y="152"/>
                  </a:cubicBezTo>
                  <a:cubicBezTo>
                    <a:pt x="173" y="149"/>
                    <a:pt x="165" y="153"/>
                    <a:pt x="166" y="149"/>
                  </a:cubicBezTo>
                  <a:cubicBezTo>
                    <a:pt x="163" y="150"/>
                    <a:pt x="157" y="146"/>
                    <a:pt x="157" y="150"/>
                  </a:cubicBezTo>
                  <a:cubicBezTo>
                    <a:pt x="151" y="148"/>
                    <a:pt x="144" y="144"/>
                    <a:pt x="136" y="141"/>
                  </a:cubicBezTo>
                  <a:cubicBezTo>
                    <a:pt x="131" y="138"/>
                    <a:pt x="131" y="138"/>
                    <a:pt x="131" y="138"/>
                  </a:cubicBezTo>
                  <a:cubicBezTo>
                    <a:pt x="129" y="137"/>
                    <a:pt x="129" y="137"/>
                    <a:pt x="129" y="137"/>
                  </a:cubicBezTo>
                  <a:cubicBezTo>
                    <a:pt x="128" y="136"/>
                    <a:pt x="128" y="136"/>
                    <a:pt x="128" y="136"/>
                  </a:cubicBezTo>
                  <a:cubicBezTo>
                    <a:pt x="128" y="136"/>
                    <a:pt x="128" y="136"/>
                    <a:pt x="128" y="136"/>
                  </a:cubicBezTo>
                  <a:cubicBezTo>
                    <a:pt x="128" y="136"/>
                    <a:pt x="128" y="136"/>
                    <a:pt x="128" y="136"/>
                  </a:cubicBezTo>
                  <a:cubicBezTo>
                    <a:pt x="128" y="136"/>
                    <a:pt x="128" y="136"/>
                    <a:pt x="128" y="136"/>
                  </a:cubicBezTo>
                  <a:cubicBezTo>
                    <a:pt x="130" y="152"/>
                    <a:pt x="125" y="114"/>
                    <a:pt x="125" y="118"/>
                  </a:cubicBezTo>
                  <a:cubicBezTo>
                    <a:pt x="126" y="118"/>
                    <a:pt x="126" y="118"/>
                    <a:pt x="126" y="118"/>
                  </a:cubicBezTo>
                  <a:cubicBezTo>
                    <a:pt x="126" y="118"/>
                    <a:pt x="126" y="118"/>
                    <a:pt x="126" y="118"/>
                  </a:cubicBezTo>
                  <a:cubicBezTo>
                    <a:pt x="126" y="118"/>
                    <a:pt x="126" y="118"/>
                    <a:pt x="126" y="118"/>
                  </a:cubicBezTo>
                  <a:cubicBezTo>
                    <a:pt x="126" y="117"/>
                    <a:pt x="126" y="117"/>
                    <a:pt x="126" y="117"/>
                  </a:cubicBezTo>
                  <a:cubicBezTo>
                    <a:pt x="130" y="115"/>
                    <a:pt x="133" y="113"/>
                    <a:pt x="135" y="113"/>
                  </a:cubicBezTo>
                  <a:cubicBezTo>
                    <a:pt x="137" y="111"/>
                    <a:pt x="141" y="109"/>
                    <a:pt x="139" y="108"/>
                  </a:cubicBezTo>
                  <a:cubicBezTo>
                    <a:pt x="135" y="108"/>
                    <a:pt x="136" y="112"/>
                    <a:pt x="134" y="111"/>
                  </a:cubicBezTo>
                  <a:cubicBezTo>
                    <a:pt x="136" y="110"/>
                    <a:pt x="135" y="109"/>
                    <a:pt x="135" y="109"/>
                  </a:cubicBezTo>
                  <a:cubicBezTo>
                    <a:pt x="140" y="107"/>
                    <a:pt x="143" y="106"/>
                    <a:pt x="141" y="111"/>
                  </a:cubicBezTo>
                  <a:cubicBezTo>
                    <a:pt x="150" y="108"/>
                    <a:pt x="146" y="100"/>
                    <a:pt x="158" y="98"/>
                  </a:cubicBezTo>
                  <a:cubicBezTo>
                    <a:pt x="158" y="99"/>
                    <a:pt x="159" y="100"/>
                    <a:pt x="162" y="98"/>
                  </a:cubicBezTo>
                  <a:cubicBezTo>
                    <a:pt x="167" y="94"/>
                    <a:pt x="167" y="94"/>
                    <a:pt x="167" y="94"/>
                  </a:cubicBezTo>
                  <a:cubicBezTo>
                    <a:pt x="174" y="93"/>
                    <a:pt x="171" y="97"/>
                    <a:pt x="172" y="99"/>
                  </a:cubicBezTo>
                  <a:cubicBezTo>
                    <a:pt x="176" y="98"/>
                    <a:pt x="180" y="97"/>
                    <a:pt x="181" y="95"/>
                  </a:cubicBezTo>
                  <a:cubicBezTo>
                    <a:pt x="186" y="97"/>
                    <a:pt x="186" y="97"/>
                    <a:pt x="186" y="97"/>
                  </a:cubicBezTo>
                  <a:cubicBezTo>
                    <a:pt x="182" y="96"/>
                    <a:pt x="188" y="95"/>
                    <a:pt x="190" y="94"/>
                  </a:cubicBezTo>
                  <a:cubicBezTo>
                    <a:pt x="188" y="95"/>
                    <a:pt x="188" y="95"/>
                    <a:pt x="188" y="95"/>
                  </a:cubicBezTo>
                  <a:cubicBezTo>
                    <a:pt x="189" y="96"/>
                    <a:pt x="193" y="95"/>
                    <a:pt x="195" y="94"/>
                  </a:cubicBezTo>
                  <a:cubicBezTo>
                    <a:pt x="194" y="92"/>
                    <a:pt x="190" y="93"/>
                    <a:pt x="188" y="92"/>
                  </a:cubicBezTo>
                  <a:cubicBezTo>
                    <a:pt x="189" y="91"/>
                    <a:pt x="192" y="91"/>
                    <a:pt x="194" y="89"/>
                  </a:cubicBezTo>
                  <a:cubicBezTo>
                    <a:pt x="194" y="92"/>
                    <a:pt x="199" y="89"/>
                    <a:pt x="202" y="89"/>
                  </a:cubicBezTo>
                  <a:cubicBezTo>
                    <a:pt x="205" y="89"/>
                    <a:pt x="205" y="86"/>
                    <a:pt x="206" y="86"/>
                  </a:cubicBezTo>
                  <a:cubicBezTo>
                    <a:pt x="206" y="87"/>
                    <a:pt x="211" y="85"/>
                    <a:pt x="209" y="87"/>
                  </a:cubicBezTo>
                  <a:cubicBezTo>
                    <a:pt x="208" y="88"/>
                    <a:pt x="206" y="87"/>
                    <a:pt x="205" y="88"/>
                  </a:cubicBezTo>
                  <a:cubicBezTo>
                    <a:pt x="207" y="89"/>
                    <a:pt x="208" y="91"/>
                    <a:pt x="212" y="88"/>
                  </a:cubicBezTo>
                  <a:cubicBezTo>
                    <a:pt x="215" y="86"/>
                    <a:pt x="210" y="83"/>
                    <a:pt x="216" y="84"/>
                  </a:cubicBezTo>
                  <a:cubicBezTo>
                    <a:pt x="215" y="85"/>
                    <a:pt x="215" y="86"/>
                    <a:pt x="214" y="87"/>
                  </a:cubicBezTo>
                  <a:cubicBezTo>
                    <a:pt x="220" y="87"/>
                    <a:pt x="220" y="87"/>
                    <a:pt x="220" y="87"/>
                  </a:cubicBezTo>
                  <a:cubicBezTo>
                    <a:pt x="220" y="85"/>
                    <a:pt x="220" y="85"/>
                    <a:pt x="220" y="85"/>
                  </a:cubicBezTo>
                  <a:cubicBezTo>
                    <a:pt x="220" y="85"/>
                    <a:pt x="220" y="86"/>
                    <a:pt x="220" y="86"/>
                  </a:cubicBezTo>
                  <a:cubicBezTo>
                    <a:pt x="222" y="83"/>
                    <a:pt x="229" y="83"/>
                    <a:pt x="230" y="80"/>
                  </a:cubicBezTo>
                  <a:cubicBezTo>
                    <a:pt x="233" y="79"/>
                    <a:pt x="236" y="81"/>
                    <a:pt x="239" y="81"/>
                  </a:cubicBezTo>
                  <a:cubicBezTo>
                    <a:pt x="239" y="81"/>
                    <a:pt x="239" y="81"/>
                    <a:pt x="239" y="81"/>
                  </a:cubicBezTo>
                  <a:cubicBezTo>
                    <a:pt x="242" y="82"/>
                    <a:pt x="247" y="80"/>
                    <a:pt x="249" y="78"/>
                  </a:cubicBezTo>
                  <a:cubicBezTo>
                    <a:pt x="249" y="79"/>
                    <a:pt x="249" y="79"/>
                    <a:pt x="249" y="79"/>
                  </a:cubicBezTo>
                  <a:cubicBezTo>
                    <a:pt x="251" y="78"/>
                    <a:pt x="255" y="77"/>
                    <a:pt x="258" y="76"/>
                  </a:cubicBezTo>
                  <a:cubicBezTo>
                    <a:pt x="262" y="77"/>
                    <a:pt x="261" y="85"/>
                    <a:pt x="265" y="81"/>
                  </a:cubicBezTo>
                  <a:cubicBezTo>
                    <a:pt x="270" y="80"/>
                    <a:pt x="272" y="75"/>
                    <a:pt x="269" y="73"/>
                  </a:cubicBezTo>
                  <a:cubicBezTo>
                    <a:pt x="278" y="73"/>
                    <a:pt x="287" y="68"/>
                    <a:pt x="294" y="70"/>
                  </a:cubicBezTo>
                  <a:cubicBezTo>
                    <a:pt x="295" y="68"/>
                    <a:pt x="294" y="68"/>
                    <a:pt x="297" y="67"/>
                  </a:cubicBezTo>
                  <a:cubicBezTo>
                    <a:pt x="305" y="64"/>
                    <a:pt x="305" y="64"/>
                    <a:pt x="305" y="64"/>
                  </a:cubicBezTo>
                  <a:cubicBezTo>
                    <a:pt x="309" y="63"/>
                    <a:pt x="309" y="63"/>
                    <a:pt x="309" y="63"/>
                  </a:cubicBezTo>
                  <a:cubicBezTo>
                    <a:pt x="311" y="62"/>
                    <a:pt x="311" y="62"/>
                    <a:pt x="311" y="62"/>
                  </a:cubicBezTo>
                  <a:cubicBezTo>
                    <a:pt x="312" y="62"/>
                    <a:pt x="312" y="62"/>
                    <a:pt x="312" y="62"/>
                  </a:cubicBezTo>
                  <a:cubicBezTo>
                    <a:pt x="312" y="62"/>
                    <a:pt x="312" y="62"/>
                    <a:pt x="312" y="62"/>
                  </a:cubicBezTo>
                  <a:cubicBezTo>
                    <a:pt x="312" y="62"/>
                    <a:pt x="312" y="62"/>
                    <a:pt x="312" y="62"/>
                  </a:cubicBezTo>
                  <a:cubicBezTo>
                    <a:pt x="312" y="62"/>
                    <a:pt x="312" y="62"/>
                    <a:pt x="312" y="62"/>
                  </a:cubicBezTo>
                  <a:cubicBezTo>
                    <a:pt x="312" y="62"/>
                    <a:pt x="312" y="62"/>
                    <a:pt x="312" y="62"/>
                  </a:cubicBezTo>
                  <a:cubicBezTo>
                    <a:pt x="312" y="56"/>
                    <a:pt x="311" y="117"/>
                    <a:pt x="311" y="91"/>
                  </a:cubicBezTo>
                  <a:cubicBezTo>
                    <a:pt x="311" y="91"/>
                    <a:pt x="311" y="91"/>
                    <a:pt x="311" y="91"/>
                  </a:cubicBezTo>
                  <a:cubicBezTo>
                    <a:pt x="311" y="91"/>
                    <a:pt x="311" y="91"/>
                    <a:pt x="311" y="91"/>
                  </a:cubicBezTo>
                  <a:cubicBezTo>
                    <a:pt x="310" y="91"/>
                    <a:pt x="310" y="91"/>
                    <a:pt x="310" y="91"/>
                  </a:cubicBezTo>
                  <a:cubicBezTo>
                    <a:pt x="305" y="89"/>
                    <a:pt x="300" y="88"/>
                    <a:pt x="297" y="84"/>
                  </a:cubicBezTo>
                  <a:cubicBezTo>
                    <a:pt x="300" y="84"/>
                    <a:pt x="297" y="81"/>
                    <a:pt x="298" y="80"/>
                  </a:cubicBezTo>
                  <a:cubicBezTo>
                    <a:pt x="295" y="81"/>
                    <a:pt x="295" y="77"/>
                    <a:pt x="293" y="81"/>
                  </a:cubicBezTo>
                  <a:cubicBezTo>
                    <a:pt x="293" y="83"/>
                    <a:pt x="293" y="84"/>
                    <a:pt x="295" y="85"/>
                  </a:cubicBezTo>
                  <a:cubicBezTo>
                    <a:pt x="289" y="85"/>
                    <a:pt x="279" y="85"/>
                    <a:pt x="275" y="82"/>
                  </a:cubicBezTo>
                  <a:cubicBezTo>
                    <a:pt x="277" y="83"/>
                    <a:pt x="276" y="83"/>
                    <a:pt x="274" y="84"/>
                  </a:cubicBezTo>
                  <a:cubicBezTo>
                    <a:pt x="275" y="81"/>
                    <a:pt x="269" y="80"/>
                    <a:pt x="266" y="81"/>
                  </a:cubicBezTo>
                  <a:cubicBezTo>
                    <a:pt x="265" y="84"/>
                    <a:pt x="265" y="84"/>
                    <a:pt x="265" y="84"/>
                  </a:cubicBezTo>
                  <a:cubicBezTo>
                    <a:pt x="262" y="81"/>
                    <a:pt x="262" y="81"/>
                    <a:pt x="262" y="81"/>
                  </a:cubicBezTo>
                  <a:cubicBezTo>
                    <a:pt x="261" y="82"/>
                    <a:pt x="261" y="86"/>
                    <a:pt x="257" y="84"/>
                  </a:cubicBezTo>
                  <a:cubicBezTo>
                    <a:pt x="256" y="82"/>
                    <a:pt x="256" y="82"/>
                    <a:pt x="256" y="82"/>
                  </a:cubicBezTo>
                  <a:cubicBezTo>
                    <a:pt x="252" y="84"/>
                    <a:pt x="246" y="87"/>
                    <a:pt x="241" y="86"/>
                  </a:cubicBezTo>
                  <a:cubicBezTo>
                    <a:pt x="237" y="83"/>
                    <a:pt x="237" y="83"/>
                    <a:pt x="237" y="83"/>
                  </a:cubicBezTo>
                  <a:cubicBezTo>
                    <a:pt x="235" y="84"/>
                    <a:pt x="232" y="86"/>
                    <a:pt x="236" y="86"/>
                  </a:cubicBezTo>
                  <a:cubicBezTo>
                    <a:pt x="228" y="85"/>
                    <a:pt x="223" y="86"/>
                    <a:pt x="220" y="83"/>
                  </a:cubicBezTo>
                  <a:cubicBezTo>
                    <a:pt x="207" y="91"/>
                    <a:pt x="186" y="94"/>
                    <a:pt x="168" y="94"/>
                  </a:cubicBezTo>
                  <a:cubicBezTo>
                    <a:pt x="169" y="92"/>
                    <a:pt x="169" y="92"/>
                    <a:pt x="169" y="92"/>
                  </a:cubicBezTo>
                  <a:cubicBezTo>
                    <a:pt x="164" y="90"/>
                    <a:pt x="166" y="95"/>
                    <a:pt x="163" y="94"/>
                  </a:cubicBezTo>
                  <a:cubicBezTo>
                    <a:pt x="165" y="92"/>
                    <a:pt x="160" y="90"/>
                    <a:pt x="163" y="88"/>
                  </a:cubicBezTo>
                  <a:cubicBezTo>
                    <a:pt x="157" y="86"/>
                    <a:pt x="155" y="90"/>
                    <a:pt x="150" y="91"/>
                  </a:cubicBezTo>
                  <a:cubicBezTo>
                    <a:pt x="149" y="93"/>
                    <a:pt x="154" y="90"/>
                    <a:pt x="153" y="92"/>
                  </a:cubicBezTo>
                  <a:cubicBezTo>
                    <a:pt x="152" y="93"/>
                    <a:pt x="143" y="90"/>
                    <a:pt x="141" y="93"/>
                  </a:cubicBezTo>
                  <a:cubicBezTo>
                    <a:pt x="140" y="91"/>
                    <a:pt x="142" y="89"/>
                    <a:pt x="143" y="88"/>
                  </a:cubicBezTo>
                  <a:cubicBezTo>
                    <a:pt x="138" y="89"/>
                    <a:pt x="138" y="89"/>
                    <a:pt x="138" y="89"/>
                  </a:cubicBezTo>
                  <a:cubicBezTo>
                    <a:pt x="134" y="85"/>
                    <a:pt x="151" y="84"/>
                    <a:pt x="146" y="78"/>
                  </a:cubicBezTo>
                  <a:cubicBezTo>
                    <a:pt x="143" y="78"/>
                    <a:pt x="143" y="78"/>
                    <a:pt x="143" y="78"/>
                  </a:cubicBezTo>
                  <a:cubicBezTo>
                    <a:pt x="140" y="75"/>
                    <a:pt x="153" y="76"/>
                    <a:pt x="144" y="74"/>
                  </a:cubicBezTo>
                  <a:cubicBezTo>
                    <a:pt x="141" y="75"/>
                    <a:pt x="141" y="75"/>
                    <a:pt x="141" y="75"/>
                  </a:cubicBezTo>
                  <a:cubicBezTo>
                    <a:pt x="137" y="68"/>
                    <a:pt x="140" y="71"/>
                    <a:pt x="139" y="69"/>
                  </a:cubicBezTo>
                  <a:cubicBezTo>
                    <a:pt x="138" y="67"/>
                    <a:pt x="137" y="66"/>
                    <a:pt x="135" y="67"/>
                  </a:cubicBezTo>
                  <a:cubicBezTo>
                    <a:pt x="142" y="60"/>
                    <a:pt x="134" y="56"/>
                    <a:pt x="145" y="51"/>
                  </a:cubicBezTo>
                  <a:cubicBezTo>
                    <a:pt x="148" y="52"/>
                    <a:pt x="136" y="56"/>
                    <a:pt x="140" y="58"/>
                  </a:cubicBezTo>
                  <a:cubicBezTo>
                    <a:pt x="146" y="57"/>
                    <a:pt x="149" y="52"/>
                    <a:pt x="153" y="51"/>
                  </a:cubicBezTo>
                  <a:cubicBezTo>
                    <a:pt x="148" y="51"/>
                    <a:pt x="151" y="47"/>
                    <a:pt x="154" y="45"/>
                  </a:cubicBezTo>
                  <a:cubicBezTo>
                    <a:pt x="159" y="45"/>
                    <a:pt x="152" y="49"/>
                    <a:pt x="158" y="48"/>
                  </a:cubicBezTo>
                  <a:cubicBezTo>
                    <a:pt x="159" y="45"/>
                    <a:pt x="165" y="42"/>
                    <a:pt x="159" y="43"/>
                  </a:cubicBezTo>
                  <a:cubicBezTo>
                    <a:pt x="161" y="38"/>
                    <a:pt x="165" y="42"/>
                    <a:pt x="168" y="38"/>
                  </a:cubicBezTo>
                  <a:cubicBezTo>
                    <a:pt x="170" y="41"/>
                    <a:pt x="164" y="46"/>
                    <a:pt x="170" y="46"/>
                  </a:cubicBezTo>
                  <a:cubicBezTo>
                    <a:pt x="168" y="44"/>
                    <a:pt x="179" y="40"/>
                    <a:pt x="174" y="37"/>
                  </a:cubicBezTo>
                  <a:cubicBezTo>
                    <a:pt x="177" y="37"/>
                    <a:pt x="177" y="39"/>
                    <a:pt x="176" y="42"/>
                  </a:cubicBezTo>
                  <a:cubicBezTo>
                    <a:pt x="180" y="43"/>
                    <a:pt x="184" y="35"/>
                    <a:pt x="186" y="40"/>
                  </a:cubicBezTo>
                  <a:cubicBezTo>
                    <a:pt x="187" y="37"/>
                    <a:pt x="187" y="37"/>
                    <a:pt x="187" y="37"/>
                  </a:cubicBezTo>
                  <a:cubicBezTo>
                    <a:pt x="188" y="37"/>
                    <a:pt x="190" y="38"/>
                    <a:pt x="192" y="39"/>
                  </a:cubicBezTo>
                  <a:cubicBezTo>
                    <a:pt x="196" y="38"/>
                    <a:pt x="202" y="33"/>
                    <a:pt x="203" y="37"/>
                  </a:cubicBezTo>
                  <a:cubicBezTo>
                    <a:pt x="204" y="37"/>
                    <a:pt x="212" y="35"/>
                    <a:pt x="208" y="33"/>
                  </a:cubicBezTo>
                  <a:cubicBezTo>
                    <a:pt x="203" y="32"/>
                    <a:pt x="203" y="36"/>
                    <a:pt x="200" y="33"/>
                  </a:cubicBezTo>
                  <a:cubicBezTo>
                    <a:pt x="204" y="35"/>
                    <a:pt x="206" y="31"/>
                    <a:pt x="209" y="29"/>
                  </a:cubicBezTo>
                  <a:cubicBezTo>
                    <a:pt x="210" y="31"/>
                    <a:pt x="210" y="31"/>
                    <a:pt x="210" y="31"/>
                  </a:cubicBezTo>
                  <a:cubicBezTo>
                    <a:pt x="211" y="30"/>
                    <a:pt x="215" y="29"/>
                    <a:pt x="216" y="27"/>
                  </a:cubicBezTo>
                  <a:cubicBezTo>
                    <a:pt x="215" y="29"/>
                    <a:pt x="215" y="30"/>
                    <a:pt x="217" y="30"/>
                  </a:cubicBezTo>
                  <a:cubicBezTo>
                    <a:pt x="218" y="27"/>
                    <a:pt x="218" y="27"/>
                    <a:pt x="218" y="27"/>
                  </a:cubicBezTo>
                  <a:cubicBezTo>
                    <a:pt x="224" y="25"/>
                    <a:pt x="220" y="31"/>
                    <a:pt x="227" y="29"/>
                  </a:cubicBezTo>
                  <a:cubicBezTo>
                    <a:pt x="222" y="32"/>
                    <a:pt x="222" y="32"/>
                    <a:pt x="222" y="32"/>
                  </a:cubicBezTo>
                  <a:cubicBezTo>
                    <a:pt x="223" y="32"/>
                    <a:pt x="226" y="34"/>
                    <a:pt x="229" y="32"/>
                  </a:cubicBezTo>
                  <a:cubicBezTo>
                    <a:pt x="229" y="30"/>
                    <a:pt x="231" y="27"/>
                    <a:pt x="232" y="25"/>
                  </a:cubicBezTo>
                  <a:cubicBezTo>
                    <a:pt x="235" y="23"/>
                    <a:pt x="234" y="27"/>
                    <a:pt x="237" y="24"/>
                  </a:cubicBezTo>
                  <a:cubicBezTo>
                    <a:pt x="233" y="28"/>
                    <a:pt x="233" y="28"/>
                    <a:pt x="233" y="28"/>
                  </a:cubicBezTo>
                  <a:cubicBezTo>
                    <a:pt x="232" y="29"/>
                    <a:pt x="237" y="31"/>
                    <a:pt x="241" y="30"/>
                  </a:cubicBezTo>
                  <a:cubicBezTo>
                    <a:pt x="244" y="29"/>
                    <a:pt x="248" y="25"/>
                    <a:pt x="243" y="24"/>
                  </a:cubicBezTo>
                  <a:cubicBezTo>
                    <a:pt x="246" y="24"/>
                    <a:pt x="249" y="25"/>
                    <a:pt x="248" y="27"/>
                  </a:cubicBezTo>
                  <a:cubicBezTo>
                    <a:pt x="253" y="25"/>
                    <a:pt x="247" y="24"/>
                    <a:pt x="251" y="22"/>
                  </a:cubicBezTo>
                  <a:cubicBezTo>
                    <a:pt x="253" y="23"/>
                    <a:pt x="259" y="24"/>
                    <a:pt x="263" y="26"/>
                  </a:cubicBezTo>
                  <a:cubicBezTo>
                    <a:pt x="259" y="31"/>
                    <a:pt x="259" y="31"/>
                    <a:pt x="259" y="31"/>
                  </a:cubicBezTo>
                  <a:cubicBezTo>
                    <a:pt x="262" y="30"/>
                    <a:pt x="262" y="30"/>
                    <a:pt x="262" y="30"/>
                  </a:cubicBezTo>
                  <a:cubicBezTo>
                    <a:pt x="259" y="34"/>
                    <a:pt x="265" y="32"/>
                    <a:pt x="263" y="36"/>
                  </a:cubicBezTo>
                  <a:cubicBezTo>
                    <a:pt x="265" y="36"/>
                    <a:pt x="268" y="34"/>
                    <a:pt x="270" y="33"/>
                  </a:cubicBezTo>
                  <a:cubicBezTo>
                    <a:pt x="263" y="29"/>
                    <a:pt x="276" y="24"/>
                    <a:pt x="273" y="20"/>
                  </a:cubicBezTo>
                  <a:cubicBezTo>
                    <a:pt x="281" y="17"/>
                    <a:pt x="281" y="31"/>
                    <a:pt x="288" y="21"/>
                  </a:cubicBezTo>
                  <a:cubicBezTo>
                    <a:pt x="286" y="20"/>
                    <a:pt x="290" y="16"/>
                    <a:pt x="285" y="18"/>
                  </a:cubicBezTo>
                  <a:cubicBezTo>
                    <a:pt x="290" y="18"/>
                    <a:pt x="287" y="13"/>
                    <a:pt x="294" y="14"/>
                  </a:cubicBezTo>
                  <a:cubicBezTo>
                    <a:pt x="290" y="16"/>
                    <a:pt x="300" y="17"/>
                    <a:pt x="294" y="22"/>
                  </a:cubicBezTo>
                  <a:cubicBezTo>
                    <a:pt x="294" y="20"/>
                    <a:pt x="290" y="21"/>
                    <a:pt x="289" y="22"/>
                  </a:cubicBezTo>
                  <a:cubicBezTo>
                    <a:pt x="292" y="23"/>
                    <a:pt x="290" y="27"/>
                    <a:pt x="295" y="26"/>
                  </a:cubicBezTo>
                  <a:cubicBezTo>
                    <a:pt x="298" y="25"/>
                    <a:pt x="303" y="23"/>
                    <a:pt x="302" y="21"/>
                  </a:cubicBezTo>
                  <a:cubicBezTo>
                    <a:pt x="301" y="18"/>
                    <a:pt x="297" y="23"/>
                    <a:pt x="298" y="19"/>
                  </a:cubicBezTo>
                  <a:cubicBezTo>
                    <a:pt x="304" y="16"/>
                    <a:pt x="306" y="20"/>
                    <a:pt x="308" y="15"/>
                  </a:cubicBezTo>
                  <a:cubicBezTo>
                    <a:pt x="304" y="16"/>
                    <a:pt x="302" y="14"/>
                    <a:pt x="302" y="12"/>
                  </a:cubicBezTo>
                  <a:cubicBezTo>
                    <a:pt x="306" y="9"/>
                    <a:pt x="306" y="9"/>
                    <a:pt x="306" y="9"/>
                  </a:cubicBezTo>
                  <a:cubicBezTo>
                    <a:pt x="306" y="11"/>
                    <a:pt x="306" y="11"/>
                    <a:pt x="306" y="11"/>
                  </a:cubicBezTo>
                  <a:cubicBezTo>
                    <a:pt x="313" y="11"/>
                    <a:pt x="307" y="7"/>
                    <a:pt x="314" y="6"/>
                  </a:cubicBezTo>
                  <a:cubicBezTo>
                    <a:pt x="319" y="8"/>
                    <a:pt x="319" y="8"/>
                    <a:pt x="319" y="8"/>
                  </a:cubicBezTo>
                  <a:cubicBezTo>
                    <a:pt x="318" y="12"/>
                    <a:pt x="308" y="10"/>
                    <a:pt x="310" y="15"/>
                  </a:cubicBezTo>
                  <a:cubicBezTo>
                    <a:pt x="315" y="14"/>
                    <a:pt x="316" y="11"/>
                    <a:pt x="321" y="11"/>
                  </a:cubicBezTo>
                  <a:cubicBezTo>
                    <a:pt x="318" y="13"/>
                    <a:pt x="318" y="13"/>
                    <a:pt x="318" y="13"/>
                  </a:cubicBezTo>
                  <a:cubicBezTo>
                    <a:pt x="320" y="12"/>
                    <a:pt x="323" y="18"/>
                    <a:pt x="329" y="13"/>
                  </a:cubicBezTo>
                  <a:cubicBezTo>
                    <a:pt x="332" y="10"/>
                    <a:pt x="329" y="11"/>
                    <a:pt x="329" y="9"/>
                  </a:cubicBezTo>
                  <a:cubicBezTo>
                    <a:pt x="334" y="7"/>
                    <a:pt x="334" y="7"/>
                    <a:pt x="334" y="7"/>
                  </a:cubicBezTo>
                  <a:cubicBezTo>
                    <a:pt x="334" y="7"/>
                    <a:pt x="334" y="7"/>
                    <a:pt x="334" y="7"/>
                  </a:cubicBezTo>
                  <a:cubicBezTo>
                    <a:pt x="334" y="7"/>
                    <a:pt x="334" y="7"/>
                    <a:pt x="334" y="7"/>
                  </a:cubicBezTo>
                  <a:cubicBezTo>
                    <a:pt x="334" y="7"/>
                    <a:pt x="334" y="7"/>
                    <a:pt x="334" y="7"/>
                  </a:cubicBezTo>
                  <a:cubicBezTo>
                    <a:pt x="334" y="7"/>
                    <a:pt x="334" y="7"/>
                    <a:pt x="334" y="7"/>
                  </a:cubicBezTo>
                  <a:cubicBezTo>
                    <a:pt x="334" y="7"/>
                    <a:pt x="334" y="7"/>
                    <a:pt x="334" y="7"/>
                  </a:cubicBezTo>
                  <a:cubicBezTo>
                    <a:pt x="334" y="0"/>
                    <a:pt x="327" y="68"/>
                    <a:pt x="330" y="39"/>
                  </a:cubicBezTo>
                  <a:cubicBezTo>
                    <a:pt x="330" y="39"/>
                    <a:pt x="330" y="39"/>
                    <a:pt x="330" y="39"/>
                  </a:cubicBezTo>
                  <a:cubicBezTo>
                    <a:pt x="330" y="39"/>
                    <a:pt x="330" y="39"/>
                    <a:pt x="330" y="39"/>
                  </a:cubicBezTo>
                  <a:cubicBezTo>
                    <a:pt x="330" y="39"/>
                    <a:pt x="330" y="39"/>
                    <a:pt x="330" y="39"/>
                  </a:cubicBezTo>
                  <a:cubicBezTo>
                    <a:pt x="329" y="39"/>
                    <a:pt x="329" y="39"/>
                    <a:pt x="329" y="39"/>
                  </a:cubicBezTo>
                  <a:cubicBezTo>
                    <a:pt x="327" y="39"/>
                    <a:pt x="327" y="39"/>
                    <a:pt x="327" y="39"/>
                  </a:cubicBezTo>
                  <a:cubicBezTo>
                    <a:pt x="325" y="39"/>
                    <a:pt x="324" y="39"/>
                    <a:pt x="322" y="38"/>
                  </a:cubicBezTo>
                  <a:cubicBezTo>
                    <a:pt x="324" y="35"/>
                    <a:pt x="316" y="35"/>
                    <a:pt x="321" y="33"/>
                  </a:cubicBezTo>
                  <a:cubicBezTo>
                    <a:pt x="322" y="35"/>
                    <a:pt x="324" y="36"/>
                    <a:pt x="327" y="37"/>
                  </a:cubicBezTo>
                  <a:cubicBezTo>
                    <a:pt x="331" y="38"/>
                    <a:pt x="331" y="38"/>
                    <a:pt x="331" y="38"/>
                  </a:cubicBezTo>
                  <a:cubicBezTo>
                    <a:pt x="331" y="38"/>
                    <a:pt x="331" y="38"/>
                    <a:pt x="331" y="38"/>
                  </a:cubicBezTo>
                  <a:cubicBezTo>
                    <a:pt x="331" y="38"/>
                    <a:pt x="331" y="38"/>
                    <a:pt x="331" y="38"/>
                  </a:cubicBezTo>
                  <a:cubicBezTo>
                    <a:pt x="333" y="24"/>
                    <a:pt x="328" y="67"/>
                    <a:pt x="334" y="8"/>
                  </a:cubicBezTo>
                  <a:cubicBezTo>
                    <a:pt x="334" y="8"/>
                    <a:pt x="334" y="8"/>
                    <a:pt x="334" y="8"/>
                  </a:cubicBezTo>
                  <a:cubicBezTo>
                    <a:pt x="334" y="8"/>
                    <a:pt x="334" y="8"/>
                    <a:pt x="334" y="8"/>
                  </a:cubicBezTo>
                  <a:cubicBezTo>
                    <a:pt x="334" y="8"/>
                    <a:pt x="334" y="8"/>
                    <a:pt x="334" y="8"/>
                  </a:cubicBezTo>
                  <a:cubicBezTo>
                    <a:pt x="334" y="8"/>
                    <a:pt x="334" y="8"/>
                    <a:pt x="334" y="8"/>
                  </a:cubicBezTo>
                  <a:cubicBezTo>
                    <a:pt x="334" y="8"/>
                    <a:pt x="334" y="8"/>
                    <a:pt x="334" y="8"/>
                  </a:cubicBezTo>
                  <a:cubicBezTo>
                    <a:pt x="333" y="9"/>
                    <a:pt x="333" y="9"/>
                    <a:pt x="333" y="9"/>
                  </a:cubicBezTo>
                  <a:cubicBezTo>
                    <a:pt x="333" y="10"/>
                    <a:pt x="333" y="10"/>
                    <a:pt x="333" y="10"/>
                  </a:cubicBezTo>
                  <a:cubicBezTo>
                    <a:pt x="332" y="11"/>
                    <a:pt x="332" y="11"/>
                    <a:pt x="332" y="11"/>
                  </a:cubicBezTo>
                  <a:cubicBezTo>
                    <a:pt x="336" y="15"/>
                    <a:pt x="325" y="12"/>
                    <a:pt x="325" y="17"/>
                  </a:cubicBezTo>
                  <a:cubicBezTo>
                    <a:pt x="331" y="15"/>
                    <a:pt x="333" y="20"/>
                    <a:pt x="334" y="22"/>
                  </a:cubicBezTo>
                  <a:cubicBezTo>
                    <a:pt x="336" y="25"/>
                    <a:pt x="339" y="12"/>
                    <a:pt x="337" y="27"/>
                  </a:cubicBezTo>
                  <a:cubicBezTo>
                    <a:pt x="336" y="23"/>
                    <a:pt x="335" y="42"/>
                    <a:pt x="337" y="17"/>
                  </a:cubicBezTo>
                  <a:cubicBezTo>
                    <a:pt x="336" y="16"/>
                    <a:pt x="336" y="16"/>
                    <a:pt x="335" y="15"/>
                  </a:cubicBezTo>
                  <a:cubicBezTo>
                    <a:pt x="336" y="14"/>
                    <a:pt x="336" y="14"/>
                    <a:pt x="336" y="14"/>
                  </a:cubicBezTo>
                  <a:cubicBezTo>
                    <a:pt x="336" y="14"/>
                    <a:pt x="336" y="14"/>
                    <a:pt x="336" y="14"/>
                  </a:cubicBezTo>
                  <a:cubicBezTo>
                    <a:pt x="336" y="14"/>
                    <a:pt x="336" y="14"/>
                    <a:pt x="336" y="14"/>
                  </a:cubicBezTo>
                  <a:cubicBezTo>
                    <a:pt x="336" y="14"/>
                    <a:pt x="336" y="14"/>
                    <a:pt x="336" y="14"/>
                  </a:cubicBezTo>
                  <a:cubicBezTo>
                    <a:pt x="337" y="11"/>
                    <a:pt x="333" y="48"/>
                    <a:pt x="335" y="32"/>
                  </a:cubicBezTo>
                  <a:cubicBezTo>
                    <a:pt x="335" y="32"/>
                    <a:pt x="335" y="32"/>
                    <a:pt x="335" y="32"/>
                  </a:cubicBezTo>
                  <a:cubicBezTo>
                    <a:pt x="334" y="32"/>
                    <a:pt x="334" y="32"/>
                    <a:pt x="334" y="32"/>
                  </a:cubicBezTo>
                  <a:cubicBezTo>
                    <a:pt x="334" y="32"/>
                    <a:pt x="334" y="32"/>
                    <a:pt x="334" y="32"/>
                  </a:cubicBezTo>
                  <a:cubicBezTo>
                    <a:pt x="334" y="32"/>
                    <a:pt x="334" y="32"/>
                    <a:pt x="334" y="32"/>
                  </a:cubicBezTo>
                  <a:cubicBezTo>
                    <a:pt x="333" y="32"/>
                    <a:pt x="333" y="32"/>
                    <a:pt x="333" y="32"/>
                  </a:cubicBezTo>
                  <a:cubicBezTo>
                    <a:pt x="331" y="31"/>
                    <a:pt x="331" y="31"/>
                    <a:pt x="331" y="31"/>
                  </a:cubicBezTo>
                  <a:cubicBezTo>
                    <a:pt x="327" y="30"/>
                    <a:pt x="327" y="30"/>
                    <a:pt x="327" y="30"/>
                  </a:cubicBezTo>
                  <a:cubicBezTo>
                    <a:pt x="324" y="29"/>
                    <a:pt x="322" y="29"/>
                    <a:pt x="320" y="30"/>
                  </a:cubicBezTo>
                  <a:cubicBezTo>
                    <a:pt x="318" y="28"/>
                    <a:pt x="320" y="25"/>
                    <a:pt x="322" y="26"/>
                  </a:cubicBezTo>
                  <a:cubicBezTo>
                    <a:pt x="314" y="24"/>
                    <a:pt x="306" y="23"/>
                    <a:pt x="298" y="21"/>
                  </a:cubicBezTo>
                  <a:cubicBezTo>
                    <a:pt x="303" y="25"/>
                    <a:pt x="289" y="21"/>
                    <a:pt x="292" y="25"/>
                  </a:cubicBezTo>
                  <a:cubicBezTo>
                    <a:pt x="296" y="26"/>
                    <a:pt x="300" y="30"/>
                    <a:pt x="297" y="31"/>
                  </a:cubicBezTo>
                  <a:cubicBezTo>
                    <a:pt x="295" y="31"/>
                    <a:pt x="297" y="30"/>
                    <a:pt x="296" y="29"/>
                  </a:cubicBezTo>
                  <a:cubicBezTo>
                    <a:pt x="293" y="31"/>
                    <a:pt x="291" y="24"/>
                    <a:pt x="288" y="28"/>
                  </a:cubicBezTo>
                  <a:cubicBezTo>
                    <a:pt x="296" y="27"/>
                    <a:pt x="290" y="23"/>
                    <a:pt x="291" y="19"/>
                  </a:cubicBezTo>
                  <a:cubicBezTo>
                    <a:pt x="286" y="21"/>
                    <a:pt x="292" y="17"/>
                    <a:pt x="286" y="16"/>
                  </a:cubicBezTo>
                  <a:cubicBezTo>
                    <a:pt x="280" y="18"/>
                    <a:pt x="274" y="19"/>
                    <a:pt x="267" y="20"/>
                  </a:cubicBezTo>
                  <a:cubicBezTo>
                    <a:pt x="259" y="17"/>
                    <a:pt x="247" y="21"/>
                    <a:pt x="240" y="22"/>
                  </a:cubicBezTo>
                  <a:cubicBezTo>
                    <a:pt x="236" y="20"/>
                    <a:pt x="239" y="16"/>
                    <a:pt x="234" y="16"/>
                  </a:cubicBezTo>
                  <a:cubicBezTo>
                    <a:pt x="230" y="16"/>
                    <a:pt x="238" y="20"/>
                    <a:pt x="231" y="19"/>
                  </a:cubicBezTo>
                  <a:cubicBezTo>
                    <a:pt x="232" y="18"/>
                    <a:pt x="232" y="18"/>
                    <a:pt x="232" y="18"/>
                  </a:cubicBezTo>
                  <a:cubicBezTo>
                    <a:pt x="230" y="19"/>
                    <a:pt x="218" y="16"/>
                    <a:pt x="217" y="22"/>
                  </a:cubicBezTo>
                  <a:cubicBezTo>
                    <a:pt x="219" y="18"/>
                    <a:pt x="219" y="18"/>
                    <a:pt x="219" y="18"/>
                  </a:cubicBezTo>
                  <a:cubicBezTo>
                    <a:pt x="217" y="17"/>
                    <a:pt x="216" y="18"/>
                    <a:pt x="215" y="19"/>
                  </a:cubicBezTo>
                  <a:cubicBezTo>
                    <a:pt x="215" y="18"/>
                    <a:pt x="213" y="16"/>
                    <a:pt x="215" y="15"/>
                  </a:cubicBezTo>
                  <a:cubicBezTo>
                    <a:pt x="211" y="13"/>
                    <a:pt x="206" y="17"/>
                    <a:pt x="202" y="17"/>
                  </a:cubicBezTo>
                  <a:cubicBezTo>
                    <a:pt x="205" y="20"/>
                    <a:pt x="205" y="20"/>
                    <a:pt x="205" y="20"/>
                  </a:cubicBezTo>
                  <a:cubicBezTo>
                    <a:pt x="197" y="22"/>
                    <a:pt x="191" y="20"/>
                    <a:pt x="183" y="22"/>
                  </a:cubicBezTo>
                  <a:cubicBezTo>
                    <a:pt x="183" y="20"/>
                    <a:pt x="183" y="20"/>
                    <a:pt x="183" y="20"/>
                  </a:cubicBezTo>
                  <a:cubicBezTo>
                    <a:pt x="179" y="22"/>
                    <a:pt x="179" y="22"/>
                    <a:pt x="179" y="22"/>
                  </a:cubicBezTo>
                  <a:cubicBezTo>
                    <a:pt x="180" y="19"/>
                    <a:pt x="175" y="18"/>
                    <a:pt x="173" y="20"/>
                  </a:cubicBezTo>
                  <a:cubicBezTo>
                    <a:pt x="185" y="13"/>
                    <a:pt x="185" y="13"/>
                    <a:pt x="185" y="13"/>
                  </a:cubicBezTo>
                  <a:cubicBezTo>
                    <a:pt x="188" y="14"/>
                    <a:pt x="181" y="16"/>
                    <a:pt x="184" y="19"/>
                  </a:cubicBezTo>
                  <a:cubicBezTo>
                    <a:pt x="186" y="20"/>
                    <a:pt x="193" y="19"/>
                    <a:pt x="194" y="17"/>
                  </a:cubicBezTo>
                  <a:cubicBezTo>
                    <a:pt x="191" y="17"/>
                    <a:pt x="191" y="17"/>
                    <a:pt x="189" y="18"/>
                  </a:cubicBezTo>
                  <a:cubicBezTo>
                    <a:pt x="187" y="15"/>
                    <a:pt x="192" y="15"/>
                    <a:pt x="194" y="12"/>
                  </a:cubicBezTo>
                  <a:cubicBezTo>
                    <a:pt x="192" y="12"/>
                    <a:pt x="190" y="12"/>
                    <a:pt x="190" y="13"/>
                  </a:cubicBezTo>
                  <a:cubicBezTo>
                    <a:pt x="192" y="11"/>
                    <a:pt x="195" y="10"/>
                    <a:pt x="200" y="10"/>
                  </a:cubicBezTo>
                  <a:cubicBezTo>
                    <a:pt x="197" y="11"/>
                    <a:pt x="202" y="11"/>
                    <a:pt x="201" y="13"/>
                  </a:cubicBezTo>
                  <a:cubicBezTo>
                    <a:pt x="201" y="10"/>
                    <a:pt x="206" y="8"/>
                    <a:pt x="212" y="8"/>
                  </a:cubicBezTo>
                  <a:cubicBezTo>
                    <a:pt x="216" y="11"/>
                    <a:pt x="222" y="5"/>
                    <a:pt x="229" y="5"/>
                  </a:cubicBezTo>
                  <a:cubicBezTo>
                    <a:pt x="227" y="9"/>
                    <a:pt x="224" y="11"/>
                    <a:pt x="220" y="13"/>
                  </a:cubicBezTo>
                  <a:cubicBezTo>
                    <a:pt x="224" y="14"/>
                    <a:pt x="224" y="13"/>
                    <a:pt x="229" y="14"/>
                  </a:cubicBezTo>
                  <a:cubicBezTo>
                    <a:pt x="231" y="11"/>
                    <a:pt x="232" y="8"/>
                    <a:pt x="237" y="6"/>
                  </a:cubicBezTo>
                  <a:cubicBezTo>
                    <a:pt x="238" y="8"/>
                    <a:pt x="238" y="8"/>
                    <a:pt x="238" y="8"/>
                  </a:cubicBezTo>
                  <a:cubicBezTo>
                    <a:pt x="243" y="6"/>
                    <a:pt x="243" y="3"/>
                    <a:pt x="249" y="3"/>
                  </a:cubicBezTo>
                  <a:cubicBezTo>
                    <a:pt x="261" y="4"/>
                    <a:pt x="272" y="3"/>
                    <a:pt x="281" y="4"/>
                  </a:cubicBezTo>
                  <a:cubicBezTo>
                    <a:pt x="281" y="6"/>
                    <a:pt x="281" y="6"/>
                    <a:pt x="281" y="6"/>
                  </a:cubicBezTo>
                  <a:cubicBezTo>
                    <a:pt x="286" y="2"/>
                    <a:pt x="298" y="5"/>
                    <a:pt x="304" y="4"/>
                  </a:cubicBezTo>
                  <a:cubicBezTo>
                    <a:pt x="315" y="8"/>
                    <a:pt x="330" y="7"/>
                    <a:pt x="334" y="14"/>
                  </a:cubicBezTo>
                  <a:cubicBezTo>
                    <a:pt x="342" y="16"/>
                    <a:pt x="342" y="16"/>
                    <a:pt x="342" y="16"/>
                  </a:cubicBezTo>
                  <a:cubicBezTo>
                    <a:pt x="343" y="17"/>
                    <a:pt x="343" y="17"/>
                    <a:pt x="343" y="17"/>
                  </a:cubicBezTo>
                  <a:cubicBezTo>
                    <a:pt x="343" y="17"/>
                    <a:pt x="343" y="17"/>
                    <a:pt x="343" y="17"/>
                  </a:cubicBezTo>
                  <a:cubicBezTo>
                    <a:pt x="344" y="17"/>
                    <a:pt x="344" y="17"/>
                    <a:pt x="344" y="17"/>
                  </a:cubicBezTo>
                  <a:cubicBezTo>
                    <a:pt x="344" y="17"/>
                    <a:pt x="344" y="17"/>
                    <a:pt x="344" y="17"/>
                  </a:cubicBezTo>
                  <a:cubicBezTo>
                    <a:pt x="344" y="17"/>
                    <a:pt x="344" y="17"/>
                    <a:pt x="344" y="17"/>
                  </a:cubicBezTo>
                  <a:cubicBezTo>
                    <a:pt x="345" y="5"/>
                    <a:pt x="342" y="34"/>
                    <a:pt x="342" y="31"/>
                  </a:cubicBezTo>
                  <a:cubicBezTo>
                    <a:pt x="342" y="31"/>
                    <a:pt x="342" y="31"/>
                    <a:pt x="342" y="31"/>
                  </a:cubicBezTo>
                  <a:cubicBezTo>
                    <a:pt x="341" y="31"/>
                    <a:pt x="341" y="31"/>
                    <a:pt x="341" y="31"/>
                  </a:cubicBezTo>
                  <a:cubicBezTo>
                    <a:pt x="341" y="31"/>
                    <a:pt x="341" y="31"/>
                    <a:pt x="341" y="31"/>
                  </a:cubicBezTo>
                  <a:cubicBezTo>
                    <a:pt x="337" y="33"/>
                    <a:pt x="337" y="33"/>
                    <a:pt x="337" y="33"/>
                  </a:cubicBezTo>
                  <a:cubicBezTo>
                    <a:pt x="324" y="37"/>
                    <a:pt x="324" y="37"/>
                    <a:pt x="324" y="37"/>
                  </a:cubicBezTo>
                  <a:cubicBezTo>
                    <a:pt x="316" y="40"/>
                    <a:pt x="307" y="44"/>
                    <a:pt x="297" y="45"/>
                  </a:cubicBezTo>
                  <a:cubicBezTo>
                    <a:pt x="299" y="41"/>
                    <a:pt x="299" y="41"/>
                    <a:pt x="299" y="41"/>
                  </a:cubicBezTo>
                  <a:cubicBezTo>
                    <a:pt x="296" y="44"/>
                    <a:pt x="297" y="40"/>
                    <a:pt x="293" y="41"/>
                  </a:cubicBezTo>
                  <a:cubicBezTo>
                    <a:pt x="298" y="43"/>
                    <a:pt x="289" y="45"/>
                    <a:pt x="287" y="48"/>
                  </a:cubicBezTo>
                  <a:cubicBezTo>
                    <a:pt x="278" y="47"/>
                    <a:pt x="267" y="52"/>
                    <a:pt x="260" y="56"/>
                  </a:cubicBezTo>
                  <a:cubicBezTo>
                    <a:pt x="259" y="54"/>
                    <a:pt x="259" y="54"/>
                    <a:pt x="259" y="54"/>
                  </a:cubicBezTo>
                  <a:cubicBezTo>
                    <a:pt x="252" y="59"/>
                    <a:pt x="242" y="57"/>
                    <a:pt x="232" y="58"/>
                  </a:cubicBezTo>
                  <a:cubicBezTo>
                    <a:pt x="231" y="57"/>
                    <a:pt x="229" y="55"/>
                    <a:pt x="226" y="56"/>
                  </a:cubicBezTo>
                  <a:cubicBezTo>
                    <a:pt x="221" y="61"/>
                    <a:pt x="219" y="61"/>
                    <a:pt x="211" y="65"/>
                  </a:cubicBezTo>
                  <a:cubicBezTo>
                    <a:pt x="206" y="66"/>
                    <a:pt x="197" y="67"/>
                    <a:pt x="191" y="66"/>
                  </a:cubicBezTo>
                  <a:cubicBezTo>
                    <a:pt x="181" y="71"/>
                    <a:pt x="171" y="74"/>
                    <a:pt x="161" y="77"/>
                  </a:cubicBezTo>
                  <a:cubicBezTo>
                    <a:pt x="157" y="78"/>
                    <a:pt x="154" y="80"/>
                    <a:pt x="153" y="81"/>
                  </a:cubicBezTo>
                  <a:cubicBezTo>
                    <a:pt x="152" y="82"/>
                    <a:pt x="152" y="82"/>
                    <a:pt x="152" y="82"/>
                  </a:cubicBezTo>
                  <a:cubicBezTo>
                    <a:pt x="152" y="82"/>
                    <a:pt x="152" y="82"/>
                    <a:pt x="152" y="82"/>
                  </a:cubicBezTo>
                  <a:cubicBezTo>
                    <a:pt x="154" y="87"/>
                    <a:pt x="136" y="38"/>
                    <a:pt x="144" y="59"/>
                  </a:cubicBezTo>
                  <a:cubicBezTo>
                    <a:pt x="144" y="59"/>
                    <a:pt x="144" y="59"/>
                    <a:pt x="144" y="59"/>
                  </a:cubicBezTo>
                  <a:cubicBezTo>
                    <a:pt x="144" y="59"/>
                    <a:pt x="144" y="59"/>
                    <a:pt x="144" y="59"/>
                  </a:cubicBezTo>
                  <a:cubicBezTo>
                    <a:pt x="144" y="59"/>
                    <a:pt x="144" y="59"/>
                    <a:pt x="144" y="59"/>
                  </a:cubicBezTo>
                  <a:cubicBezTo>
                    <a:pt x="144" y="59"/>
                    <a:pt x="144" y="59"/>
                    <a:pt x="144" y="59"/>
                  </a:cubicBezTo>
                  <a:cubicBezTo>
                    <a:pt x="145" y="59"/>
                    <a:pt x="145" y="59"/>
                    <a:pt x="145" y="59"/>
                  </a:cubicBezTo>
                  <a:cubicBezTo>
                    <a:pt x="146" y="59"/>
                    <a:pt x="146" y="59"/>
                    <a:pt x="146" y="59"/>
                  </a:cubicBezTo>
                  <a:cubicBezTo>
                    <a:pt x="149" y="59"/>
                    <a:pt x="149" y="59"/>
                    <a:pt x="149" y="59"/>
                  </a:cubicBezTo>
                  <a:cubicBezTo>
                    <a:pt x="157" y="59"/>
                    <a:pt x="157" y="59"/>
                    <a:pt x="157" y="59"/>
                  </a:cubicBezTo>
                  <a:cubicBezTo>
                    <a:pt x="158" y="61"/>
                    <a:pt x="158" y="61"/>
                    <a:pt x="158" y="61"/>
                  </a:cubicBezTo>
                  <a:cubicBezTo>
                    <a:pt x="178" y="57"/>
                    <a:pt x="203" y="59"/>
                    <a:pt x="222" y="54"/>
                  </a:cubicBezTo>
                  <a:cubicBezTo>
                    <a:pt x="221" y="59"/>
                    <a:pt x="221" y="59"/>
                    <a:pt x="221" y="59"/>
                  </a:cubicBezTo>
                  <a:cubicBezTo>
                    <a:pt x="226" y="60"/>
                    <a:pt x="234" y="56"/>
                    <a:pt x="232" y="53"/>
                  </a:cubicBezTo>
                  <a:cubicBezTo>
                    <a:pt x="238" y="54"/>
                    <a:pt x="247" y="50"/>
                    <a:pt x="251" y="53"/>
                  </a:cubicBezTo>
                  <a:cubicBezTo>
                    <a:pt x="257" y="54"/>
                    <a:pt x="258" y="51"/>
                    <a:pt x="264" y="50"/>
                  </a:cubicBezTo>
                  <a:cubicBezTo>
                    <a:pt x="277" y="51"/>
                    <a:pt x="281" y="52"/>
                    <a:pt x="294" y="52"/>
                  </a:cubicBezTo>
                  <a:cubicBezTo>
                    <a:pt x="291" y="52"/>
                    <a:pt x="291" y="52"/>
                    <a:pt x="291" y="52"/>
                  </a:cubicBezTo>
                  <a:cubicBezTo>
                    <a:pt x="290" y="53"/>
                    <a:pt x="289" y="54"/>
                    <a:pt x="292" y="55"/>
                  </a:cubicBezTo>
                  <a:cubicBezTo>
                    <a:pt x="297" y="54"/>
                    <a:pt x="309" y="60"/>
                    <a:pt x="306" y="53"/>
                  </a:cubicBezTo>
                  <a:cubicBezTo>
                    <a:pt x="316" y="58"/>
                    <a:pt x="316" y="58"/>
                    <a:pt x="316" y="58"/>
                  </a:cubicBezTo>
                  <a:cubicBezTo>
                    <a:pt x="322" y="59"/>
                    <a:pt x="322" y="59"/>
                    <a:pt x="322" y="59"/>
                  </a:cubicBezTo>
                  <a:cubicBezTo>
                    <a:pt x="325" y="60"/>
                    <a:pt x="325" y="60"/>
                    <a:pt x="325" y="60"/>
                  </a:cubicBezTo>
                  <a:cubicBezTo>
                    <a:pt x="325" y="60"/>
                    <a:pt x="325" y="60"/>
                    <a:pt x="325" y="60"/>
                  </a:cubicBezTo>
                  <a:cubicBezTo>
                    <a:pt x="325" y="53"/>
                    <a:pt x="323" y="123"/>
                    <a:pt x="324" y="93"/>
                  </a:cubicBezTo>
                  <a:cubicBezTo>
                    <a:pt x="324" y="93"/>
                    <a:pt x="324" y="93"/>
                    <a:pt x="324" y="93"/>
                  </a:cubicBezTo>
                  <a:cubicBezTo>
                    <a:pt x="324" y="93"/>
                    <a:pt x="324" y="93"/>
                    <a:pt x="324" y="93"/>
                  </a:cubicBezTo>
                  <a:cubicBezTo>
                    <a:pt x="324" y="93"/>
                    <a:pt x="324" y="93"/>
                    <a:pt x="324" y="93"/>
                  </a:cubicBezTo>
                  <a:cubicBezTo>
                    <a:pt x="324" y="93"/>
                    <a:pt x="324" y="93"/>
                    <a:pt x="324" y="93"/>
                  </a:cubicBezTo>
                  <a:cubicBezTo>
                    <a:pt x="324" y="93"/>
                    <a:pt x="324" y="93"/>
                    <a:pt x="324" y="93"/>
                  </a:cubicBezTo>
                  <a:cubicBezTo>
                    <a:pt x="323" y="94"/>
                    <a:pt x="323" y="94"/>
                    <a:pt x="323" y="94"/>
                  </a:cubicBezTo>
                  <a:cubicBezTo>
                    <a:pt x="322" y="94"/>
                    <a:pt x="322" y="94"/>
                    <a:pt x="322" y="94"/>
                  </a:cubicBezTo>
                  <a:cubicBezTo>
                    <a:pt x="315" y="97"/>
                    <a:pt x="307" y="99"/>
                    <a:pt x="301" y="99"/>
                  </a:cubicBezTo>
                  <a:cubicBezTo>
                    <a:pt x="302" y="100"/>
                    <a:pt x="299" y="101"/>
                    <a:pt x="298" y="103"/>
                  </a:cubicBezTo>
                  <a:cubicBezTo>
                    <a:pt x="287" y="105"/>
                    <a:pt x="275" y="104"/>
                    <a:pt x="267" y="108"/>
                  </a:cubicBezTo>
                  <a:cubicBezTo>
                    <a:pt x="265" y="108"/>
                    <a:pt x="269" y="105"/>
                    <a:pt x="265" y="106"/>
                  </a:cubicBezTo>
                  <a:cubicBezTo>
                    <a:pt x="263" y="107"/>
                    <a:pt x="265" y="108"/>
                    <a:pt x="262" y="109"/>
                  </a:cubicBezTo>
                  <a:cubicBezTo>
                    <a:pt x="246" y="114"/>
                    <a:pt x="228" y="112"/>
                    <a:pt x="214" y="116"/>
                  </a:cubicBezTo>
                  <a:cubicBezTo>
                    <a:pt x="201" y="120"/>
                    <a:pt x="186" y="124"/>
                    <a:pt x="174" y="127"/>
                  </a:cubicBezTo>
                  <a:cubicBezTo>
                    <a:pt x="168" y="128"/>
                    <a:pt x="163" y="130"/>
                    <a:pt x="158" y="132"/>
                  </a:cubicBezTo>
                  <a:cubicBezTo>
                    <a:pt x="153" y="135"/>
                    <a:pt x="153" y="135"/>
                    <a:pt x="153" y="135"/>
                  </a:cubicBezTo>
                  <a:cubicBezTo>
                    <a:pt x="151" y="137"/>
                    <a:pt x="151" y="137"/>
                    <a:pt x="151" y="137"/>
                  </a:cubicBezTo>
                  <a:cubicBezTo>
                    <a:pt x="150" y="137"/>
                    <a:pt x="150" y="137"/>
                    <a:pt x="150" y="137"/>
                  </a:cubicBezTo>
                  <a:cubicBezTo>
                    <a:pt x="150" y="137"/>
                    <a:pt x="150" y="137"/>
                    <a:pt x="150" y="137"/>
                  </a:cubicBezTo>
                  <a:cubicBezTo>
                    <a:pt x="150" y="137"/>
                    <a:pt x="150" y="137"/>
                    <a:pt x="150" y="137"/>
                  </a:cubicBezTo>
                  <a:cubicBezTo>
                    <a:pt x="151" y="143"/>
                    <a:pt x="144" y="87"/>
                    <a:pt x="147" y="111"/>
                  </a:cubicBezTo>
                  <a:cubicBezTo>
                    <a:pt x="147" y="111"/>
                    <a:pt x="147" y="111"/>
                    <a:pt x="147" y="111"/>
                  </a:cubicBezTo>
                  <a:cubicBezTo>
                    <a:pt x="147" y="111"/>
                    <a:pt x="147" y="111"/>
                    <a:pt x="147" y="111"/>
                  </a:cubicBezTo>
                  <a:cubicBezTo>
                    <a:pt x="147" y="111"/>
                    <a:pt x="147" y="111"/>
                    <a:pt x="147" y="111"/>
                  </a:cubicBezTo>
                  <a:cubicBezTo>
                    <a:pt x="148" y="111"/>
                    <a:pt x="148" y="111"/>
                    <a:pt x="148" y="111"/>
                  </a:cubicBezTo>
                  <a:cubicBezTo>
                    <a:pt x="149" y="111"/>
                    <a:pt x="149" y="111"/>
                    <a:pt x="149" y="111"/>
                  </a:cubicBezTo>
                  <a:cubicBezTo>
                    <a:pt x="148" y="112"/>
                    <a:pt x="148" y="112"/>
                    <a:pt x="148" y="112"/>
                  </a:cubicBezTo>
                  <a:cubicBezTo>
                    <a:pt x="155" y="110"/>
                    <a:pt x="159" y="123"/>
                    <a:pt x="167" y="117"/>
                  </a:cubicBezTo>
                  <a:cubicBezTo>
                    <a:pt x="168" y="118"/>
                    <a:pt x="173" y="118"/>
                    <a:pt x="172" y="120"/>
                  </a:cubicBezTo>
                  <a:cubicBezTo>
                    <a:pt x="177" y="119"/>
                    <a:pt x="189" y="124"/>
                    <a:pt x="198" y="120"/>
                  </a:cubicBezTo>
                  <a:cubicBezTo>
                    <a:pt x="196" y="121"/>
                    <a:pt x="196" y="121"/>
                    <a:pt x="196" y="121"/>
                  </a:cubicBezTo>
                  <a:cubicBezTo>
                    <a:pt x="206" y="123"/>
                    <a:pt x="215" y="118"/>
                    <a:pt x="225" y="120"/>
                  </a:cubicBezTo>
                  <a:cubicBezTo>
                    <a:pt x="224" y="120"/>
                    <a:pt x="222" y="121"/>
                    <a:pt x="222" y="122"/>
                  </a:cubicBezTo>
                  <a:cubicBezTo>
                    <a:pt x="226" y="124"/>
                    <a:pt x="232" y="117"/>
                    <a:pt x="234" y="122"/>
                  </a:cubicBezTo>
                  <a:cubicBezTo>
                    <a:pt x="237" y="121"/>
                    <a:pt x="236" y="119"/>
                    <a:pt x="234" y="119"/>
                  </a:cubicBezTo>
                  <a:cubicBezTo>
                    <a:pt x="258" y="120"/>
                    <a:pt x="286" y="111"/>
                    <a:pt x="318" y="127"/>
                  </a:cubicBezTo>
                  <a:cubicBezTo>
                    <a:pt x="328" y="135"/>
                    <a:pt x="326" y="136"/>
                    <a:pt x="325" y="137"/>
                  </a:cubicBezTo>
                  <a:cubicBezTo>
                    <a:pt x="324" y="138"/>
                    <a:pt x="324" y="138"/>
                    <a:pt x="324" y="138"/>
                  </a:cubicBezTo>
                  <a:cubicBezTo>
                    <a:pt x="324" y="138"/>
                    <a:pt x="324" y="138"/>
                    <a:pt x="324" y="138"/>
                  </a:cubicBezTo>
                  <a:cubicBezTo>
                    <a:pt x="325" y="138"/>
                    <a:pt x="325" y="138"/>
                    <a:pt x="325" y="138"/>
                  </a:cubicBezTo>
                  <a:cubicBezTo>
                    <a:pt x="325" y="138"/>
                    <a:pt x="325" y="138"/>
                    <a:pt x="325" y="138"/>
                  </a:cubicBezTo>
                  <a:cubicBezTo>
                    <a:pt x="325" y="138"/>
                    <a:pt x="325" y="138"/>
                    <a:pt x="325" y="138"/>
                  </a:cubicBezTo>
                  <a:cubicBezTo>
                    <a:pt x="325" y="138"/>
                    <a:pt x="325" y="138"/>
                    <a:pt x="325" y="138"/>
                  </a:cubicBezTo>
                  <a:cubicBezTo>
                    <a:pt x="329" y="120"/>
                    <a:pt x="319" y="164"/>
                    <a:pt x="320" y="159"/>
                  </a:cubicBezTo>
                  <a:cubicBezTo>
                    <a:pt x="320" y="159"/>
                    <a:pt x="320" y="159"/>
                    <a:pt x="320" y="159"/>
                  </a:cubicBezTo>
                  <a:cubicBezTo>
                    <a:pt x="320" y="159"/>
                    <a:pt x="320" y="159"/>
                    <a:pt x="320" y="159"/>
                  </a:cubicBezTo>
                  <a:cubicBezTo>
                    <a:pt x="319" y="160"/>
                    <a:pt x="319" y="160"/>
                    <a:pt x="319" y="160"/>
                  </a:cubicBezTo>
                  <a:cubicBezTo>
                    <a:pt x="318" y="160"/>
                    <a:pt x="318" y="160"/>
                    <a:pt x="318" y="160"/>
                  </a:cubicBezTo>
                  <a:cubicBezTo>
                    <a:pt x="317" y="161"/>
                    <a:pt x="316" y="161"/>
                    <a:pt x="314" y="162"/>
                  </a:cubicBezTo>
                  <a:cubicBezTo>
                    <a:pt x="313" y="162"/>
                    <a:pt x="314" y="164"/>
                    <a:pt x="313" y="163"/>
                  </a:cubicBezTo>
                  <a:cubicBezTo>
                    <a:pt x="308" y="166"/>
                    <a:pt x="303" y="160"/>
                    <a:pt x="299" y="163"/>
                  </a:cubicBezTo>
                  <a:cubicBezTo>
                    <a:pt x="302" y="166"/>
                    <a:pt x="297" y="165"/>
                    <a:pt x="297" y="167"/>
                  </a:cubicBezTo>
                  <a:cubicBezTo>
                    <a:pt x="286" y="167"/>
                    <a:pt x="283" y="164"/>
                    <a:pt x="275" y="167"/>
                  </a:cubicBezTo>
                  <a:cubicBezTo>
                    <a:pt x="275" y="165"/>
                    <a:pt x="275" y="165"/>
                    <a:pt x="275" y="165"/>
                  </a:cubicBezTo>
                  <a:cubicBezTo>
                    <a:pt x="265" y="171"/>
                    <a:pt x="254" y="169"/>
                    <a:pt x="246" y="176"/>
                  </a:cubicBezTo>
                  <a:cubicBezTo>
                    <a:pt x="233" y="177"/>
                    <a:pt x="220" y="179"/>
                    <a:pt x="209" y="182"/>
                  </a:cubicBezTo>
                  <a:cubicBezTo>
                    <a:pt x="205" y="185"/>
                    <a:pt x="199" y="186"/>
                    <a:pt x="196" y="189"/>
                  </a:cubicBezTo>
                  <a:cubicBezTo>
                    <a:pt x="192" y="192"/>
                    <a:pt x="192" y="192"/>
                    <a:pt x="192" y="192"/>
                  </a:cubicBezTo>
                  <a:cubicBezTo>
                    <a:pt x="192" y="192"/>
                    <a:pt x="192" y="192"/>
                    <a:pt x="192" y="192"/>
                  </a:cubicBezTo>
                  <a:cubicBezTo>
                    <a:pt x="192" y="192"/>
                    <a:pt x="192" y="192"/>
                    <a:pt x="192" y="192"/>
                  </a:cubicBezTo>
                  <a:cubicBezTo>
                    <a:pt x="192" y="192"/>
                    <a:pt x="192" y="192"/>
                    <a:pt x="192" y="192"/>
                  </a:cubicBezTo>
                  <a:cubicBezTo>
                    <a:pt x="192" y="192"/>
                    <a:pt x="192" y="192"/>
                    <a:pt x="192" y="192"/>
                  </a:cubicBezTo>
                  <a:cubicBezTo>
                    <a:pt x="192" y="199"/>
                    <a:pt x="190" y="138"/>
                    <a:pt x="191" y="164"/>
                  </a:cubicBezTo>
                  <a:cubicBezTo>
                    <a:pt x="191" y="164"/>
                    <a:pt x="191" y="164"/>
                    <a:pt x="191" y="164"/>
                  </a:cubicBezTo>
                  <a:cubicBezTo>
                    <a:pt x="191" y="164"/>
                    <a:pt x="191" y="164"/>
                    <a:pt x="191" y="164"/>
                  </a:cubicBezTo>
                  <a:cubicBezTo>
                    <a:pt x="192" y="164"/>
                    <a:pt x="192" y="164"/>
                    <a:pt x="192" y="164"/>
                  </a:cubicBezTo>
                  <a:cubicBezTo>
                    <a:pt x="193" y="165"/>
                    <a:pt x="193" y="165"/>
                    <a:pt x="193" y="165"/>
                  </a:cubicBezTo>
                  <a:cubicBezTo>
                    <a:pt x="198" y="168"/>
                    <a:pt x="209" y="169"/>
                    <a:pt x="223" y="169"/>
                  </a:cubicBezTo>
                  <a:cubicBezTo>
                    <a:pt x="230" y="170"/>
                    <a:pt x="238" y="171"/>
                    <a:pt x="247" y="173"/>
                  </a:cubicBezTo>
                  <a:cubicBezTo>
                    <a:pt x="251" y="174"/>
                    <a:pt x="256" y="176"/>
                    <a:pt x="261" y="177"/>
                  </a:cubicBezTo>
                  <a:cubicBezTo>
                    <a:pt x="257" y="142"/>
                    <a:pt x="266" y="225"/>
                    <a:pt x="265" y="217"/>
                  </a:cubicBezTo>
                  <a:cubicBezTo>
                    <a:pt x="265" y="217"/>
                    <a:pt x="265" y="217"/>
                    <a:pt x="265" y="217"/>
                  </a:cubicBezTo>
                  <a:cubicBezTo>
                    <a:pt x="265" y="217"/>
                    <a:pt x="265" y="217"/>
                    <a:pt x="265" y="217"/>
                  </a:cubicBezTo>
                  <a:cubicBezTo>
                    <a:pt x="265" y="217"/>
                    <a:pt x="265" y="217"/>
                    <a:pt x="265" y="217"/>
                  </a:cubicBezTo>
                  <a:cubicBezTo>
                    <a:pt x="265" y="217"/>
                    <a:pt x="265" y="217"/>
                    <a:pt x="265" y="217"/>
                  </a:cubicBezTo>
                  <a:cubicBezTo>
                    <a:pt x="264" y="218"/>
                    <a:pt x="264" y="218"/>
                    <a:pt x="264" y="218"/>
                  </a:cubicBezTo>
                  <a:cubicBezTo>
                    <a:pt x="263" y="219"/>
                    <a:pt x="263" y="219"/>
                    <a:pt x="263" y="219"/>
                  </a:cubicBezTo>
                  <a:cubicBezTo>
                    <a:pt x="260" y="220"/>
                    <a:pt x="260" y="220"/>
                    <a:pt x="260" y="220"/>
                  </a:cubicBezTo>
                  <a:cubicBezTo>
                    <a:pt x="255" y="224"/>
                    <a:pt x="255" y="224"/>
                    <a:pt x="255" y="224"/>
                  </a:cubicBezTo>
                  <a:cubicBezTo>
                    <a:pt x="228" y="240"/>
                    <a:pt x="210" y="249"/>
                    <a:pt x="199" y="265"/>
                  </a:cubicBezTo>
                  <a:cubicBezTo>
                    <a:pt x="193" y="278"/>
                    <a:pt x="190" y="271"/>
                    <a:pt x="194" y="275"/>
                  </a:cubicBezTo>
                  <a:cubicBezTo>
                    <a:pt x="198" y="281"/>
                    <a:pt x="211" y="298"/>
                    <a:pt x="216" y="313"/>
                  </a:cubicBezTo>
                  <a:cubicBezTo>
                    <a:pt x="218" y="329"/>
                    <a:pt x="218" y="330"/>
                    <a:pt x="222" y="346"/>
                  </a:cubicBezTo>
                  <a:cubicBezTo>
                    <a:pt x="222" y="346"/>
                    <a:pt x="221" y="345"/>
                    <a:pt x="221" y="346"/>
                  </a:cubicBezTo>
                  <a:cubicBezTo>
                    <a:pt x="224" y="346"/>
                    <a:pt x="222" y="358"/>
                    <a:pt x="225" y="359"/>
                  </a:cubicBezTo>
                  <a:cubicBezTo>
                    <a:pt x="223" y="385"/>
                    <a:pt x="217" y="404"/>
                    <a:pt x="208" y="425"/>
                  </a:cubicBezTo>
                  <a:cubicBezTo>
                    <a:pt x="209" y="421"/>
                    <a:pt x="207" y="419"/>
                    <a:pt x="205" y="422"/>
                  </a:cubicBezTo>
                  <a:cubicBezTo>
                    <a:pt x="206" y="427"/>
                    <a:pt x="206" y="427"/>
                    <a:pt x="206" y="427"/>
                  </a:cubicBezTo>
                  <a:cubicBezTo>
                    <a:pt x="204" y="427"/>
                    <a:pt x="204" y="427"/>
                    <a:pt x="204" y="427"/>
                  </a:cubicBezTo>
                  <a:cubicBezTo>
                    <a:pt x="204" y="430"/>
                    <a:pt x="204" y="433"/>
                    <a:pt x="206" y="431"/>
                  </a:cubicBezTo>
                  <a:cubicBezTo>
                    <a:pt x="185" y="483"/>
                    <a:pt x="146" y="521"/>
                    <a:pt x="113" y="560"/>
                  </a:cubicBezTo>
                  <a:cubicBezTo>
                    <a:pt x="104" y="568"/>
                    <a:pt x="93" y="582"/>
                    <a:pt x="85" y="592"/>
                  </a:cubicBezTo>
                  <a:cubicBezTo>
                    <a:pt x="55" y="617"/>
                    <a:pt x="27" y="639"/>
                    <a:pt x="3" y="670"/>
                  </a:cubicBezTo>
                  <a:cubicBezTo>
                    <a:pt x="3" y="670"/>
                    <a:pt x="0" y="660"/>
                    <a:pt x="9" y="647"/>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0" name="Google Shape;420;p16"/>
            <p:cNvSpPr/>
            <p:nvPr/>
          </p:nvSpPr>
          <p:spPr>
            <a:xfrm>
              <a:off x="2076451" y="3111500"/>
              <a:ext cx="25400" cy="20637"/>
            </a:xfrm>
            <a:custGeom>
              <a:avLst/>
              <a:gdLst/>
              <a:ahLst/>
              <a:cxnLst/>
              <a:rect l="l" t="t" r="r" b="b"/>
              <a:pathLst>
                <a:path w="6" h="5" extrusionOk="0">
                  <a:moveTo>
                    <a:pt x="0" y="0"/>
                  </a:moveTo>
                  <a:cubicBezTo>
                    <a:pt x="1" y="1"/>
                    <a:pt x="6" y="2"/>
                    <a:pt x="3" y="5"/>
                  </a:cubicBezTo>
                  <a:cubicBezTo>
                    <a:pt x="2" y="3"/>
                    <a:pt x="0" y="1"/>
                    <a:pt x="0"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1" name="Google Shape;421;p16"/>
            <p:cNvSpPr/>
            <p:nvPr/>
          </p:nvSpPr>
          <p:spPr>
            <a:xfrm>
              <a:off x="2578101" y="3154363"/>
              <a:ext cx="15875" cy="15875"/>
            </a:xfrm>
            <a:custGeom>
              <a:avLst/>
              <a:gdLst/>
              <a:ahLst/>
              <a:cxnLst/>
              <a:rect l="l" t="t" r="r" b="b"/>
              <a:pathLst>
                <a:path w="4" h="4" extrusionOk="0">
                  <a:moveTo>
                    <a:pt x="2" y="1"/>
                  </a:moveTo>
                  <a:cubicBezTo>
                    <a:pt x="2" y="0"/>
                    <a:pt x="3" y="2"/>
                    <a:pt x="4" y="2"/>
                  </a:cubicBezTo>
                  <a:cubicBezTo>
                    <a:pt x="2" y="2"/>
                    <a:pt x="1" y="4"/>
                    <a:pt x="0" y="3"/>
                  </a:cubicBezTo>
                  <a:cubicBezTo>
                    <a:pt x="1" y="2"/>
                    <a:pt x="1" y="2"/>
                    <a:pt x="2"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2" name="Google Shape;422;p16"/>
            <p:cNvSpPr/>
            <p:nvPr/>
          </p:nvSpPr>
          <p:spPr>
            <a:xfrm>
              <a:off x="2657476" y="3179763"/>
              <a:ext cx="42863" cy="3175"/>
            </a:xfrm>
            <a:custGeom>
              <a:avLst/>
              <a:gdLst/>
              <a:ahLst/>
              <a:cxnLst/>
              <a:rect l="l" t="t" r="r" b="b"/>
              <a:pathLst>
                <a:path w="10" h="1" extrusionOk="0">
                  <a:moveTo>
                    <a:pt x="10" y="0"/>
                  </a:moveTo>
                  <a:cubicBezTo>
                    <a:pt x="10" y="1"/>
                    <a:pt x="4" y="1"/>
                    <a:pt x="0" y="1"/>
                  </a:cubicBezTo>
                  <a:lnTo>
                    <a:pt x="1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3" name="Google Shape;423;p16"/>
            <p:cNvSpPr/>
            <p:nvPr/>
          </p:nvSpPr>
          <p:spPr>
            <a:xfrm>
              <a:off x="2751138" y="3068638"/>
              <a:ext cx="17463" cy="12700"/>
            </a:xfrm>
            <a:custGeom>
              <a:avLst/>
              <a:gdLst/>
              <a:ahLst/>
              <a:cxnLst/>
              <a:rect l="l" t="t" r="r" b="b"/>
              <a:pathLst>
                <a:path w="4" h="3" extrusionOk="0">
                  <a:moveTo>
                    <a:pt x="2" y="3"/>
                  </a:moveTo>
                  <a:cubicBezTo>
                    <a:pt x="0" y="2"/>
                    <a:pt x="0" y="1"/>
                    <a:pt x="3" y="0"/>
                  </a:cubicBezTo>
                  <a:cubicBezTo>
                    <a:pt x="4" y="1"/>
                    <a:pt x="3" y="2"/>
                    <a:pt x="2"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4" name="Google Shape;424;p16"/>
            <p:cNvSpPr/>
            <p:nvPr/>
          </p:nvSpPr>
          <p:spPr>
            <a:xfrm>
              <a:off x="2738438" y="3086100"/>
              <a:ext cx="22225" cy="17462"/>
            </a:xfrm>
            <a:custGeom>
              <a:avLst/>
              <a:gdLst/>
              <a:ahLst/>
              <a:cxnLst/>
              <a:rect l="l" t="t" r="r" b="b"/>
              <a:pathLst>
                <a:path w="5" h="4" extrusionOk="0">
                  <a:moveTo>
                    <a:pt x="5" y="3"/>
                  </a:moveTo>
                  <a:cubicBezTo>
                    <a:pt x="2" y="3"/>
                    <a:pt x="1" y="3"/>
                    <a:pt x="0" y="2"/>
                  </a:cubicBezTo>
                  <a:cubicBezTo>
                    <a:pt x="0" y="4"/>
                    <a:pt x="4" y="0"/>
                    <a:pt x="5"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5" name="Google Shape;425;p16"/>
            <p:cNvSpPr/>
            <p:nvPr/>
          </p:nvSpPr>
          <p:spPr>
            <a:xfrm>
              <a:off x="2479676" y="3128963"/>
              <a:ext cx="30163" cy="20637"/>
            </a:xfrm>
            <a:custGeom>
              <a:avLst/>
              <a:gdLst/>
              <a:ahLst/>
              <a:cxnLst/>
              <a:rect l="l" t="t" r="r" b="b"/>
              <a:pathLst>
                <a:path w="7" h="5" extrusionOk="0">
                  <a:moveTo>
                    <a:pt x="6" y="2"/>
                  </a:moveTo>
                  <a:cubicBezTo>
                    <a:pt x="5" y="3"/>
                    <a:pt x="2" y="5"/>
                    <a:pt x="0" y="3"/>
                  </a:cubicBezTo>
                  <a:cubicBezTo>
                    <a:pt x="2" y="4"/>
                    <a:pt x="7" y="0"/>
                    <a:pt x="6"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6" name="Google Shape;426;p16"/>
            <p:cNvSpPr/>
            <p:nvPr/>
          </p:nvSpPr>
          <p:spPr>
            <a:xfrm>
              <a:off x="2373313" y="3162300"/>
              <a:ext cx="17463" cy="7937"/>
            </a:xfrm>
            <a:custGeom>
              <a:avLst/>
              <a:gdLst/>
              <a:ahLst/>
              <a:cxnLst/>
              <a:rect l="l" t="t" r="r" b="b"/>
              <a:pathLst>
                <a:path w="4" h="2" extrusionOk="0">
                  <a:moveTo>
                    <a:pt x="4" y="2"/>
                  </a:moveTo>
                  <a:cubicBezTo>
                    <a:pt x="3" y="2"/>
                    <a:pt x="2" y="2"/>
                    <a:pt x="1" y="2"/>
                  </a:cubicBezTo>
                  <a:cubicBezTo>
                    <a:pt x="0" y="2"/>
                    <a:pt x="1" y="0"/>
                    <a:pt x="3" y="0"/>
                  </a:cubicBezTo>
                  <a:lnTo>
                    <a:pt x="4"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7" name="Google Shape;427;p16"/>
            <p:cNvSpPr/>
            <p:nvPr/>
          </p:nvSpPr>
          <p:spPr>
            <a:xfrm>
              <a:off x="2127251" y="3694113"/>
              <a:ext cx="12700" cy="7937"/>
            </a:xfrm>
            <a:custGeom>
              <a:avLst/>
              <a:gdLst/>
              <a:ahLst/>
              <a:cxnLst/>
              <a:rect l="l" t="t" r="r" b="b"/>
              <a:pathLst>
                <a:path w="8" h="5" extrusionOk="0">
                  <a:moveTo>
                    <a:pt x="8" y="2"/>
                  </a:moveTo>
                  <a:lnTo>
                    <a:pt x="0" y="5"/>
                  </a:lnTo>
                  <a:lnTo>
                    <a:pt x="0" y="0"/>
                  </a:lnTo>
                  <a:lnTo>
                    <a:pt x="8"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8" name="Google Shape;428;p16"/>
            <p:cNvSpPr/>
            <p:nvPr/>
          </p:nvSpPr>
          <p:spPr>
            <a:xfrm>
              <a:off x="2292351" y="3671888"/>
              <a:ext cx="12700" cy="12700"/>
            </a:xfrm>
            <a:custGeom>
              <a:avLst/>
              <a:gdLst/>
              <a:ahLst/>
              <a:cxnLst/>
              <a:rect l="l" t="t" r="r" b="b"/>
              <a:pathLst>
                <a:path w="3" h="3" extrusionOk="0">
                  <a:moveTo>
                    <a:pt x="3" y="2"/>
                  </a:moveTo>
                  <a:cubicBezTo>
                    <a:pt x="0" y="3"/>
                    <a:pt x="1" y="1"/>
                    <a:pt x="0" y="1"/>
                  </a:cubicBezTo>
                  <a:cubicBezTo>
                    <a:pt x="3" y="0"/>
                    <a:pt x="0" y="3"/>
                    <a:pt x="3"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9" name="Google Shape;429;p16"/>
            <p:cNvSpPr/>
            <p:nvPr/>
          </p:nvSpPr>
          <p:spPr>
            <a:xfrm>
              <a:off x="2395538" y="3894138"/>
              <a:ext cx="3175" cy="12700"/>
            </a:xfrm>
            <a:custGeom>
              <a:avLst/>
              <a:gdLst/>
              <a:ahLst/>
              <a:cxnLst/>
              <a:rect l="l" t="t" r="r" b="b"/>
              <a:pathLst>
                <a:path w="2" h="8" extrusionOk="0">
                  <a:moveTo>
                    <a:pt x="2" y="8"/>
                  </a:moveTo>
                  <a:lnTo>
                    <a:pt x="0" y="8"/>
                  </a:lnTo>
                  <a:lnTo>
                    <a:pt x="2" y="0"/>
                  </a:lnTo>
                  <a:lnTo>
                    <a:pt x="2" y="8"/>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0" name="Google Shape;430;p16"/>
            <p:cNvSpPr/>
            <p:nvPr/>
          </p:nvSpPr>
          <p:spPr>
            <a:xfrm>
              <a:off x="2330451" y="2019300"/>
              <a:ext cx="17463" cy="3175"/>
            </a:xfrm>
            <a:custGeom>
              <a:avLst/>
              <a:gdLst/>
              <a:ahLst/>
              <a:cxnLst/>
              <a:rect l="l" t="t" r="r" b="b"/>
              <a:pathLst>
                <a:path w="4" h="1" extrusionOk="0">
                  <a:moveTo>
                    <a:pt x="3" y="1"/>
                  </a:moveTo>
                  <a:cubicBezTo>
                    <a:pt x="3" y="0"/>
                    <a:pt x="0" y="1"/>
                    <a:pt x="2" y="0"/>
                  </a:cubicBezTo>
                  <a:cubicBezTo>
                    <a:pt x="3" y="0"/>
                    <a:pt x="4" y="1"/>
                    <a:pt x="3"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1" name="Google Shape;431;p16"/>
            <p:cNvSpPr/>
            <p:nvPr/>
          </p:nvSpPr>
          <p:spPr>
            <a:xfrm>
              <a:off x="2279651" y="1971675"/>
              <a:ext cx="620713" cy="1020762"/>
            </a:xfrm>
            <a:custGeom>
              <a:avLst/>
              <a:gdLst/>
              <a:ahLst/>
              <a:cxnLst/>
              <a:rect l="l" t="t" r="r" b="b"/>
              <a:pathLst>
                <a:path w="146" h="240" extrusionOk="0">
                  <a:moveTo>
                    <a:pt x="38" y="235"/>
                  </a:moveTo>
                  <a:cubicBezTo>
                    <a:pt x="29" y="231"/>
                    <a:pt x="38" y="224"/>
                    <a:pt x="33" y="219"/>
                  </a:cubicBezTo>
                  <a:cubicBezTo>
                    <a:pt x="32" y="218"/>
                    <a:pt x="37" y="219"/>
                    <a:pt x="36" y="218"/>
                  </a:cubicBezTo>
                  <a:cubicBezTo>
                    <a:pt x="30" y="213"/>
                    <a:pt x="34" y="205"/>
                    <a:pt x="40" y="199"/>
                  </a:cubicBezTo>
                  <a:cubicBezTo>
                    <a:pt x="41" y="199"/>
                    <a:pt x="41" y="199"/>
                    <a:pt x="41" y="199"/>
                  </a:cubicBezTo>
                  <a:cubicBezTo>
                    <a:pt x="42" y="198"/>
                    <a:pt x="38" y="196"/>
                    <a:pt x="38" y="195"/>
                  </a:cubicBezTo>
                  <a:cubicBezTo>
                    <a:pt x="39" y="195"/>
                    <a:pt x="40" y="196"/>
                    <a:pt x="41" y="196"/>
                  </a:cubicBezTo>
                  <a:cubicBezTo>
                    <a:pt x="38" y="195"/>
                    <a:pt x="40" y="193"/>
                    <a:pt x="38" y="193"/>
                  </a:cubicBezTo>
                  <a:cubicBezTo>
                    <a:pt x="39" y="192"/>
                    <a:pt x="41" y="192"/>
                    <a:pt x="42" y="192"/>
                  </a:cubicBezTo>
                  <a:cubicBezTo>
                    <a:pt x="39" y="191"/>
                    <a:pt x="39" y="191"/>
                    <a:pt x="39" y="191"/>
                  </a:cubicBezTo>
                  <a:cubicBezTo>
                    <a:pt x="32" y="188"/>
                    <a:pt x="40" y="186"/>
                    <a:pt x="37" y="183"/>
                  </a:cubicBezTo>
                  <a:cubicBezTo>
                    <a:pt x="39" y="183"/>
                    <a:pt x="39" y="183"/>
                    <a:pt x="39" y="183"/>
                  </a:cubicBezTo>
                  <a:cubicBezTo>
                    <a:pt x="35" y="179"/>
                    <a:pt x="36" y="173"/>
                    <a:pt x="35" y="168"/>
                  </a:cubicBezTo>
                  <a:cubicBezTo>
                    <a:pt x="36" y="169"/>
                    <a:pt x="38" y="169"/>
                    <a:pt x="39" y="169"/>
                  </a:cubicBezTo>
                  <a:cubicBezTo>
                    <a:pt x="36" y="168"/>
                    <a:pt x="35" y="167"/>
                    <a:pt x="35" y="165"/>
                  </a:cubicBezTo>
                  <a:cubicBezTo>
                    <a:pt x="38" y="165"/>
                    <a:pt x="32" y="163"/>
                    <a:pt x="34" y="161"/>
                  </a:cubicBezTo>
                  <a:cubicBezTo>
                    <a:pt x="35" y="162"/>
                    <a:pt x="35" y="162"/>
                    <a:pt x="35" y="162"/>
                  </a:cubicBezTo>
                  <a:cubicBezTo>
                    <a:pt x="32" y="160"/>
                    <a:pt x="37" y="160"/>
                    <a:pt x="33" y="159"/>
                  </a:cubicBezTo>
                  <a:cubicBezTo>
                    <a:pt x="36" y="158"/>
                    <a:pt x="36" y="158"/>
                    <a:pt x="36" y="158"/>
                  </a:cubicBezTo>
                  <a:cubicBezTo>
                    <a:pt x="31" y="157"/>
                    <a:pt x="38" y="157"/>
                    <a:pt x="36" y="156"/>
                  </a:cubicBezTo>
                  <a:cubicBezTo>
                    <a:pt x="35" y="156"/>
                    <a:pt x="35" y="156"/>
                    <a:pt x="35" y="156"/>
                  </a:cubicBezTo>
                  <a:cubicBezTo>
                    <a:pt x="34" y="155"/>
                    <a:pt x="37" y="154"/>
                    <a:pt x="36" y="154"/>
                  </a:cubicBezTo>
                  <a:cubicBezTo>
                    <a:pt x="36" y="154"/>
                    <a:pt x="36" y="154"/>
                    <a:pt x="36" y="154"/>
                  </a:cubicBezTo>
                  <a:cubicBezTo>
                    <a:pt x="36" y="151"/>
                    <a:pt x="38" y="151"/>
                    <a:pt x="35" y="150"/>
                  </a:cubicBezTo>
                  <a:cubicBezTo>
                    <a:pt x="38" y="150"/>
                    <a:pt x="36" y="152"/>
                    <a:pt x="40" y="152"/>
                  </a:cubicBezTo>
                  <a:cubicBezTo>
                    <a:pt x="37" y="145"/>
                    <a:pt x="39" y="139"/>
                    <a:pt x="40" y="132"/>
                  </a:cubicBezTo>
                  <a:cubicBezTo>
                    <a:pt x="42" y="132"/>
                    <a:pt x="42" y="132"/>
                    <a:pt x="44" y="132"/>
                  </a:cubicBezTo>
                  <a:cubicBezTo>
                    <a:pt x="43" y="131"/>
                    <a:pt x="43" y="129"/>
                    <a:pt x="42" y="128"/>
                  </a:cubicBezTo>
                  <a:cubicBezTo>
                    <a:pt x="42" y="128"/>
                    <a:pt x="43" y="128"/>
                    <a:pt x="44" y="128"/>
                  </a:cubicBezTo>
                  <a:cubicBezTo>
                    <a:pt x="45" y="127"/>
                    <a:pt x="40" y="126"/>
                    <a:pt x="42" y="125"/>
                  </a:cubicBezTo>
                  <a:cubicBezTo>
                    <a:pt x="45" y="126"/>
                    <a:pt x="45" y="126"/>
                    <a:pt x="45" y="126"/>
                  </a:cubicBezTo>
                  <a:cubicBezTo>
                    <a:pt x="43" y="125"/>
                    <a:pt x="44" y="123"/>
                    <a:pt x="43" y="122"/>
                  </a:cubicBezTo>
                  <a:cubicBezTo>
                    <a:pt x="43" y="122"/>
                    <a:pt x="44" y="122"/>
                    <a:pt x="45" y="123"/>
                  </a:cubicBezTo>
                  <a:cubicBezTo>
                    <a:pt x="42" y="121"/>
                    <a:pt x="46" y="120"/>
                    <a:pt x="44" y="119"/>
                  </a:cubicBezTo>
                  <a:cubicBezTo>
                    <a:pt x="46" y="120"/>
                    <a:pt x="46" y="120"/>
                    <a:pt x="46" y="120"/>
                  </a:cubicBezTo>
                  <a:cubicBezTo>
                    <a:pt x="49" y="118"/>
                    <a:pt x="42" y="118"/>
                    <a:pt x="44" y="117"/>
                  </a:cubicBezTo>
                  <a:cubicBezTo>
                    <a:pt x="46" y="118"/>
                    <a:pt x="46" y="118"/>
                    <a:pt x="46" y="118"/>
                  </a:cubicBezTo>
                  <a:cubicBezTo>
                    <a:pt x="43" y="115"/>
                    <a:pt x="45" y="113"/>
                    <a:pt x="44" y="111"/>
                  </a:cubicBezTo>
                  <a:cubicBezTo>
                    <a:pt x="45" y="111"/>
                    <a:pt x="45" y="111"/>
                    <a:pt x="45" y="111"/>
                  </a:cubicBezTo>
                  <a:cubicBezTo>
                    <a:pt x="44" y="109"/>
                    <a:pt x="46" y="108"/>
                    <a:pt x="45" y="106"/>
                  </a:cubicBezTo>
                  <a:cubicBezTo>
                    <a:pt x="46" y="105"/>
                    <a:pt x="50" y="107"/>
                    <a:pt x="50" y="105"/>
                  </a:cubicBezTo>
                  <a:cubicBezTo>
                    <a:pt x="46" y="104"/>
                    <a:pt x="49" y="102"/>
                    <a:pt x="44" y="102"/>
                  </a:cubicBezTo>
                  <a:cubicBezTo>
                    <a:pt x="45" y="100"/>
                    <a:pt x="47" y="98"/>
                    <a:pt x="46" y="97"/>
                  </a:cubicBezTo>
                  <a:cubicBezTo>
                    <a:pt x="48" y="98"/>
                    <a:pt x="51" y="98"/>
                    <a:pt x="51" y="99"/>
                  </a:cubicBezTo>
                  <a:cubicBezTo>
                    <a:pt x="54" y="99"/>
                    <a:pt x="54" y="99"/>
                    <a:pt x="54" y="99"/>
                  </a:cubicBezTo>
                  <a:cubicBezTo>
                    <a:pt x="56" y="99"/>
                    <a:pt x="53" y="100"/>
                    <a:pt x="55" y="100"/>
                  </a:cubicBezTo>
                  <a:cubicBezTo>
                    <a:pt x="55" y="99"/>
                    <a:pt x="54" y="97"/>
                    <a:pt x="55" y="97"/>
                  </a:cubicBezTo>
                  <a:cubicBezTo>
                    <a:pt x="53" y="95"/>
                    <a:pt x="49" y="92"/>
                    <a:pt x="49" y="90"/>
                  </a:cubicBezTo>
                  <a:cubicBezTo>
                    <a:pt x="50" y="91"/>
                    <a:pt x="53" y="91"/>
                    <a:pt x="54" y="92"/>
                  </a:cubicBezTo>
                  <a:cubicBezTo>
                    <a:pt x="47" y="87"/>
                    <a:pt x="47" y="87"/>
                    <a:pt x="47" y="87"/>
                  </a:cubicBezTo>
                  <a:cubicBezTo>
                    <a:pt x="47" y="86"/>
                    <a:pt x="51" y="88"/>
                    <a:pt x="50" y="86"/>
                  </a:cubicBezTo>
                  <a:cubicBezTo>
                    <a:pt x="48" y="85"/>
                    <a:pt x="48" y="85"/>
                    <a:pt x="48" y="85"/>
                  </a:cubicBezTo>
                  <a:cubicBezTo>
                    <a:pt x="48" y="85"/>
                    <a:pt x="48" y="82"/>
                    <a:pt x="51" y="83"/>
                  </a:cubicBezTo>
                  <a:cubicBezTo>
                    <a:pt x="53" y="83"/>
                    <a:pt x="52" y="84"/>
                    <a:pt x="54" y="84"/>
                  </a:cubicBezTo>
                  <a:cubicBezTo>
                    <a:pt x="54" y="83"/>
                    <a:pt x="53" y="82"/>
                    <a:pt x="53" y="81"/>
                  </a:cubicBezTo>
                  <a:cubicBezTo>
                    <a:pt x="54" y="81"/>
                    <a:pt x="54" y="81"/>
                    <a:pt x="54" y="81"/>
                  </a:cubicBezTo>
                  <a:cubicBezTo>
                    <a:pt x="54" y="81"/>
                    <a:pt x="53" y="79"/>
                    <a:pt x="50" y="79"/>
                  </a:cubicBezTo>
                  <a:cubicBezTo>
                    <a:pt x="50" y="79"/>
                    <a:pt x="53" y="79"/>
                    <a:pt x="51" y="80"/>
                  </a:cubicBezTo>
                  <a:cubicBezTo>
                    <a:pt x="49" y="78"/>
                    <a:pt x="49" y="77"/>
                    <a:pt x="50" y="75"/>
                  </a:cubicBezTo>
                  <a:cubicBezTo>
                    <a:pt x="50" y="76"/>
                    <a:pt x="51" y="76"/>
                    <a:pt x="52" y="77"/>
                  </a:cubicBezTo>
                  <a:cubicBezTo>
                    <a:pt x="50" y="74"/>
                    <a:pt x="49" y="72"/>
                    <a:pt x="49" y="70"/>
                  </a:cubicBezTo>
                  <a:cubicBezTo>
                    <a:pt x="47" y="69"/>
                    <a:pt x="52" y="72"/>
                    <a:pt x="51" y="72"/>
                  </a:cubicBezTo>
                  <a:cubicBezTo>
                    <a:pt x="54" y="71"/>
                    <a:pt x="50" y="66"/>
                    <a:pt x="54" y="65"/>
                  </a:cubicBezTo>
                  <a:cubicBezTo>
                    <a:pt x="54" y="66"/>
                    <a:pt x="52" y="64"/>
                    <a:pt x="52" y="65"/>
                  </a:cubicBezTo>
                  <a:cubicBezTo>
                    <a:pt x="53" y="64"/>
                    <a:pt x="55" y="65"/>
                    <a:pt x="55" y="64"/>
                  </a:cubicBezTo>
                  <a:cubicBezTo>
                    <a:pt x="56" y="64"/>
                    <a:pt x="55" y="63"/>
                    <a:pt x="55" y="62"/>
                  </a:cubicBezTo>
                  <a:cubicBezTo>
                    <a:pt x="54" y="61"/>
                    <a:pt x="55" y="62"/>
                    <a:pt x="55" y="63"/>
                  </a:cubicBezTo>
                  <a:cubicBezTo>
                    <a:pt x="54" y="61"/>
                    <a:pt x="54" y="56"/>
                    <a:pt x="58" y="55"/>
                  </a:cubicBezTo>
                  <a:cubicBezTo>
                    <a:pt x="57" y="54"/>
                    <a:pt x="55" y="51"/>
                    <a:pt x="56" y="51"/>
                  </a:cubicBezTo>
                  <a:cubicBezTo>
                    <a:pt x="58" y="52"/>
                    <a:pt x="58" y="52"/>
                    <a:pt x="58" y="52"/>
                  </a:cubicBezTo>
                  <a:cubicBezTo>
                    <a:pt x="59" y="53"/>
                    <a:pt x="59" y="50"/>
                    <a:pt x="60" y="51"/>
                  </a:cubicBezTo>
                  <a:cubicBezTo>
                    <a:pt x="59" y="49"/>
                    <a:pt x="60" y="57"/>
                    <a:pt x="59" y="54"/>
                  </a:cubicBezTo>
                  <a:cubicBezTo>
                    <a:pt x="61" y="55"/>
                    <a:pt x="57" y="50"/>
                    <a:pt x="59" y="52"/>
                  </a:cubicBezTo>
                  <a:cubicBezTo>
                    <a:pt x="60" y="51"/>
                    <a:pt x="58" y="49"/>
                    <a:pt x="61" y="49"/>
                  </a:cubicBezTo>
                  <a:cubicBezTo>
                    <a:pt x="60" y="49"/>
                    <a:pt x="63" y="52"/>
                    <a:pt x="64" y="51"/>
                  </a:cubicBezTo>
                  <a:cubicBezTo>
                    <a:pt x="64" y="49"/>
                    <a:pt x="63" y="50"/>
                    <a:pt x="63" y="48"/>
                  </a:cubicBezTo>
                  <a:cubicBezTo>
                    <a:pt x="63" y="47"/>
                    <a:pt x="63" y="47"/>
                    <a:pt x="63" y="47"/>
                  </a:cubicBezTo>
                  <a:cubicBezTo>
                    <a:pt x="61" y="45"/>
                    <a:pt x="64" y="46"/>
                    <a:pt x="61" y="45"/>
                  </a:cubicBezTo>
                  <a:cubicBezTo>
                    <a:pt x="63" y="46"/>
                    <a:pt x="62" y="42"/>
                    <a:pt x="65" y="44"/>
                  </a:cubicBezTo>
                  <a:cubicBezTo>
                    <a:pt x="67" y="46"/>
                    <a:pt x="67" y="46"/>
                    <a:pt x="67" y="46"/>
                  </a:cubicBezTo>
                  <a:cubicBezTo>
                    <a:pt x="68" y="46"/>
                    <a:pt x="65" y="43"/>
                    <a:pt x="65" y="42"/>
                  </a:cubicBezTo>
                  <a:cubicBezTo>
                    <a:pt x="66" y="43"/>
                    <a:pt x="66" y="43"/>
                    <a:pt x="66" y="43"/>
                  </a:cubicBezTo>
                  <a:cubicBezTo>
                    <a:pt x="62" y="40"/>
                    <a:pt x="67" y="41"/>
                    <a:pt x="65" y="38"/>
                  </a:cubicBezTo>
                  <a:cubicBezTo>
                    <a:pt x="67" y="38"/>
                    <a:pt x="68" y="35"/>
                    <a:pt x="71" y="37"/>
                  </a:cubicBezTo>
                  <a:cubicBezTo>
                    <a:pt x="71" y="35"/>
                    <a:pt x="70" y="33"/>
                    <a:pt x="72" y="32"/>
                  </a:cubicBezTo>
                  <a:cubicBezTo>
                    <a:pt x="72" y="33"/>
                    <a:pt x="72" y="33"/>
                    <a:pt x="73" y="34"/>
                  </a:cubicBezTo>
                  <a:cubicBezTo>
                    <a:pt x="74" y="35"/>
                    <a:pt x="73" y="34"/>
                    <a:pt x="73" y="32"/>
                  </a:cubicBezTo>
                  <a:cubicBezTo>
                    <a:pt x="74" y="33"/>
                    <a:pt x="77" y="33"/>
                    <a:pt x="79" y="34"/>
                  </a:cubicBezTo>
                  <a:cubicBezTo>
                    <a:pt x="78" y="32"/>
                    <a:pt x="76" y="30"/>
                    <a:pt x="75" y="29"/>
                  </a:cubicBezTo>
                  <a:cubicBezTo>
                    <a:pt x="79" y="32"/>
                    <a:pt x="76" y="24"/>
                    <a:pt x="80" y="27"/>
                  </a:cubicBezTo>
                  <a:cubicBezTo>
                    <a:pt x="80" y="27"/>
                    <a:pt x="80" y="29"/>
                    <a:pt x="82" y="30"/>
                  </a:cubicBezTo>
                  <a:cubicBezTo>
                    <a:pt x="86" y="33"/>
                    <a:pt x="82" y="26"/>
                    <a:pt x="85" y="27"/>
                  </a:cubicBezTo>
                  <a:cubicBezTo>
                    <a:pt x="82" y="23"/>
                    <a:pt x="82" y="23"/>
                    <a:pt x="82" y="23"/>
                  </a:cubicBezTo>
                  <a:cubicBezTo>
                    <a:pt x="84" y="25"/>
                    <a:pt x="83" y="20"/>
                    <a:pt x="85" y="23"/>
                  </a:cubicBezTo>
                  <a:cubicBezTo>
                    <a:pt x="85" y="22"/>
                    <a:pt x="88" y="23"/>
                    <a:pt x="86" y="20"/>
                  </a:cubicBezTo>
                  <a:cubicBezTo>
                    <a:pt x="90" y="21"/>
                    <a:pt x="92" y="14"/>
                    <a:pt x="97" y="20"/>
                  </a:cubicBezTo>
                  <a:cubicBezTo>
                    <a:pt x="97" y="19"/>
                    <a:pt x="98" y="20"/>
                    <a:pt x="97" y="18"/>
                  </a:cubicBezTo>
                  <a:cubicBezTo>
                    <a:pt x="96" y="16"/>
                    <a:pt x="97" y="20"/>
                    <a:pt x="96" y="18"/>
                  </a:cubicBezTo>
                  <a:cubicBezTo>
                    <a:pt x="96" y="18"/>
                    <a:pt x="96" y="17"/>
                    <a:pt x="96" y="17"/>
                  </a:cubicBezTo>
                  <a:cubicBezTo>
                    <a:pt x="97" y="17"/>
                    <a:pt x="98" y="17"/>
                    <a:pt x="98" y="21"/>
                  </a:cubicBezTo>
                  <a:cubicBezTo>
                    <a:pt x="101" y="22"/>
                    <a:pt x="98" y="13"/>
                    <a:pt x="102" y="14"/>
                  </a:cubicBezTo>
                  <a:cubicBezTo>
                    <a:pt x="102" y="16"/>
                    <a:pt x="102" y="16"/>
                    <a:pt x="103" y="16"/>
                  </a:cubicBezTo>
                  <a:cubicBezTo>
                    <a:pt x="104" y="12"/>
                    <a:pt x="104" y="12"/>
                    <a:pt x="104" y="12"/>
                  </a:cubicBezTo>
                  <a:cubicBezTo>
                    <a:pt x="106" y="13"/>
                    <a:pt x="106" y="16"/>
                    <a:pt x="106" y="19"/>
                  </a:cubicBezTo>
                  <a:cubicBezTo>
                    <a:pt x="107" y="18"/>
                    <a:pt x="108" y="18"/>
                    <a:pt x="108" y="16"/>
                  </a:cubicBezTo>
                  <a:cubicBezTo>
                    <a:pt x="110" y="19"/>
                    <a:pt x="110" y="19"/>
                    <a:pt x="110" y="19"/>
                  </a:cubicBezTo>
                  <a:cubicBezTo>
                    <a:pt x="109" y="16"/>
                    <a:pt x="111" y="17"/>
                    <a:pt x="111" y="17"/>
                  </a:cubicBezTo>
                  <a:cubicBezTo>
                    <a:pt x="111" y="17"/>
                    <a:pt x="111" y="17"/>
                    <a:pt x="111" y="17"/>
                  </a:cubicBezTo>
                  <a:cubicBezTo>
                    <a:pt x="111" y="18"/>
                    <a:pt x="112" y="18"/>
                    <a:pt x="112" y="17"/>
                  </a:cubicBezTo>
                  <a:cubicBezTo>
                    <a:pt x="112" y="16"/>
                    <a:pt x="111" y="15"/>
                    <a:pt x="110" y="14"/>
                  </a:cubicBezTo>
                  <a:cubicBezTo>
                    <a:pt x="110" y="13"/>
                    <a:pt x="111" y="13"/>
                    <a:pt x="112" y="12"/>
                  </a:cubicBezTo>
                  <a:cubicBezTo>
                    <a:pt x="112" y="15"/>
                    <a:pt x="114" y="14"/>
                    <a:pt x="114" y="14"/>
                  </a:cubicBezTo>
                  <a:cubicBezTo>
                    <a:pt x="115" y="15"/>
                    <a:pt x="115" y="12"/>
                    <a:pt x="116" y="12"/>
                  </a:cubicBezTo>
                  <a:cubicBezTo>
                    <a:pt x="116" y="13"/>
                    <a:pt x="117" y="12"/>
                    <a:pt x="116" y="14"/>
                  </a:cubicBezTo>
                  <a:cubicBezTo>
                    <a:pt x="116" y="14"/>
                    <a:pt x="116" y="13"/>
                    <a:pt x="115" y="14"/>
                  </a:cubicBezTo>
                  <a:cubicBezTo>
                    <a:pt x="116" y="15"/>
                    <a:pt x="116" y="17"/>
                    <a:pt x="117" y="16"/>
                  </a:cubicBezTo>
                  <a:cubicBezTo>
                    <a:pt x="118" y="14"/>
                    <a:pt x="117" y="10"/>
                    <a:pt x="118" y="12"/>
                  </a:cubicBezTo>
                  <a:cubicBezTo>
                    <a:pt x="118" y="15"/>
                    <a:pt x="118" y="15"/>
                    <a:pt x="118" y="15"/>
                  </a:cubicBezTo>
                  <a:cubicBezTo>
                    <a:pt x="119" y="16"/>
                    <a:pt x="119" y="16"/>
                    <a:pt x="119" y="16"/>
                  </a:cubicBezTo>
                  <a:cubicBezTo>
                    <a:pt x="119" y="13"/>
                    <a:pt x="119" y="13"/>
                    <a:pt x="119" y="13"/>
                  </a:cubicBezTo>
                  <a:cubicBezTo>
                    <a:pt x="119" y="15"/>
                    <a:pt x="119" y="15"/>
                    <a:pt x="119" y="15"/>
                  </a:cubicBezTo>
                  <a:cubicBezTo>
                    <a:pt x="120" y="12"/>
                    <a:pt x="122" y="14"/>
                    <a:pt x="122" y="11"/>
                  </a:cubicBezTo>
                  <a:cubicBezTo>
                    <a:pt x="123" y="11"/>
                    <a:pt x="124" y="13"/>
                    <a:pt x="125" y="13"/>
                  </a:cubicBezTo>
                  <a:cubicBezTo>
                    <a:pt x="125" y="13"/>
                    <a:pt x="125" y="13"/>
                    <a:pt x="125" y="13"/>
                  </a:cubicBezTo>
                  <a:cubicBezTo>
                    <a:pt x="125" y="14"/>
                    <a:pt x="125" y="14"/>
                    <a:pt x="125" y="14"/>
                  </a:cubicBezTo>
                  <a:cubicBezTo>
                    <a:pt x="126" y="14"/>
                    <a:pt x="126" y="14"/>
                    <a:pt x="126" y="14"/>
                  </a:cubicBezTo>
                  <a:cubicBezTo>
                    <a:pt x="126" y="14"/>
                    <a:pt x="126" y="14"/>
                    <a:pt x="126" y="14"/>
                  </a:cubicBezTo>
                  <a:cubicBezTo>
                    <a:pt x="126" y="14"/>
                    <a:pt x="126" y="14"/>
                    <a:pt x="126" y="14"/>
                  </a:cubicBezTo>
                  <a:cubicBezTo>
                    <a:pt x="126" y="14"/>
                    <a:pt x="126" y="14"/>
                    <a:pt x="126" y="14"/>
                  </a:cubicBezTo>
                  <a:cubicBezTo>
                    <a:pt x="146" y="42"/>
                    <a:pt x="131" y="22"/>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9"/>
                    <a:pt x="136" y="29"/>
                    <a:pt x="136" y="29"/>
                  </a:cubicBezTo>
                  <a:cubicBezTo>
                    <a:pt x="137" y="31"/>
                    <a:pt x="137" y="31"/>
                    <a:pt x="137" y="31"/>
                  </a:cubicBezTo>
                  <a:cubicBezTo>
                    <a:pt x="136" y="31"/>
                    <a:pt x="136" y="31"/>
                    <a:pt x="136" y="31"/>
                  </a:cubicBezTo>
                  <a:cubicBezTo>
                    <a:pt x="136" y="32"/>
                    <a:pt x="135" y="34"/>
                    <a:pt x="136" y="35"/>
                  </a:cubicBezTo>
                  <a:cubicBezTo>
                    <a:pt x="133" y="36"/>
                    <a:pt x="128" y="31"/>
                    <a:pt x="129" y="35"/>
                  </a:cubicBezTo>
                  <a:cubicBezTo>
                    <a:pt x="129" y="36"/>
                    <a:pt x="131" y="40"/>
                    <a:pt x="133" y="40"/>
                  </a:cubicBezTo>
                  <a:cubicBezTo>
                    <a:pt x="130" y="41"/>
                    <a:pt x="130" y="47"/>
                    <a:pt x="125" y="46"/>
                  </a:cubicBezTo>
                  <a:cubicBezTo>
                    <a:pt x="125" y="47"/>
                    <a:pt x="126" y="47"/>
                    <a:pt x="126" y="48"/>
                  </a:cubicBezTo>
                  <a:cubicBezTo>
                    <a:pt x="122" y="49"/>
                    <a:pt x="120" y="55"/>
                    <a:pt x="115" y="52"/>
                  </a:cubicBezTo>
                  <a:cubicBezTo>
                    <a:pt x="116" y="51"/>
                    <a:pt x="114" y="50"/>
                    <a:pt x="113" y="48"/>
                  </a:cubicBezTo>
                  <a:cubicBezTo>
                    <a:pt x="114" y="51"/>
                    <a:pt x="112" y="47"/>
                    <a:pt x="113" y="50"/>
                  </a:cubicBezTo>
                  <a:cubicBezTo>
                    <a:pt x="114" y="52"/>
                    <a:pt x="114" y="53"/>
                    <a:pt x="116" y="54"/>
                  </a:cubicBezTo>
                  <a:cubicBezTo>
                    <a:pt x="114" y="56"/>
                    <a:pt x="111" y="57"/>
                    <a:pt x="109" y="55"/>
                  </a:cubicBezTo>
                  <a:cubicBezTo>
                    <a:pt x="110" y="56"/>
                    <a:pt x="110" y="57"/>
                    <a:pt x="110" y="58"/>
                  </a:cubicBezTo>
                  <a:cubicBezTo>
                    <a:pt x="109" y="54"/>
                    <a:pt x="107" y="54"/>
                    <a:pt x="106" y="56"/>
                  </a:cubicBezTo>
                  <a:cubicBezTo>
                    <a:pt x="107" y="58"/>
                    <a:pt x="107" y="58"/>
                    <a:pt x="107" y="58"/>
                  </a:cubicBezTo>
                  <a:cubicBezTo>
                    <a:pt x="105" y="56"/>
                    <a:pt x="105" y="56"/>
                    <a:pt x="105" y="56"/>
                  </a:cubicBezTo>
                  <a:cubicBezTo>
                    <a:pt x="105" y="57"/>
                    <a:pt x="106" y="61"/>
                    <a:pt x="105" y="59"/>
                  </a:cubicBezTo>
                  <a:cubicBezTo>
                    <a:pt x="104" y="57"/>
                    <a:pt x="104" y="57"/>
                    <a:pt x="104" y="57"/>
                  </a:cubicBezTo>
                  <a:cubicBezTo>
                    <a:pt x="103" y="59"/>
                    <a:pt x="102" y="62"/>
                    <a:pt x="101" y="61"/>
                  </a:cubicBezTo>
                  <a:cubicBezTo>
                    <a:pt x="99" y="58"/>
                    <a:pt x="99" y="58"/>
                    <a:pt x="99" y="58"/>
                  </a:cubicBezTo>
                  <a:cubicBezTo>
                    <a:pt x="98" y="58"/>
                    <a:pt x="98" y="60"/>
                    <a:pt x="99" y="61"/>
                  </a:cubicBezTo>
                  <a:cubicBezTo>
                    <a:pt x="97" y="60"/>
                    <a:pt x="95" y="60"/>
                    <a:pt x="94" y="57"/>
                  </a:cubicBezTo>
                  <a:cubicBezTo>
                    <a:pt x="92" y="65"/>
                    <a:pt x="86" y="66"/>
                    <a:pt x="82" y="66"/>
                  </a:cubicBezTo>
                  <a:cubicBezTo>
                    <a:pt x="82" y="64"/>
                    <a:pt x="82" y="64"/>
                    <a:pt x="82" y="64"/>
                  </a:cubicBezTo>
                  <a:cubicBezTo>
                    <a:pt x="81" y="63"/>
                    <a:pt x="82" y="67"/>
                    <a:pt x="81" y="66"/>
                  </a:cubicBezTo>
                  <a:cubicBezTo>
                    <a:pt x="81" y="65"/>
                    <a:pt x="80" y="63"/>
                    <a:pt x="80" y="61"/>
                  </a:cubicBezTo>
                  <a:cubicBezTo>
                    <a:pt x="79" y="59"/>
                    <a:pt x="79" y="64"/>
                    <a:pt x="78" y="65"/>
                  </a:cubicBezTo>
                  <a:cubicBezTo>
                    <a:pt x="78" y="67"/>
                    <a:pt x="78" y="63"/>
                    <a:pt x="78" y="66"/>
                  </a:cubicBezTo>
                  <a:cubicBezTo>
                    <a:pt x="78" y="67"/>
                    <a:pt x="76" y="65"/>
                    <a:pt x="76" y="68"/>
                  </a:cubicBezTo>
                  <a:cubicBezTo>
                    <a:pt x="76" y="67"/>
                    <a:pt x="76" y="64"/>
                    <a:pt x="76" y="63"/>
                  </a:cubicBezTo>
                  <a:cubicBezTo>
                    <a:pt x="75" y="65"/>
                    <a:pt x="75" y="65"/>
                    <a:pt x="75" y="65"/>
                  </a:cubicBezTo>
                  <a:cubicBezTo>
                    <a:pt x="74" y="61"/>
                    <a:pt x="77" y="58"/>
                    <a:pt x="75" y="53"/>
                  </a:cubicBezTo>
                  <a:cubicBezTo>
                    <a:pt x="75" y="54"/>
                    <a:pt x="75" y="54"/>
                    <a:pt x="75" y="54"/>
                  </a:cubicBezTo>
                  <a:cubicBezTo>
                    <a:pt x="74" y="50"/>
                    <a:pt x="76" y="50"/>
                    <a:pt x="74" y="49"/>
                  </a:cubicBezTo>
                  <a:cubicBezTo>
                    <a:pt x="74" y="50"/>
                    <a:pt x="73" y="55"/>
                    <a:pt x="74" y="56"/>
                  </a:cubicBezTo>
                  <a:cubicBezTo>
                    <a:pt x="72" y="57"/>
                    <a:pt x="74" y="64"/>
                    <a:pt x="72" y="64"/>
                  </a:cubicBezTo>
                  <a:cubicBezTo>
                    <a:pt x="71" y="62"/>
                    <a:pt x="73" y="63"/>
                    <a:pt x="73" y="61"/>
                  </a:cubicBezTo>
                  <a:cubicBezTo>
                    <a:pt x="71" y="58"/>
                    <a:pt x="71" y="62"/>
                    <a:pt x="70" y="62"/>
                  </a:cubicBezTo>
                  <a:cubicBezTo>
                    <a:pt x="71" y="63"/>
                    <a:pt x="70" y="66"/>
                    <a:pt x="70" y="67"/>
                  </a:cubicBezTo>
                  <a:cubicBezTo>
                    <a:pt x="68" y="65"/>
                    <a:pt x="70" y="64"/>
                    <a:pt x="69" y="63"/>
                  </a:cubicBezTo>
                  <a:cubicBezTo>
                    <a:pt x="68" y="65"/>
                    <a:pt x="67" y="67"/>
                    <a:pt x="68" y="68"/>
                  </a:cubicBezTo>
                  <a:cubicBezTo>
                    <a:pt x="68" y="72"/>
                    <a:pt x="67" y="67"/>
                    <a:pt x="66" y="70"/>
                  </a:cubicBezTo>
                  <a:cubicBezTo>
                    <a:pt x="65" y="67"/>
                    <a:pt x="67" y="63"/>
                    <a:pt x="65" y="62"/>
                  </a:cubicBezTo>
                  <a:cubicBezTo>
                    <a:pt x="66" y="65"/>
                    <a:pt x="63" y="66"/>
                    <a:pt x="64" y="70"/>
                  </a:cubicBezTo>
                  <a:cubicBezTo>
                    <a:pt x="64" y="69"/>
                    <a:pt x="64" y="67"/>
                    <a:pt x="64" y="65"/>
                  </a:cubicBezTo>
                  <a:cubicBezTo>
                    <a:pt x="63" y="63"/>
                    <a:pt x="62" y="70"/>
                    <a:pt x="61" y="65"/>
                  </a:cubicBezTo>
                  <a:cubicBezTo>
                    <a:pt x="61" y="68"/>
                    <a:pt x="61" y="68"/>
                    <a:pt x="61" y="68"/>
                  </a:cubicBezTo>
                  <a:cubicBezTo>
                    <a:pt x="61" y="67"/>
                    <a:pt x="60" y="66"/>
                    <a:pt x="60" y="64"/>
                  </a:cubicBezTo>
                  <a:cubicBezTo>
                    <a:pt x="59" y="64"/>
                    <a:pt x="57" y="68"/>
                    <a:pt x="57" y="64"/>
                  </a:cubicBezTo>
                  <a:cubicBezTo>
                    <a:pt x="57" y="64"/>
                    <a:pt x="55" y="64"/>
                    <a:pt x="55" y="67"/>
                  </a:cubicBezTo>
                  <a:cubicBezTo>
                    <a:pt x="57" y="69"/>
                    <a:pt x="57" y="65"/>
                    <a:pt x="58" y="69"/>
                  </a:cubicBezTo>
                  <a:cubicBezTo>
                    <a:pt x="57" y="66"/>
                    <a:pt x="56" y="69"/>
                    <a:pt x="55" y="71"/>
                  </a:cubicBezTo>
                  <a:cubicBezTo>
                    <a:pt x="55" y="69"/>
                    <a:pt x="55" y="69"/>
                    <a:pt x="55" y="69"/>
                  </a:cubicBezTo>
                  <a:cubicBezTo>
                    <a:pt x="54" y="69"/>
                    <a:pt x="53" y="69"/>
                    <a:pt x="53" y="71"/>
                  </a:cubicBezTo>
                  <a:cubicBezTo>
                    <a:pt x="53" y="70"/>
                    <a:pt x="53" y="69"/>
                    <a:pt x="53" y="68"/>
                  </a:cubicBezTo>
                  <a:cubicBezTo>
                    <a:pt x="52" y="71"/>
                    <a:pt x="52" y="71"/>
                    <a:pt x="52" y="71"/>
                  </a:cubicBezTo>
                  <a:cubicBezTo>
                    <a:pt x="50" y="72"/>
                    <a:pt x="52" y="66"/>
                    <a:pt x="50" y="67"/>
                  </a:cubicBezTo>
                  <a:cubicBezTo>
                    <a:pt x="52" y="65"/>
                    <a:pt x="52" y="65"/>
                    <a:pt x="52" y="65"/>
                  </a:cubicBezTo>
                  <a:cubicBezTo>
                    <a:pt x="52" y="65"/>
                    <a:pt x="51" y="63"/>
                    <a:pt x="50" y="64"/>
                  </a:cubicBezTo>
                  <a:cubicBezTo>
                    <a:pt x="50" y="66"/>
                    <a:pt x="49" y="69"/>
                    <a:pt x="49" y="71"/>
                  </a:cubicBezTo>
                  <a:cubicBezTo>
                    <a:pt x="47" y="71"/>
                    <a:pt x="48" y="68"/>
                    <a:pt x="47" y="70"/>
                  </a:cubicBezTo>
                  <a:cubicBezTo>
                    <a:pt x="49" y="67"/>
                    <a:pt x="49" y="67"/>
                    <a:pt x="49" y="67"/>
                  </a:cubicBezTo>
                  <a:cubicBezTo>
                    <a:pt x="49" y="67"/>
                    <a:pt x="48" y="63"/>
                    <a:pt x="47" y="63"/>
                  </a:cubicBezTo>
                  <a:cubicBezTo>
                    <a:pt x="46" y="64"/>
                    <a:pt x="44" y="67"/>
                    <a:pt x="46" y="69"/>
                  </a:cubicBezTo>
                  <a:cubicBezTo>
                    <a:pt x="45" y="69"/>
                    <a:pt x="44" y="67"/>
                    <a:pt x="45" y="66"/>
                  </a:cubicBezTo>
                  <a:cubicBezTo>
                    <a:pt x="43" y="66"/>
                    <a:pt x="45" y="68"/>
                    <a:pt x="43" y="70"/>
                  </a:cubicBezTo>
                  <a:cubicBezTo>
                    <a:pt x="43" y="68"/>
                    <a:pt x="42" y="65"/>
                    <a:pt x="41" y="63"/>
                  </a:cubicBezTo>
                  <a:cubicBezTo>
                    <a:pt x="43" y="59"/>
                    <a:pt x="43" y="59"/>
                    <a:pt x="43" y="59"/>
                  </a:cubicBezTo>
                  <a:cubicBezTo>
                    <a:pt x="42" y="59"/>
                    <a:pt x="42" y="59"/>
                    <a:pt x="42" y="59"/>
                  </a:cubicBezTo>
                  <a:cubicBezTo>
                    <a:pt x="44" y="56"/>
                    <a:pt x="42" y="56"/>
                    <a:pt x="43" y="53"/>
                  </a:cubicBezTo>
                  <a:cubicBezTo>
                    <a:pt x="43" y="53"/>
                    <a:pt x="42" y="54"/>
                    <a:pt x="41" y="54"/>
                  </a:cubicBezTo>
                  <a:cubicBezTo>
                    <a:pt x="42" y="60"/>
                    <a:pt x="38" y="61"/>
                    <a:pt x="37" y="66"/>
                  </a:cubicBezTo>
                  <a:cubicBezTo>
                    <a:pt x="35" y="67"/>
                    <a:pt x="38" y="54"/>
                    <a:pt x="34" y="61"/>
                  </a:cubicBezTo>
                  <a:cubicBezTo>
                    <a:pt x="34" y="63"/>
                    <a:pt x="32" y="66"/>
                    <a:pt x="34" y="65"/>
                  </a:cubicBezTo>
                  <a:cubicBezTo>
                    <a:pt x="33" y="64"/>
                    <a:pt x="32" y="70"/>
                    <a:pt x="31" y="67"/>
                  </a:cubicBezTo>
                  <a:cubicBezTo>
                    <a:pt x="33" y="66"/>
                    <a:pt x="30" y="62"/>
                    <a:pt x="33" y="60"/>
                  </a:cubicBezTo>
                  <a:cubicBezTo>
                    <a:pt x="33" y="61"/>
                    <a:pt x="34" y="61"/>
                    <a:pt x="34" y="61"/>
                  </a:cubicBezTo>
                  <a:cubicBezTo>
                    <a:pt x="34" y="59"/>
                    <a:pt x="35" y="56"/>
                    <a:pt x="34" y="55"/>
                  </a:cubicBezTo>
                  <a:cubicBezTo>
                    <a:pt x="33" y="56"/>
                    <a:pt x="32" y="56"/>
                    <a:pt x="31" y="58"/>
                  </a:cubicBezTo>
                  <a:cubicBezTo>
                    <a:pt x="31" y="61"/>
                    <a:pt x="33" y="58"/>
                    <a:pt x="31" y="61"/>
                  </a:cubicBezTo>
                  <a:cubicBezTo>
                    <a:pt x="29" y="61"/>
                    <a:pt x="30" y="57"/>
                    <a:pt x="28" y="62"/>
                  </a:cubicBezTo>
                  <a:cubicBezTo>
                    <a:pt x="29" y="62"/>
                    <a:pt x="29" y="64"/>
                    <a:pt x="28" y="66"/>
                  </a:cubicBezTo>
                  <a:cubicBezTo>
                    <a:pt x="27" y="67"/>
                    <a:pt x="27" y="67"/>
                    <a:pt x="27" y="67"/>
                  </a:cubicBezTo>
                  <a:cubicBezTo>
                    <a:pt x="27" y="65"/>
                    <a:pt x="27" y="65"/>
                    <a:pt x="27" y="65"/>
                  </a:cubicBezTo>
                  <a:cubicBezTo>
                    <a:pt x="25" y="63"/>
                    <a:pt x="26" y="68"/>
                    <a:pt x="23" y="67"/>
                  </a:cubicBezTo>
                  <a:cubicBezTo>
                    <a:pt x="23" y="63"/>
                    <a:pt x="23" y="63"/>
                    <a:pt x="23" y="63"/>
                  </a:cubicBezTo>
                  <a:cubicBezTo>
                    <a:pt x="25" y="60"/>
                    <a:pt x="26" y="66"/>
                    <a:pt x="27" y="61"/>
                  </a:cubicBezTo>
                  <a:cubicBezTo>
                    <a:pt x="26" y="60"/>
                    <a:pt x="25" y="62"/>
                    <a:pt x="24" y="60"/>
                  </a:cubicBezTo>
                  <a:cubicBezTo>
                    <a:pt x="25" y="60"/>
                    <a:pt x="25" y="60"/>
                    <a:pt x="25" y="60"/>
                  </a:cubicBezTo>
                  <a:cubicBezTo>
                    <a:pt x="25" y="59"/>
                    <a:pt x="27" y="53"/>
                    <a:pt x="23" y="56"/>
                  </a:cubicBezTo>
                  <a:cubicBezTo>
                    <a:pt x="22" y="57"/>
                    <a:pt x="22" y="58"/>
                    <a:pt x="22" y="59"/>
                  </a:cubicBezTo>
                  <a:cubicBezTo>
                    <a:pt x="19" y="59"/>
                    <a:pt x="18" y="61"/>
                    <a:pt x="16" y="60"/>
                  </a:cubicBezTo>
                  <a:cubicBezTo>
                    <a:pt x="18" y="57"/>
                    <a:pt x="13" y="58"/>
                    <a:pt x="17" y="56"/>
                  </a:cubicBezTo>
                  <a:cubicBezTo>
                    <a:pt x="17" y="58"/>
                    <a:pt x="20" y="60"/>
                    <a:pt x="22" y="56"/>
                  </a:cubicBezTo>
                  <a:cubicBezTo>
                    <a:pt x="23" y="52"/>
                    <a:pt x="24" y="58"/>
                    <a:pt x="26" y="53"/>
                  </a:cubicBezTo>
                  <a:cubicBezTo>
                    <a:pt x="24" y="53"/>
                    <a:pt x="26" y="49"/>
                    <a:pt x="26" y="46"/>
                  </a:cubicBezTo>
                  <a:cubicBezTo>
                    <a:pt x="26" y="46"/>
                    <a:pt x="25" y="47"/>
                    <a:pt x="25" y="47"/>
                  </a:cubicBezTo>
                  <a:cubicBezTo>
                    <a:pt x="24" y="49"/>
                    <a:pt x="24" y="50"/>
                    <a:pt x="23" y="52"/>
                  </a:cubicBezTo>
                  <a:cubicBezTo>
                    <a:pt x="22" y="51"/>
                    <a:pt x="19" y="51"/>
                    <a:pt x="17" y="53"/>
                  </a:cubicBezTo>
                  <a:cubicBezTo>
                    <a:pt x="17" y="52"/>
                    <a:pt x="18" y="49"/>
                    <a:pt x="19" y="49"/>
                  </a:cubicBezTo>
                  <a:cubicBezTo>
                    <a:pt x="17" y="49"/>
                    <a:pt x="14" y="47"/>
                    <a:pt x="13" y="45"/>
                  </a:cubicBezTo>
                  <a:cubicBezTo>
                    <a:pt x="12" y="50"/>
                    <a:pt x="10" y="45"/>
                    <a:pt x="9" y="48"/>
                  </a:cubicBezTo>
                  <a:cubicBezTo>
                    <a:pt x="9" y="50"/>
                    <a:pt x="9" y="53"/>
                    <a:pt x="7" y="54"/>
                  </a:cubicBezTo>
                  <a:cubicBezTo>
                    <a:pt x="6" y="54"/>
                    <a:pt x="8" y="53"/>
                    <a:pt x="8" y="52"/>
                  </a:cubicBezTo>
                  <a:cubicBezTo>
                    <a:pt x="6" y="53"/>
                    <a:pt x="9" y="47"/>
                    <a:pt x="6" y="50"/>
                  </a:cubicBezTo>
                  <a:cubicBezTo>
                    <a:pt x="9" y="51"/>
                    <a:pt x="9" y="46"/>
                    <a:pt x="12" y="43"/>
                  </a:cubicBezTo>
                  <a:cubicBezTo>
                    <a:pt x="9" y="44"/>
                    <a:pt x="14" y="41"/>
                    <a:pt x="12" y="40"/>
                  </a:cubicBezTo>
                  <a:cubicBezTo>
                    <a:pt x="10" y="41"/>
                    <a:pt x="7" y="40"/>
                    <a:pt x="5" y="39"/>
                  </a:cubicBezTo>
                  <a:cubicBezTo>
                    <a:pt x="6" y="36"/>
                    <a:pt x="2" y="34"/>
                    <a:pt x="0" y="32"/>
                  </a:cubicBezTo>
                  <a:cubicBezTo>
                    <a:pt x="1" y="30"/>
                    <a:pt x="6" y="29"/>
                    <a:pt x="6" y="28"/>
                  </a:cubicBezTo>
                  <a:cubicBezTo>
                    <a:pt x="5" y="27"/>
                    <a:pt x="2" y="30"/>
                    <a:pt x="3" y="28"/>
                  </a:cubicBezTo>
                  <a:cubicBezTo>
                    <a:pt x="4" y="28"/>
                    <a:pt x="4" y="28"/>
                    <a:pt x="4" y="28"/>
                  </a:cubicBezTo>
                  <a:cubicBezTo>
                    <a:pt x="3" y="27"/>
                    <a:pt x="6" y="24"/>
                    <a:pt x="0" y="24"/>
                  </a:cubicBezTo>
                  <a:cubicBezTo>
                    <a:pt x="5" y="24"/>
                    <a:pt x="5" y="24"/>
                    <a:pt x="5" y="24"/>
                  </a:cubicBezTo>
                  <a:cubicBezTo>
                    <a:pt x="5" y="23"/>
                    <a:pt x="4" y="23"/>
                    <a:pt x="3" y="23"/>
                  </a:cubicBezTo>
                  <a:cubicBezTo>
                    <a:pt x="5" y="23"/>
                    <a:pt x="6" y="22"/>
                    <a:pt x="7" y="23"/>
                  </a:cubicBezTo>
                  <a:cubicBezTo>
                    <a:pt x="10" y="21"/>
                    <a:pt x="6" y="21"/>
                    <a:pt x="6" y="19"/>
                  </a:cubicBezTo>
                  <a:cubicBezTo>
                    <a:pt x="4" y="20"/>
                    <a:pt x="4" y="20"/>
                    <a:pt x="4" y="20"/>
                  </a:cubicBezTo>
                  <a:cubicBezTo>
                    <a:pt x="1" y="18"/>
                    <a:pt x="4" y="16"/>
                    <a:pt x="4" y="14"/>
                  </a:cubicBezTo>
                  <a:cubicBezTo>
                    <a:pt x="6" y="15"/>
                    <a:pt x="6" y="15"/>
                    <a:pt x="6" y="15"/>
                  </a:cubicBezTo>
                  <a:cubicBezTo>
                    <a:pt x="5" y="13"/>
                    <a:pt x="5" y="13"/>
                    <a:pt x="5" y="13"/>
                  </a:cubicBezTo>
                  <a:cubicBezTo>
                    <a:pt x="7" y="14"/>
                    <a:pt x="9" y="14"/>
                    <a:pt x="7" y="12"/>
                  </a:cubicBezTo>
                  <a:cubicBezTo>
                    <a:pt x="13" y="16"/>
                    <a:pt x="13" y="16"/>
                    <a:pt x="13" y="16"/>
                  </a:cubicBezTo>
                  <a:cubicBezTo>
                    <a:pt x="11" y="17"/>
                    <a:pt x="10" y="15"/>
                    <a:pt x="7" y="15"/>
                  </a:cubicBezTo>
                  <a:cubicBezTo>
                    <a:pt x="5" y="15"/>
                    <a:pt x="5" y="17"/>
                    <a:pt x="8" y="18"/>
                  </a:cubicBezTo>
                  <a:cubicBezTo>
                    <a:pt x="8" y="17"/>
                    <a:pt x="8" y="17"/>
                    <a:pt x="7" y="16"/>
                  </a:cubicBezTo>
                  <a:cubicBezTo>
                    <a:pt x="10" y="17"/>
                    <a:pt x="10" y="17"/>
                    <a:pt x="12" y="18"/>
                  </a:cubicBezTo>
                  <a:cubicBezTo>
                    <a:pt x="12" y="18"/>
                    <a:pt x="13" y="18"/>
                    <a:pt x="12" y="17"/>
                  </a:cubicBezTo>
                  <a:cubicBezTo>
                    <a:pt x="14" y="18"/>
                    <a:pt x="14" y="19"/>
                    <a:pt x="14" y="19"/>
                  </a:cubicBezTo>
                  <a:cubicBezTo>
                    <a:pt x="13" y="19"/>
                    <a:pt x="12" y="20"/>
                    <a:pt x="11" y="19"/>
                  </a:cubicBezTo>
                  <a:cubicBezTo>
                    <a:pt x="14" y="20"/>
                    <a:pt x="15" y="20"/>
                    <a:pt x="14" y="21"/>
                  </a:cubicBezTo>
                  <a:cubicBezTo>
                    <a:pt x="11" y="22"/>
                    <a:pt x="17" y="23"/>
                    <a:pt x="16" y="24"/>
                  </a:cubicBezTo>
                  <a:cubicBezTo>
                    <a:pt x="13" y="24"/>
                    <a:pt x="10" y="24"/>
                    <a:pt x="9" y="23"/>
                  </a:cubicBezTo>
                  <a:cubicBezTo>
                    <a:pt x="7" y="25"/>
                    <a:pt x="9" y="24"/>
                    <a:pt x="8" y="26"/>
                  </a:cubicBezTo>
                  <a:cubicBezTo>
                    <a:pt x="10" y="26"/>
                    <a:pt x="13" y="25"/>
                    <a:pt x="15" y="25"/>
                  </a:cubicBezTo>
                  <a:cubicBezTo>
                    <a:pt x="13" y="26"/>
                    <a:pt x="13" y="26"/>
                    <a:pt x="13" y="26"/>
                  </a:cubicBezTo>
                  <a:cubicBezTo>
                    <a:pt x="15" y="26"/>
                    <a:pt x="18" y="25"/>
                    <a:pt x="17" y="26"/>
                  </a:cubicBezTo>
                  <a:cubicBezTo>
                    <a:pt x="17" y="28"/>
                    <a:pt x="19" y="29"/>
                    <a:pt x="19" y="31"/>
                  </a:cubicBezTo>
                  <a:cubicBezTo>
                    <a:pt x="18" y="32"/>
                    <a:pt x="18" y="32"/>
                    <a:pt x="18" y="32"/>
                  </a:cubicBezTo>
                  <a:cubicBezTo>
                    <a:pt x="22" y="29"/>
                    <a:pt x="21" y="33"/>
                    <a:pt x="23" y="32"/>
                  </a:cubicBezTo>
                  <a:cubicBezTo>
                    <a:pt x="24" y="34"/>
                    <a:pt x="28" y="32"/>
                    <a:pt x="27" y="36"/>
                  </a:cubicBezTo>
                  <a:cubicBezTo>
                    <a:pt x="32" y="36"/>
                    <a:pt x="35" y="35"/>
                    <a:pt x="39" y="37"/>
                  </a:cubicBezTo>
                  <a:cubicBezTo>
                    <a:pt x="38" y="40"/>
                    <a:pt x="38" y="40"/>
                    <a:pt x="38" y="40"/>
                  </a:cubicBezTo>
                  <a:cubicBezTo>
                    <a:pt x="39" y="38"/>
                    <a:pt x="38" y="42"/>
                    <a:pt x="38" y="41"/>
                  </a:cubicBezTo>
                  <a:cubicBezTo>
                    <a:pt x="38" y="39"/>
                    <a:pt x="40" y="38"/>
                    <a:pt x="41" y="36"/>
                  </a:cubicBezTo>
                  <a:cubicBezTo>
                    <a:pt x="42" y="39"/>
                    <a:pt x="45" y="37"/>
                    <a:pt x="47" y="35"/>
                  </a:cubicBezTo>
                  <a:cubicBezTo>
                    <a:pt x="47" y="37"/>
                    <a:pt x="47" y="37"/>
                    <a:pt x="47" y="37"/>
                  </a:cubicBezTo>
                  <a:cubicBezTo>
                    <a:pt x="49" y="33"/>
                    <a:pt x="51" y="37"/>
                    <a:pt x="53" y="38"/>
                  </a:cubicBezTo>
                  <a:cubicBezTo>
                    <a:pt x="53" y="39"/>
                    <a:pt x="53" y="41"/>
                    <a:pt x="54" y="41"/>
                  </a:cubicBezTo>
                  <a:cubicBezTo>
                    <a:pt x="55" y="37"/>
                    <a:pt x="56" y="38"/>
                    <a:pt x="57" y="35"/>
                  </a:cubicBezTo>
                  <a:cubicBezTo>
                    <a:pt x="59" y="35"/>
                    <a:pt x="61" y="36"/>
                    <a:pt x="62" y="38"/>
                  </a:cubicBezTo>
                  <a:cubicBezTo>
                    <a:pt x="66" y="33"/>
                    <a:pt x="71" y="36"/>
                    <a:pt x="75" y="32"/>
                  </a:cubicBezTo>
                  <a:cubicBezTo>
                    <a:pt x="76" y="35"/>
                    <a:pt x="76" y="35"/>
                    <a:pt x="76" y="35"/>
                  </a:cubicBezTo>
                  <a:cubicBezTo>
                    <a:pt x="80" y="29"/>
                    <a:pt x="86" y="33"/>
                    <a:pt x="89" y="29"/>
                  </a:cubicBezTo>
                  <a:cubicBezTo>
                    <a:pt x="89" y="34"/>
                    <a:pt x="89" y="34"/>
                    <a:pt x="89" y="34"/>
                  </a:cubicBezTo>
                  <a:cubicBezTo>
                    <a:pt x="91" y="35"/>
                    <a:pt x="92" y="32"/>
                    <a:pt x="91" y="29"/>
                  </a:cubicBezTo>
                  <a:cubicBezTo>
                    <a:pt x="92" y="30"/>
                    <a:pt x="93" y="26"/>
                    <a:pt x="95" y="29"/>
                  </a:cubicBezTo>
                  <a:cubicBezTo>
                    <a:pt x="96" y="30"/>
                    <a:pt x="95" y="27"/>
                    <a:pt x="96" y="26"/>
                  </a:cubicBezTo>
                  <a:cubicBezTo>
                    <a:pt x="99" y="27"/>
                    <a:pt x="99" y="26"/>
                    <a:pt x="101" y="25"/>
                  </a:cubicBezTo>
                  <a:cubicBezTo>
                    <a:pt x="100" y="25"/>
                    <a:pt x="100" y="25"/>
                    <a:pt x="100" y="25"/>
                  </a:cubicBezTo>
                  <a:cubicBezTo>
                    <a:pt x="100" y="26"/>
                    <a:pt x="101" y="28"/>
                    <a:pt x="102" y="28"/>
                  </a:cubicBezTo>
                  <a:cubicBezTo>
                    <a:pt x="102" y="26"/>
                    <a:pt x="105" y="28"/>
                    <a:pt x="102" y="23"/>
                  </a:cubicBezTo>
                  <a:cubicBezTo>
                    <a:pt x="105" y="25"/>
                    <a:pt x="104" y="19"/>
                    <a:pt x="107" y="22"/>
                  </a:cubicBezTo>
                  <a:cubicBezTo>
                    <a:pt x="106" y="21"/>
                    <a:pt x="106" y="20"/>
                    <a:pt x="105" y="19"/>
                  </a:cubicBezTo>
                  <a:cubicBezTo>
                    <a:pt x="106" y="20"/>
                    <a:pt x="107" y="19"/>
                    <a:pt x="108" y="21"/>
                  </a:cubicBezTo>
                  <a:cubicBezTo>
                    <a:pt x="109" y="21"/>
                    <a:pt x="108" y="20"/>
                    <a:pt x="109" y="21"/>
                  </a:cubicBezTo>
                  <a:cubicBezTo>
                    <a:pt x="109" y="21"/>
                    <a:pt x="109" y="21"/>
                    <a:pt x="109" y="21"/>
                  </a:cubicBezTo>
                  <a:cubicBezTo>
                    <a:pt x="112" y="23"/>
                    <a:pt x="112" y="23"/>
                    <a:pt x="112" y="23"/>
                  </a:cubicBezTo>
                  <a:cubicBezTo>
                    <a:pt x="113" y="23"/>
                    <a:pt x="113" y="23"/>
                    <a:pt x="113" y="23"/>
                  </a:cubicBezTo>
                  <a:cubicBezTo>
                    <a:pt x="113" y="23"/>
                    <a:pt x="113" y="23"/>
                    <a:pt x="113" y="23"/>
                  </a:cubicBezTo>
                  <a:cubicBezTo>
                    <a:pt x="113" y="23"/>
                    <a:pt x="113" y="23"/>
                    <a:pt x="113" y="23"/>
                  </a:cubicBezTo>
                  <a:cubicBezTo>
                    <a:pt x="113" y="23"/>
                    <a:pt x="113" y="23"/>
                    <a:pt x="113" y="23"/>
                  </a:cubicBezTo>
                  <a:cubicBezTo>
                    <a:pt x="113" y="23"/>
                    <a:pt x="113" y="23"/>
                    <a:pt x="113" y="23"/>
                  </a:cubicBezTo>
                  <a:cubicBezTo>
                    <a:pt x="113" y="23"/>
                    <a:pt x="113" y="23"/>
                    <a:pt x="113" y="23"/>
                  </a:cubicBezTo>
                  <a:cubicBezTo>
                    <a:pt x="113" y="23"/>
                    <a:pt x="113" y="23"/>
                    <a:pt x="113" y="23"/>
                  </a:cubicBezTo>
                  <a:cubicBezTo>
                    <a:pt x="117" y="33"/>
                    <a:pt x="103" y="0"/>
                    <a:pt x="122" y="45"/>
                  </a:cubicBezTo>
                  <a:cubicBezTo>
                    <a:pt x="122" y="45"/>
                    <a:pt x="122" y="45"/>
                    <a:pt x="122" y="45"/>
                  </a:cubicBezTo>
                  <a:cubicBezTo>
                    <a:pt x="122" y="45"/>
                    <a:pt x="122" y="45"/>
                    <a:pt x="122" y="45"/>
                  </a:cubicBezTo>
                  <a:cubicBezTo>
                    <a:pt x="121" y="44"/>
                    <a:pt x="121" y="44"/>
                    <a:pt x="121" y="44"/>
                  </a:cubicBezTo>
                  <a:cubicBezTo>
                    <a:pt x="120" y="43"/>
                    <a:pt x="118" y="42"/>
                    <a:pt x="117" y="43"/>
                  </a:cubicBezTo>
                  <a:cubicBezTo>
                    <a:pt x="113" y="45"/>
                    <a:pt x="109" y="46"/>
                    <a:pt x="106" y="47"/>
                  </a:cubicBezTo>
                  <a:cubicBezTo>
                    <a:pt x="105" y="46"/>
                    <a:pt x="105" y="46"/>
                    <a:pt x="105" y="46"/>
                  </a:cubicBezTo>
                  <a:cubicBezTo>
                    <a:pt x="106" y="50"/>
                    <a:pt x="100" y="44"/>
                    <a:pt x="103" y="50"/>
                  </a:cubicBezTo>
                  <a:cubicBezTo>
                    <a:pt x="102" y="49"/>
                    <a:pt x="101" y="50"/>
                    <a:pt x="100" y="48"/>
                  </a:cubicBezTo>
                  <a:cubicBezTo>
                    <a:pt x="101" y="51"/>
                    <a:pt x="96" y="48"/>
                    <a:pt x="97" y="51"/>
                  </a:cubicBezTo>
                  <a:cubicBezTo>
                    <a:pt x="97" y="51"/>
                    <a:pt x="97" y="51"/>
                    <a:pt x="97" y="51"/>
                  </a:cubicBezTo>
                  <a:cubicBezTo>
                    <a:pt x="94" y="50"/>
                    <a:pt x="95" y="54"/>
                    <a:pt x="92" y="53"/>
                  </a:cubicBezTo>
                  <a:cubicBezTo>
                    <a:pt x="92" y="53"/>
                    <a:pt x="92" y="52"/>
                    <a:pt x="91" y="52"/>
                  </a:cubicBezTo>
                  <a:cubicBezTo>
                    <a:pt x="89" y="51"/>
                    <a:pt x="94" y="56"/>
                    <a:pt x="89" y="53"/>
                  </a:cubicBezTo>
                  <a:cubicBezTo>
                    <a:pt x="89" y="53"/>
                    <a:pt x="91" y="55"/>
                    <a:pt x="91" y="55"/>
                  </a:cubicBezTo>
                  <a:cubicBezTo>
                    <a:pt x="86" y="56"/>
                    <a:pt x="86" y="63"/>
                    <a:pt x="85" y="67"/>
                  </a:cubicBezTo>
                  <a:cubicBezTo>
                    <a:pt x="80" y="68"/>
                    <a:pt x="77" y="63"/>
                    <a:pt x="79" y="67"/>
                  </a:cubicBezTo>
                  <a:cubicBezTo>
                    <a:pt x="78" y="67"/>
                    <a:pt x="81" y="68"/>
                    <a:pt x="80" y="67"/>
                  </a:cubicBezTo>
                  <a:cubicBezTo>
                    <a:pt x="80" y="69"/>
                    <a:pt x="74" y="66"/>
                    <a:pt x="76" y="68"/>
                  </a:cubicBezTo>
                  <a:cubicBezTo>
                    <a:pt x="79" y="69"/>
                    <a:pt x="77" y="69"/>
                    <a:pt x="79" y="70"/>
                  </a:cubicBezTo>
                  <a:cubicBezTo>
                    <a:pt x="76" y="71"/>
                    <a:pt x="73" y="71"/>
                    <a:pt x="75" y="73"/>
                  </a:cubicBezTo>
                  <a:cubicBezTo>
                    <a:pt x="73" y="72"/>
                    <a:pt x="73" y="72"/>
                    <a:pt x="73" y="72"/>
                  </a:cubicBezTo>
                  <a:cubicBezTo>
                    <a:pt x="76" y="76"/>
                    <a:pt x="73" y="78"/>
                    <a:pt x="77" y="81"/>
                  </a:cubicBezTo>
                  <a:cubicBezTo>
                    <a:pt x="74" y="92"/>
                    <a:pt x="73" y="104"/>
                    <a:pt x="71" y="115"/>
                  </a:cubicBezTo>
                  <a:cubicBezTo>
                    <a:pt x="67" y="126"/>
                    <a:pt x="67" y="137"/>
                    <a:pt x="63" y="149"/>
                  </a:cubicBezTo>
                  <a:cubicBezTo>
                    <a:pt x="58" y="151"/>
                    <a:pt x="58" y="151"/>
                    <a:pt x="59" y="154"/>
                  </a:cubicBezTo>
                  <a:cubicBezTo>
                    <a:pt x="58" y="154"/>
                    <a:pt x="58" y="154"/>
                    <a:pt x="58" y="154"/>
                  </a:cubicBezTo>
                  <a:cubicBezTo>
                    <a:pt x="61" y="155"/>
                    <a:pt x="58" y="156"/>
                    <a:pt x="61" y="157"/>
                  </a:cubicBezTo>
                  <a:cubicBezTo>
                    <a:pt x="60" y="161"/>
                    <a:pt x="60" y="166"/>
                    <a:pt x="60" y="170"/>
                  </a:cubicBezTo>
                  <a:cubicBezTo>
                    <a:pt x="59" y="169"/>
                    <a:pt x="56" y="169"/>
                    <a:pt x="57" y="170"/>
                  </a:cubicBezTo>
                  <a:cubicBezTo>
                    <a:pt x="59" y="171"/>
                    <a:pt x="59" y="171"/>
                    <a:pt x="59" y="171"/>
                  </a:cubicBezTo>
                  <a:cubicBezTo>
                    <a:pt x="58" y="171"/>
                    <a:pt x="58" y="171"/>
                    <a:pt x="58" y="171"/>
                  </a:cubicBezTo>
                  <a:cubicBezTo>
                    <a:pt x="58" y="171"/>
                    <a:pt x="60" y="172"/>
                    <a:pt x="61" y="172"/>
                  </a:cubicBezTo>
                  <a:cubicBezTo>
                    <a:pt x="63" y="183"/>
                    <a:pt x="55" y="194"/>
                    <a:pt x="55" y="206"/>
                  </a:cubicBezTo>
                  <a:cubicBezTo>
                    <a:pt x="54" y="208"/>
                    <a:pt x="55" y="212"/>
                    <a:pt x="55" y="215"/>
                  </a:cubicBezTo>
                  <a:cubicBezTo>
                    <a:pt x="50" y="224"/>
                    <a:pt x="46" y="231"/>
                    <a:pt x="49" y="240"/>
                  </a:cubicBezTo>
                  <a:cubicBezTo>
                    <a:pt x="49" y="240"/>
                    <a:pt x="40" y="239"/>
                    <a:pt x="38" y="235"/>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2" name="Google Shape;432;p16"/>
            <p:cNvSpPr/>
            <p:nvPr/>
          </p:nvSpPr>
          <p:spPr>
            <a:xfrm>
              <a:off x="2322513" y="2022475"/>
              <a:ext cx="20638" cy="9525"/>
            </a:xfrm>
            <a:custGeom>
              <a:avLst/>
              <a:gdLst/>
              <a:ahLst/>
              <a:cxnLst/>
              <a:rect l="l" t="t" r="r" b="b"/>
              <a:pathLst>
                <a:path w="5" h="2" extrusionOk="0">
                  <a:moveTo>
                    <a:pt x="5" y="2"/>
                  </a:moveTo>
                  <a:cubicBezTo>
                    <a:pt x="3" y="1"/>
                    <a:pt x="2" y="2"/>
                    <a:pt x="0" y="0"/>
                  </a:cubicBezTo>
                  <a:lnTo>
                    <a:pt x="5"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3" name="Google Shape;433;p16"/>
            <p:cNvSpPr/>
            <p:nvPr/>
          </p:nvSpPr>
          <p:spPr>
            <a:xfrm>
              <a:off x="2305051" y="2166938"/>
              <a:ext cx="9525" cy="9525"/>
            </a:xfrm>
            <a:custGeom>
              <a:avLst/>
              <a:gdLst/>
              <a:ahLst/>
              <a:cxnLst/>
              <a:rect l="l" t="t" r="r" b="b"/>
              <a:pathLst>
                <a:path w="2" h="2" extrusionOk="0">
                  <a:moveTo>
                    <a:pt x="2" y="0"/>
                  </a:moveTo>
                  <a:cubicBezTo>
                    <a:pt x="2" y="0"/>
                    <a:pt x="2" y="1"/>
                    <a:pt x="2" y="1"/>
                  </a:cubicBezTo>
                  <a:cubicBezTo>
                    <a:pt x="1" y="1"/>
                    <a:pt x="0" y="2"/>
                    <a:pt x="0" y="1"/>
                  </a:cubicBezTo>
                  <a:cubicBezTo>
                    <a:pt x="1" y="1"/>
                    <a:pt x="1" y="1"/>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4" name="Google Shape;434;p16"/>
            <p:cNvSpPr/>
            <p:nvPr/>
          </p:nvSpPr>
          <p:spPr>
            <a:xfrm>
              <a:off x="2327276" y="2192338"/>
              <a:ext cx="15875" cy="9525"/>
            </a:xfrm>
            <a:custGeom>
              <a:avLst/>
              <a:gdLst/>
              <a:ahLst/>
              <a:cxnLst/>
              <a:rect l="l" t="t" r="r" b="b"/>
              <a:pathLst>
                <a:path w="4" h="2" extrusionOk="0">
                  <a:moveTo>
                    <a:pt x="4" y="0"/>
                  </a:moveTo>
                  <a:cubicBezTo>
                    <a:pt x="3" y="2"/>
                    <a:pt x="1" y="2"/>
                    <a:pt x="0" y="1"/>
                  </a:cubicBezTo>
                  <a:lnTo>
                    <a:pt x="4"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5" name="Google Shape;435;p16"/>
            <p:cNvSpPr/>
            <p:nvPr/>
          </p:nvSpPr>
          <p:spPr>
            <a:xfrm>
              <a:off x="2360613" y="2235200"/>
              <a:ext cx="9525" cy="9525"/>
            </a:xfrm>
            <a:custGeom>
              <a:avLst/>
              <a:gdLst/>
              <a:ahLst/>
              <a:cxnLst/>
              <a:rect l="l" t="t" r="r" b="b"/>
              <a:pathLst>
                <a:path w="2" h="2" extrusionOk="0">
                  <a:moveTo>
                    <a:pt x="1" y="0"/>
                  </a:moveTo>
                  <a:cubicBezTo>
                    <a:pt x="2" y="2"/>
                    <a:pt x="1" y="2"/>
                    <a:pt x="0" y="2"/>
                  </a:cubicBezTo>
                  <a:lnTo>
                    <a:pt x="1"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6" name="Google Shape;436;p16"/>
            <p:cNvSpPr/>
            <p:nvPr/>
          </p:nvSpPr>
          <p:spPr>
            <a:xfrm>
              <a:off x="2370138" y="2222500"/>
              <a:ext cx="7938" cy="9525"/>
            </a:xfrm>
            <a:custGeom>
              <a:avLst/>
              <a:gdLst/>
              <a:ahLst/>
              <a:cxnLst/>
              <a:rect l="l" t="t" r="r" b="b"/>
              <a:pathLst>
                <a:path w="2" h="2" extrusionOk="0">
                  <a:moveTo>
                    <a:pt x="1" y="0"/>
                  </a:moveTo>
                  <a:cubicBezTo>
                    <a:pt x="2" y="0"/>
                    <a:pt x="2" y="1"/>
                    <a:pt x="2" y="2"/>
                  </a:cubicBezTo>
                  <a:cubicBezTo>
                    <a:pt x="2" y="1"/>
                    <a:pt x="0" y="2"/>
                    <a:pt x="1"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7" name="Google Shape;437;p16"/>
            <p:cNvSpPr/>
            <p:nvPr/>
          </p:nvSpPr>
          <p:spPr>
            <a:xfrm>
              <a:off x="2441576" y="2257425"/>
              <a:ext cx="7938" cy="12700"/>
            </a:xfrm>
            <a:custGeom>
              <a:avLst/>
              <a:gdLst/>
              <a:ahLst/>
              <a:cxnLst/>
              <a:rect l="l" t="t" r="r" b="b"/>
              <a:pathLst>
                <a:path w="2" h="3" extrusionOk="0">
                  <a:moveTo>
                    <a:pt x="0" y="1"/>
                  </a:moveTo>
                  <a:cubicBezTo>
                    <a:pt x="1" y="1"/>
                    <a:pt x="2" y="0"/>
                    <a:pt x="2" y="2"/>
                  </a:cubicBezTo>
                  <a:cubicBezTo>
                    <a:pt x="2" y="0"/>
                    <a:pt x="0" y="3"/>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8" name="Google Shape;438;p16"/>
            <p:cNvSpPr/>
            <p:nvPr/>
          </p:nvSpPr>
          <p:spPr>
            <a:xfrm>
              <a:off x="2479676" y="2257425"/>
              <a:ext cx="4763" cy="7937"/>
            </a:xfrm>
            <a:custGeom>
              <a:avLst/>
              <a:gdLst/>
              <a:ahLst/>
              <a:cxnLst/>
              <a:rect l="l" t="t" r="r" b="b"/>
              <a:pathLst>
                <a:path w="1" h="2" extrusionOk="0">
                  <a:moveTo>
                    <a:pt x="0" y="0"/>
                  </a:moveTo>
                  <a:cubicBezTo>
                    <a:pt x="0" y="0"/>
                    <a:pt x="0" y="0"/>
                    <a:pt x="0" y="0"/>
                  </a:cubicBezTo>
                  <a:cubicBezTo>
                    <a:pt x="1" y="0"/>
                    <a:pt x="0" y="2"/>
                    <a:pt x="0" y="2"/>
                  </a:cubicBez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9" name="Google Shape;439;p16"/>
            <p:cNvSpPr/>
            <p:nvPr/>
          </p:nvSpPr>
          <p:spPr>
            <a:xfrm>
              <a:off x="2624138" y="2073275"/>
              <a:ext cx="4763" cy="4762"/>
            </a:xfrm>
            <a:custGeom>
              <a:avLst/>
              <a:gdLst/>
              <a:ahLst/>
              <a:cxnLst/>
              <a:rect l="l" t="t" r="r" b="b"/>
              <a:pathLst>
                <a:path w="3" h="3" extrusionOk="0">
                  <a:moveTo>
                    <a:pt x="0" y="3"/>
                  </a:moveTo>
                  <a:lnTo>
                    <a:pt x="3" y="0"/>
                  </a:lnTo>
                  <a:lnTo>
                    <a:pt x="3" y="3"/>
                  </a:lnTo>
                  <a:lnTo>
                    <a:pt x="0"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0" name="Google Shape;440;p16"/>
            <p:cNvSpPr/>
            <p:nvPr/>
          </p:nvSpPr>
          <p:spPr>
            <a:xfrm>
              <a:off x="2471738" y="2282825"/>
              <a:ext cx="12700" cy="7937"/>
            </a:xfrm>
            <a:custGeom>
              <a:avLst/>
              <a:gdLst/>
              <a:ahLst/>
              <a:cxnLst/>
              <a:rect l="l" t="t" r="r" b="b"/>
              <a:pathLst>
                <a:path w="3" h="2" extrusionOk="0">
                  <a:moveTo>
                    <a:pt x="2" y="0"/>
                  </a:moveTo>
                  <a:cubicBezTo>
                    <a:pt x="3" y="2"/>
                    <a:pt x="0" y="0"/>
                    <a:pt x="0" y="0"/>
                  </a:cubicBezTo>
                  <a:cubicBezTo>
                    <a:pt x="0" y="0"/>
                    <a:pt x="2" y="1"/>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1" name="Google Shape;441;p16"/>
            <p:cNvSpPr/>
            <p:nvPr/>
          </p:nvSpPr>
          <p:spPr>
            <a:xfrm>
              <a:off x="2471738" y="2414588"/>
              <a:ext cx="12700" cy="3175"/>
            </a:xfrm>
            <a:custGeom>
              <a:avLst/>
              <a:gdLst/>
              <a:ahLst/>
              <a:cxnLst/>
              <a:rect l="l" t="t" r="r" b="b"/>
              <a:pathLst>
                <a:path w="8" h="2" extrusionOk="0">
                  <a:moveTo>
                    <a:pt x="0" y="0"/>
                  </a:moveTo>
                  <a:lnTo>
                    <a:pt x="0" y="0"/>
                  </a:lnTo>
                  <a:lnTo>
                    <a:pt x="8" y="2"/>
                  </a:ln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2" name="Google Shape;442;p16"/>
            <p:cNvSpPr/>
            <p:nvPr/>
          </p:nvSpPr>
          <p:spPr>
            <a:xfrm>
              <a:off x="1600201" y="2681288"/>
              <a:ext cx="9525" cy="17462"/>
            </a:xfrm>
            <a:custGeom>
              <a:avLst/>
              <a:gdLst/>
              <a:ahLst/>
              <a:cxnLst/>
              <a:rect l="l" t="t" r="r" b="b"/>
              <a:pathLst>
                <a:path w="2" h="4" extrusionOk="0">
                  <a:moveTo>
                    <a:pt x="1" y="3"/>
                  </a:moveTo>
                  <a:cubicBezTo>
                    <a:pt x="2" y="2"/>
                    <a:pt x="0" y="0"/>
                    <a:pt x="1" y="2"/>
                  </a:cubicBezTo>
                  <a:cubicBezTo>
                    <a:pt x="2" y="3"/>
                    <a:pt x="2" y="4"/>
                    <a:pt x="1"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3" name="Google Shape;443;p16"/>
            <p:cNvSpPr/>
            <p:nvPr/>
          </p:nvSpPr>
          <p:spPr>
            <a:xfrm>
              <a:off x="887413" y="2584450"/>
              <a:ext cx="709613" cy="306387"/>
            </a:xfrm>
            <a:custGeom>
              <a:avLst/>
              <a:gdLst/>
              <a:ahLst/>
              <a:cxnLst/>
              <a:rect l="l" t="t" r="r" b="b"/>
              <a:pathLst>
                <a:path w="167" h="72" extrusionOk="0">
                  <a:moveTo>
                    <a:pt x="1" y="53"/>
                  </a:moveTo>
                  <a:cubicBezTo>
                    <a:pt x="3" y="44"/>
                    <a:pt x="6" y="52"/>
                    <a:pt x="8" y="47"/>
                  </a:cubicBezTo>
                  <a:cubicBezTo>
                    <a:pt x="8" y="46"/>
                    <a:pt x="8" y="51"/>
                    <a:pt x="9" y="50"/>
                  </a:cubicBezTo>
                  <a:cubicBezTo>
                    <a:pt x="10" y="43"/>
                    <a:pt x="14" y="47"/>
                    <a:pt x="17" y="51"/>
                  </a:cubicBezTo>
                  <a:cubicBezTo>
                    <a:pt x="17" y="53"/>
                    <a:pt x="17" y="53"/>
                    <a:pt x="17" y="53"/>
                  </a:cubicBezTo>
                  <a:cubicBezTo>
                    <a:pt x="18" y="54"/>
                    <a:pt x="18" y="49"/>
                    <a:pt x="18" y="50"/>
                  </a:cubicBezTo>
                  <a:cubicBezTo>
                    <a:pt x="18" y="51"/>
                    <a:pt x="18" y="51"/>
                    <a:pt x="19" y="52"/>
                  </a:cubicBezTo>
                  <a:cubicBezTo>
                    <a:pt x="18" y="49"/>
                    <a:pt x="19" y="51"/>
                    <a:pt x="19" y="49"/>
                  </a:cubicBezTo>
                  <a:cubicBezTo>
                    <a:pt x="20" y="50"/>
                    <a:pt x="20" y="52"/>
                    <a:pt x="20" y="53"/>
                  </a:cubicBezTo>
                  <a:cubicBezTo>
                    <a:pt x="20" y="50"/>
                    <a:pt x="20" y="50"/>
                    <a:pt x="20" y="50"/>
                  </a:cubicBezTo>
                  <a:cubicBezTo>
                    <a:pt x="20" y="43"/>
                    <a:pt x="22" y="50"/>
                    <a:pt x="23" y="46"/>
                  </a:cubicBezTo>
                  <a:cubicBezTo>
                    <a:pt x="23" y="48"/>
                    <a:pt x="23" y="48"/>
                    <a:pt x="23" y="48"/>
                  </a:cubicBezTo>
                  <a:cubicBezTo>
                    <a:pt x="25" y="44"/>
                    <a:pt x="27" y="44"/>
                    <a:pt x="29" y="42"/>
                  </a:cubicBezTo>
                  <a:cubicBezTo>
                    <a:pt x="29" y="46"/>
                    <a:pt x="29" y="46"/>
                    <a:pt x="29" y="46"/>
                  </a:cubicBezTo>
                  <a:cubicBezTo>
                    <a:pt x="29" y="43"/>
                    <a:pt x="29" y="42"/>
                    <a:pt x="30" y="42"/>
                  </a:cubicBezTo>
                  <a:cubicBezTo>
                    <a:pt x="31" y="45"/>
                    <a:pt x="31" y="39"/>
                    <a:pt x="31" y="40"/>
                  </a:cubicBezTo>
                  <a:cubicBezTo>
                    <a:pt x="31" y="41"/>
                    <a:pt x="31" y="41"/>
                    <a:pt x="31" y="41"/>
                  </a:cubicBezTo>
                  <a:cubicBezTo>
                    <a:pt x="31" y="38"/>
                    <a:pt x="32" y="43"/>
                    <a:pt x="32" y="39"/>
                  </a:cubicBezTo>
                  <a:cubicBezTo>
                    <a:pt x="33" y="41"/>
                    <a:pt x="33" y="41"/>
                    <a:pt x="33" y="41"/>
                  </a:cubicBezTo>
                  <a:cubicBezTo>
                    <a:pt x="32" y="37"/>
                    <a:pt x="34" y="44"/>
                    <a:pt x="34" y="41"/>
                  </a:cubicBezTo>
                  <a:cubicBezTo>
                    <a:pt x="34" y="40"/>
                    <a:pt x="34" y="40"/>
                    <a:pt x="34" y="40"/>
                  </a:cubicBezTo>
                  <a:cubicBezTo>
                    <a:pt x="34" y="39"/>
                    <a:pt x="35" y="41"/>
                    <a:pt x="35" y="41"/>
                  </a:cubicBezTo>
                  <a:cubicBezTo>
                    <a:pt x="35" y="41"/>
                    <a:pt x="35" y="41"/>
                    <a:pt x="35" y="41"/>
                  </a:cubicBezTo>
                  <a:cubicBezTo>
                    <a:pt x="36" y="40"/>
                    <a:pt x="36" y="42"/>
                    <a:pt x="36" y="39"/>
                  </a:cubicBezTo>
                  <a:cubicBezTo>
                    <a:pt x="37" y="41"/>
                    <a:pt x="35" y="40"/>
                    <a:pt x="36" y="44"/>
                  </a:cubicBezTo>
                  <a:cubicBezTo>
                    <a:pt x="38" y="40"/>
                    <a:pt x="41" y="40"/>
                    <a:pt x="44" y="40"/>
                  </a:cubicBezTo>
                  <a:cubicBezTo>
                    <a:pt x="45" y="43"/>
                    <a:pt x="45" y="43"/>
                    <a:pt x="45" y="43"/>
                  </a:cubicBezTo>
                  <a:cubicBezTo>
                    <a:pt x="45" y="42"/>
                    <a:pt x="46" y="42"/>
                    <a:pt x="46" y="40"/>
                  </a:cubicBezTo>
                  <a:cubicBezTo>
                    <a:pt x="46" y="41"/>
                    <a:pt x="46" y="42"/>
                    <a:pt x="46" y="42"/>
                  </a:cubicBezTo>
                  <a:cubicBezTo>
                    <a:pt x="47" y="44"/>
                    <a:pt x="46" y="38"/>
                    <a:pt x="47" y="40"/>
                  </a:cubicBezTo>
                  <a:cubicBezTo>
                    <a:pt x="47" y="43"/>
                    <a:pt x="47" y="43"/>
                    <a:pt x="47" y="43"/>
                  </a:cubicBezTo>
                  <a:cubicBezTo>
                    <a:pt x="47" y="41"/>
                    <a:pt x="48" y="41"/>
                    <a:pt x="48" y="40"/>
                  </a:cubicBezTo>
                  <a:cubicBezTo>
                    <a:pt x="49" y="41"/>
                    <a:pt x="48" y="41"/>
                    <a:pt x="49" y="42"/>
                  </a:cubicBezTo>
                  <a:cubicBezTo>
                    <a:pt x="49" y="39"/>
                    <a:pt x="50" y="43"/>
                    <a:pt x="50" y="41"/>
                  </a:cubicBezTo>
                  <a:cubicBezTo>
                    <a:pt x="50" y="43"/>
                    <a:pt x="50" y="43"/>
                    <a:pt x="50" y="43"/>
                  </a:cubicBezTo>
                  <a:cubicBezTo>
                    <a:pt x="51" y="45"/>
                    <a:pt x="50" y="38"/>
                    <a:pt x="51" y="40"/>
                  </a:cubicBezTo>
                  <a:cubicBezTo>
                    <a:pt x="51" y="42"/>
                    <a:pt x="51" y="42"/>
                    <a:pt x="51" y="42"/>
                  </a:cubicBezTo>
                  <a:cubicBezTo>
                    <a:pt x="51" y="38"/>
                    <a:pt x="52" y="39"/>
                    <a:pt x="53" y="38"/>
                  </a:cubicBezTo>
                  <a:cubicBezTo>
                    <a:pt x="53" y="39"/>
                    <a:pt x="53" y="39"/>
                    <a:pt x="53" y="39"/>
                  </a:cubicBezTo>
                  <a:cubicBezTo>
                    <a:pt x="53" y="38"/>
                    <a:pt x="54" y="39"/>
                    <a:pt x="55" y="37"/>
                  </a:cubicBezTo>
                  <a:cubicBezTo>
                    <a:pt x="55" y="38"/>
                    <a:pt x="56" y="42"/>
                    <a:pt x="56" y="42"/>
                  </a:cubicBezTo>
                  <a:cubicBezTo>
                    <a:pt x="56" y="37"/>
                    <a:pt x="57" y="40"/>
                    <a:pt x="56" y="35"/>
                  </a:cubicBezTo>
                  <a:cubicBezTo>
                    <a:pt x="57" y="36"/>
                    <a:pt x="58" y="37"/>
                    <a:pt x="58" y="36"/>
                  </a:cubicBezTo>
                  <a:cubicBezTo>
                    <a:pt x="58" y="37"/>
                    <a:pt x="59" y="41"/>
                    <a:pt x="59" y="41"/>
                  </a:cubicBezTo>
                  <a:cubicBezTo>
                    <a:pt x="60" y="43"/>
                    <a:pt x="60" y="43"/>
                    <a:pt x="60" y="43"/>
                  </a:cubicBezTo>
                  <a:cubicBezTo>
                    <a:pt x="60" y="45"/>
                    <a:pt x="59" y="43"/>
                    <a:pt x="60" y="45"/>
                  </a:cubicBezTo>
                  <a:cubicBezTo>
                    <a:pt x="60" y="45"/>
                    <a:pt x="61" y="43"/>
                    <a:pt x="61" y="44"/>
                  </a:cubicBezTo>
                  <a:cubicBezTo>
                    <a:pt x="61" y="41"/>
                    <a:pt x="61" y="36"/>
                    <a:pt x="61" y="36"/>
                  </a:cubicBezTo>
                  <a:cubicBezTo>
                    <a:pt x="61" y="37"/>
                    <a:pt x="62" y="40"/>
                    <a:pt x="62" y="41"/>
                  </a:cubicBezTo>
                  <a:cubicBezTo>
                    <a:pt x="62" y="33"/>
                    <a:pt x="62" y="33"/>
                    <a:pt x="62" y="33"/>
                  </a:cubicBezTo>
                  <a:cubicBezTo>
                    <a:pt x="62" y="33"/>
                    <a:pt x="63" y="36"/>
                    <a:pt x="63" y="35"/>
                  </a:cubicBezTo>
                  <a:cubicBezTo>
                    <a:pt x="63" y="32"/>
                    <a:pt x="63" y="32"/>
                    <a:pt x="63" y="32"/>
                  </a:cubicBezTo>
                  <a:cubicBezTo>
                    <a:pt x="63" y="33"/>
                    <a:pt x="64" y="31"/>
                    <a:pt x="65" y="35"/>
                  </a:cubicBezTo>
                  <a:cubicBezTo>
                    <a:pt x="65" y="37"/>
                    <a:pt x="64" y="36"/>
                    <a:pt x="65" y="38"/>
                  </a:cubicBezTo>
                  <a:cubicBezTo>
                    <a:pt x="65" y="37"/>
                    <a:pt x="65" y="36"/>
                    <a:pt x="66" y="36"/>
                  </a:cubicBezTo>
                  <a:cubicBezTo>
                    <a:pt x="66" y="36"/>
                    <a:pt x="66" y="36"/>
                    <a:pt x="66" y="36"/>
                  </a:cubicBezTo>
                  <a:cubicBezTo>
                    <a:pt x="66" y="37"/>
                    <a:pt x="66" y="35"/>
                    <a:pt x="66" y="32"/>
                  </a:cubicBezTo>
                  <a:cubicBezTo>
                    <a:pt x="65" y="32"/>
                    <a:pt x="66" y="35"/>
                    <a:pt x="66" y="34"/>
                  </a:cubicBezTo>
                  <a:cubicBezTo>
                    <a:pt x="65" y="31"/>
                    <a:pt x="66" y="31"/>
                    <a:pt x="66" y="30"/>
                  </a:cubicBezTo>
                  <a:cubicBezTo>
                    <a:pt x="67" y="33"/>
                    <a:pt x="67" y="33"/>
                    <a:pt x="67" y="33"/>
                  </a:cubicBezTo>
                  <a:cubicBezTo>
                    <a:pt x="67" y="30"/>
                    <a:pt x="67" y="29"/>
                    <a:pt x="68" y="28"/>
                  </a:cubicBezTo>
                  <a:cubicBezTo>
                    <a:pt x="68" y="26"/>
                    <a:pt x="68" y="31"/>
                    <a:pt x="68" y="30"/>
                  </a:cubicBezTo>
                  <a:cubicBezTo>
                    <a:pt x="69" y="33"/>
                    <a:pt x="69" y="26"/>
                    <a:pt x="71" y="30"/>
                  </a:cubicBezTo>
                  <a:cubicBezTo>
                    <a:pt x="71" y="30"/>
                    <a:pt x="70" y="27"/>
                    <a:pt x="70" y="28"/>
                  </a:cubicBezTo>
                  <a:cubicBezTo>
                    <a:pt x="71" y="28"/>
                    <a:pt x="71" y="31"/>
                    <a:pt x="71" y="30"/>
                  </a:cubicBezTo>
                  <a:cubicBezTo>
                    <a:pt x="72" y="31"/>
                    <a:pt x="72" y="29"/>
                    <a:pt x="72" y="28"/>
                  </a:cubicBezTo>
                  <a:cubicBezTo>
                    <a:pt x="72" y="27"/>
                    <a:pt x="72" y="29"/>
                    <a:pt x="72" y="29"/>
                  </a:cubicBezTo>
                  <a:cubicBezTo>
                    <a:pt x="72" y="28"/>
                    <a:pt x="73" y="25"/>
                    <a:pt x="75" y="27"/>
                  </a:cubicBezTo>
                  <a:cubicBezTo>
                    <a:pt x="75" y="26"/>
                    <a:pt x="75" y="23"/>
                    <a:pt x="75" y="24"/>
                  </a:cubicBezTo>
                  <a:cubicBezTo>
                    <a:pt x="75" y="26"/>
                    <a:pt x="75" y="26"/>
                    <a:pt x="75" y="26"/>
                  </a:cubicBezTo>
                  <a:cubicBezTo>
                    <a:pt x="76" y="28"/>
                    <a:pt x="76" y="26"/>
                    <a:pt x="76" y="28"/>
                  </a:cubicBezTo>
                  <a:cubicBezTo>
                    <a:pt x="76" y="25"/>
                    <a:pt x="75" y="31"/>
                    <a:pt x="75" y="28"/>
                  </a:cubicBezTo>
                  <a:cubicBezTo>
                    <a:pt x="76" y="30"/>
                    <a:pt x="75" y="24"/>
                    <a:pt x="76" y="28"/>
                  </a:cubicBezTo>
                  <a:cubicBezTo>
                    <a:pt x="76" y="27"/>
                    <a:pt x="76" y="25"/>
                    <a:pt x="77" y="27"/>
                  </a:cubicBezTo>
                  <a:cubicBezTo>
                    <a:pt x="77" y="26"/>
                    <a:pt x="77" y="30"/>
                    <a:pt x="78" y="30"/>
                  </a:cubicBezTo>
                  <a:cubicBezTo>
                    <a:pt x="78" y="30"/>
                    <a:pt x="78" y="29"/>
                    <a:pt x="78" y="28"/>
                  </a:cubicBezTo>
                  <a:cubicBezTo>
                    <a:pt x="78" y="27"/>
                    <a:pt x="78" y="27"/>
                    <a:pt x="78" y="27"/>
                  </a:cubicBezTo>
                  <a:cubicBezTo>
                    <a:pt x="78" y="25"/>
                    <a:pt x="79" y="27"/>
                    <a:pt x="78" y="25"/>
                  </a:cubicBezTo>
                  <a:cubicBezTo>
                    <a:pt x="79" y="27"/>
                    <a:pt x="79" y="23"/>
                    <a:pt x="80" y="27"/>
                  </a:cubicBezTo>
                  <a:cubicBezTo>
                    <a:pt x="80" y="30"/>
                    <a:pt x="80" y="30"/>
                    <a:pt x="80" y="30"/>
                  </a:cubicBezTo>
                  <a:cubicBezTo>
                    <a:pt x="80" y="30"/>
                    <a:pt x="80" y="27"/>
                    <a:pt x="80" y="26"/>
                  </a:cubicBezTo>
                  <a:cubicBezTo>
                    <a:pt x="80" y="27"/>
                    <a:pt x="80" y="27"/>
                    <a:pt x="80" y="27"/>
                  </a:cubicBezTo>
                  <a:cubicBezTo>
                    <a:pt x="79" y="22"/>
                    <a:pt x="81" y="27"/>
                    <a:pt x="81" y="23"/>
                  </a:cubicBezTo>
                  <a:cubicBezTo>
                    <a:pt x="82" y="25"/>
                    <a:pt x="82" y="23"/>
                    <a:pt x="83" y="26"/>
                  </a:cubicBezTo>
                  <a:cubicBezTo>
                    <a:pt x="83" y="25"/>
                    <a:pt x="83" y="23"/>
                    <a:pt x="84" y="24"/>
                  </a:cubicBezTo>
                  <a:cubicBezTo>
                    <a:pt x="84" y="24"/>
                    <a:pt x="84" y="25"/>
                    <a:pt x="84" y="26"/>
                  </a:cubicBezTo>
                  <a:cubicBezTo>
                    <a:pt x="85" y="27"/>
                    <a:pt x="84" y="26"/>
                    <a:pt x="85" y="25"/>
                  </a:cubicBezTo>
                  <a:cubicBezTo>
                    <a:pt x="85" y="26"/>
                    <a:pt x="86" y="28"/>
                    <a:pt x="86" y="29"/>
                  </a:cubicBezTo>
                  <a:cubicBezTo>
                    <a:pt x="87" y="28"/>
                    <a:pt x="86" y="25"/>
                    <a:pt x="86" y="23"/>
                  </a:cubicBezTo>
                  <a:cubicBezTo>
                    <a:pt x="87" y="28"/>
                    <a:pt x="86" y="20"/>
                    <a:pt x="88" y="24"/>
                  </a:cubicBezTo>
                  <a:cubicBezTo>
                    <a:pt x="88" y="25"/>
                    <a:pt x="88" y="27"/>
                    <a:pt x="88" y="28"/>
                  </a:cubicBezTo>
                  <a:cubicBezTo>
                    <a:pt x="89" y="33"/>
                    <a:pt x="88" y="24"/>
                    <a:pt x="89" y="26"/>
                  </a:cubicBezTo>
                  <a:cubicBezTo>
                    <a:pt x="89" y="22"/>
                    <a:pt x="89" y="22"/>
                    <a:pt x="89" y="22"/>
                  </a:cubicBezTo>
                  <a:cubicBezTo>
                    <a:pt x="89" y="25"/>
                    <a:pt x="89" y="20"/>
                    <a:pt x="90" y="24"/>
                  </a:cubicBezTo>
                  <a:cubicBezTo>
                    <a:pt x="90" y="22"/>
                    <a:pt x="91" y="25"/>
                    <a:pt x="90" y="21"/>
                  </a:cubicBezTo>
                  <a:cubicBezTo>
                    <a:pt x="92" y="24"/>
                    <a:pt x="92" y="19"/>
                    <a:pt x="94" y="26"/>
                  </a:cubicBezTo>
                  <a:cubicBezTo>
                    <a:pt x="94" y="25"/>
                    <a:pt x="95" y="25"/>
                    <a:pt x="94" y="23"/>
                  </a:cubicBezTo>
                  <a:cubicBezTo>
                    <a:pt x="94" y="21"/>
                    <a:pt x="94" y="25"/>
                    <a:pt x="94" y="24"/>
                  </a:cubicBezTo>
                  <a:cubicBezTo>
                    <a:pt x="94" y="24"/>
                    <a:pt x="94" y="22"/>
                    <a:pt x="94" y="22"/>
                  </a:cubicBezTo>
                  <a:cubicBezTo>
                    <a:pt x="94" y="23"/>
                    <a:pt x="95" y="23"/>
                    <a:pt x="95" y="26"/>
                  </a:cubicBezTo>
                  <a:cubicBezTo>
                    <a:pt x="96" y="29"/>
                    <a:pt x="94" y="19"/>
                    <a:pt x="96" y="21"/>
                  </a:cubicBezTo>
                  <a:cubicBezTo>
                    <a:pt x="96" y="22"/>
                    <a:pt x="96" y="23"/>
                    <a:pt x="96" y="23"/>
                  </a:cubicBezTo>
                  <a:cubicBezTo>
                    <a:pt x="96" y="20"/>
                    <a:pt x="96" y="20"/>
                    <a:pt x="96" y="20"/>
                  </a:cubicBezTo>
                  <a:cubicBezTo>
                    <a:pt x="97" y="20"/>
                    <a:pt x="97" y="23"/>
                    <a:pt x="98" y="26"/>
                  </a:cubicBezTo>
                  <a:cubicBezTo>
                    <a:pt x="98" y="26"/>
                    <a:pt x="99" y="26"/>
                    <a:pt x="98" y="24"/>
                  </a:cubicBezTo>
                  <a:cubicBezTo>
                    <a:pt x="99" y="27"/>
                    <a:pt x="99" y="27"/>
                    <a:pt x="99" y="27"/>
                  </a:cubicBezTo>
                  <a:cubicBezTo>
                    <a:pt x="99" y="25"/>
                    <a:pt x="99" y="25"/>
                    <a:pt x="99" y="25"/>
                  </a:cubicBezTo>
                  <a:cubicBezTo>
                    <a:pt x="99" y="25"/>
                    <a:pt x="99" y="25"/>
                    <a:pt x="99" y="25"/>
                  </a:cubicBezTo>
                  <a:cubicBezTo>
                    <a:pt x="100" y="26"/>
                    <a:pt x="100" y="26"/>
                    <a:pt x="100" y="25"/>
                  </a:cubicBezTo>
                  <a:cubicBezTo>
                    <a:pt x="100" y="24"/>
                    <a:pt x="99" y="23"/>
                    <a:pt x="99" y="22"/>
                  </a:cubicBezTo>
                  <a:cubicBezTo>
                    <a:pt x="99" y="21"/>
                    <a:pt x="99" y="21"/>
                    <a:pt x="99" y="20"/>
                  </a:cubicBezTo>
                  <a:cubicBezTo>
                    <a:pt x="99" y="23"/>
                    <a:pt x="100" y="22"/>
                    <a:pt x="100" y="22"/>
                  </a:cubicBezTo>
                  <a:cubicBezTo>
                    <a:pt x="101" y="23"/>
                    <a:pt x="100" y="20"/>
                    <a:pt x="100" y="20"/>
                  </a:cubicBezTo>
                  <a:cubicBezTo>
                    <a:pt x="101" y="21"/>
                    <a:pt x="101" y="20"/>
                    <a:pt x="101" y="22"/>
                  </a:cubicBezTo>
                  <a:cubicBezTo>
                    <a:pt x="101" y="22"/>
                    <a:pt x="100" y="20"/>
                    <a:pt x="101" y="22"/>
                  </a:cubicBezTo>
                  <a:cubicBezTo>
                    <a:pt x="101" y="23"/>
                    <a:pt x="101" y="25"/>
                    <a:pt x="101" y="23"/>
                  </a:cubicBezTo>
                  <a:cubicBezTo>
                    <a:pt x="101" y="22"/>
                    <a:pt x="100" y="18"/>
                    <a:pt x="101" y="20"/>
                  </a:cubicBezTo>
                  <a:cubicBezTo>
                    <a:pt x="101" y="22"/>
                    <a:pt x="101" y="22"/>
                    <a:pt x="101" y="22"/>
                  </a:cubicBezTo>
                  <a:cubicBezTo>
                    <a:pt x="102" y="24"/>
                    <a:pt x="102" y="24"/>
                    <a:pt x="102" y="24"/>
                  </a:cubicBezTo>
                  <a:cubicBezTo>
                    <a:pt x="102" y="21"/>
                    <a:pt x="102" y="21"/>
                    <a:pt x="102" y="21"/>
                  </a:cubicBezTo>
                  <a:cubicBezTo>
                    <a:pt x="102" y="22"/>
                    <a:pt x="102" y="22"/>
                    <a:pt x="102" y="22"/>
                  </a:cubicBezTo>
                  <a:cubicBezTo>
                    <a:pt x="102" y="20"/>
                    <a:pt x="103" y="21"/>
                    <a:pt x="102" y="18"/>
                  </a:cubicBezTo>
                  <a:cubicBezTo>
                    <a:pt x="103" y="18"/>
                    <a:pt x="103" y="20"/>
                    <a:pt x="104" y="20"/>
                  </a:cubicBezTo>
                  <a:cubicBezTo>
                    <a:pt x="104" y="20"/>
                    <a:pt x="104" y="20"/>
                    <a:pt x="104" y="20"/>
                  </a:cubicBezTo>
                  <a:cubicBezTo>
                    <a:pt x="104" y="22"/>
                    <a:pt x="104" y="21"/>
                    <a:pt x="104" y="19"/>
                  </a:cubicBezTo>
                  <a:cubicBezTo>
                    <a:pt x="104" y="20"/>
                    <a:pt x="104" y="20"/>
                    <a:pt x="104" y="20"/>
                  </a:cubicBezTo>
                  <a:cubicBezTo>
                    <a:pt x="105" y="20"/>
                    <a:pt x="105" y="19"/>
                    <a:pt x="105" y="18"/>
                  </a:cubicBezTo>
                  <a:cubicBezTo>
                    <a:pt x="106" y="20"/>
                    <a:pt x="107" y="27"/>
                    <a:pt x="107" y="24"/>
                  </a:cubicBezTo>
                  <a:cubicBezTo>
                    <a:pt x="107" y="24"/>
                    <a:pt x="107" y="19"/>
                    <a:pt x="106" y="18"/>
                  </a:cubicBezTo>
                  <a:cubicBezTo>
                    <a:pt x="107" y="19"/>
                    <a:pt x="108" y="15"/>
                    <a:pt x="109" y="19"/>
                  </a:cubicBezTo>
                  <a:cubicBezTo>
                    <a:pt x="109" y="16"/>
                    <a:pt x="109" y="16"/>
                    <a:pt x="109" y="16"/>
                  </a:cubicBezTo>
                  <a:cubicBezTo>
                    <a:pt x="110" y="17"/>
                    <a:pt x="111" y="13"/>
                    <a:pt x="113" y="18"/>
                  </a:cubicBezTo>
                  <a:cubicBezTo>
                    <a:pt x="113" y="19"/>
                    <a:pt x="113" y="20"/>
                    <a:pt x="113" y="21"/>
                  </a:cubicBezTo>
                  <a:cubicBezTo>
                    <a:pt x="113" y="19"/>
                    <a:pt x="114" y="24"/>
                    <a:pt x="114" y="20"/>
                  </a:cubicBezTo>
                  <a:cubicBezTo>
                    <a:pt x="113" y="18"/>
                    <a:pt x="113" y="17"/>
                    <a:pt x="112" y="16"/>
                  </a:cubicBezTo>
                  <a:cubicBezTo>
                    <a:pt x="113" y="14"/>
                    <a:pt x="114" y="14"/>
                    <a:pt x="115" y="16"/>
                  </a:cubicBezTo>
                  <a:cubicBezTo>
                    <a:pt x="115" y="14"/>
                    <a:pt x="115" y="14"/>
                    <a:pt x="115" y="14"/>
                  </a:cubicBezTo>
                  <a:cubicBezTo>
                    <a:pt x="115" y="17"/>
                    <a:pt x="116" y="18"/>
                    <a:pt x="116" y="16"/>
                  </a:cubicBezTo>
                  <a:cubicBezTo>
                    <a:pt x="116" y="14"/>
                    <a:pt x="116" y="14"/>
                    <a:pt x="116" y="14"/>
                  </a:cubicBezTo>
                  <a:cubicBezTo>
                    <a:pt x="116" y="16"/>
                    <a:pt x="116" y="16"/>
                    <a:pt x="116" y="16"/>
                  </a:cubicBezTo>
                  <a:cubicBezTo>
                    <a:pt x="116" y="16"/>
                    <a:pt x="116" y="12"/>
                    <a:pt x="116" y="14"/>
                  </a:cubicBezTo>
                  <a:cubicBezTo>
                    <a:pt x="117" y="16"/>
                    <a:pt x="117" y="16"/>
                    <a:pt x="117" y="16"/>
                  </a:cubicBezTo>
                  <a:cubicBezTo>
                    <a:pt x="117" y="14"/>
                    <a:pt x="117" y="11"/>
                    <a:pt x="118" y="13"/>
                  </a:cubicBezTo>
                  <a:cubicBezTo>
                    <a:pt x="119" y="16"/>
                    <a:pt x="119" y="16"/>
                    <a:pt x="119" y="16"/>
                  </a:cubicBezTo>
                  <a:cubicBezTo>
                    <a:pt x="119" y="16"/>
                    <a:pt x="119" y="14"/>
                    <a:pt x="118" y="13"/>
                  </a:cubicBezTo>
                  <a:cubicBezTo>
                    <a:pt x="119" y="15"/>
                    <a:pt x="120" y="15"/>
                    <a:pt x="121" y="17"/>
                  </a:cubicBezTo>
                  <a:cubicBezTo>
                    <a:pt x="121" y="10"/>
                    <a:pt x="123" y="10"/>
                    <a:pt x="124" y="10"/>
                  </a:cubicBezTo>
                  <a:cubicBezTo>
                    <a:pt x="125" y="12"/>
                    <a:pt x="125" y="12"/>
                    <a:pt x="125" y="12"/>
                  </a:cubicBezTo>
                  <a:cubicBezTo>
                    <a:pt x="125" y="13"/>
                    <a:pt x="124" y="9"/>
                    <a:pt x="125" y="10"/>
                  </a:cubicBezTo>
                  <a:cubicBezTo>
                    <a:pt x="126" y="15"/>
                    <a:pt x="126" y="15"/>
                    <a:pt x="126" y="15"/>
                  </a:cubicBezTo>
                  <a:cubicBezTo>
                    <a:pt x="127" y="17"/>
                    <a:pt x="126" y="12"/>
                    <a:pt x="126" y="11"/>
                  </a:cubicBezTo>
                  <a:cubicBezTo>
                    <a:pt x="126" y="9"/>
                    <a:pt x="126" y="13"/>
                    <a:pt x="126" y="10"/>
                  </a:cubicBezTo>
                  <a:cubicBezTo>
                    <a:pt x="126" y="9"/>
                    <a:pt x="127" y="11"/>
                    <a:pt x="126" y="8"/>
                  </a:cubicBezTo>
                  <a:cubicBezTo>
                    <a:pt x="127" y="9"/>
                    <a:pt x="127" y="12"/>
                    <a:pt x="127" y="13"/>
                  </a:cubicBezTo>
                  <a:cubicBezTo>
                    <a:pt x="127" y="11"/>
                    <a:pt x="127" y="11"/>
                    <a:pt x="127" y="11"/>
                  </a:cubicBezTo>
                  <a:cubicBezTo>
                    <a:pt x="129" y="15"/>
                    <a:pt x="128" y="18"/>
                    <a:pt x="129" y="23"/>
                  </a:cubicBezTo>
                  <a:cubicBezTo>
                    <a:pt x="129" y="22"/>
                    <a:pt x="129" y="22"/>
                    <a:pt x="129" y="22"/>
                  </a:cubicBezTo>
                  <a:cubicBezTo>
                    <a:pt x="130" y="26"/>
                    <a:pt x="129" y="26"/>
                    <a:pt x="130" y="27"/>
                  </a:cubicBezTo>
                  <a:cubicBezTo>
                    <a:pt x="130" y="26"/>
                    <a:pt x="130" y="21"/>
                    <a:pt x="129" y="20"/>
                  </a:cubicBezTo>
                  <a:cubicBezTo>
                    <a:pt x="130" y="18"/>
                    <a:pt x="128" y="12"/>
                    <a:pt x="129" y="12"/>
                  </a:cubicBezTo>
                  <a:cubicBezTo>
                    <a:pt x="129" y="14"/>
                    <a:pt x="128" y="13"/>
                    <a:pt x="129" y="15"/>
                  </a:cubicBezTo>
                  <a:cubicBezTo>
                    <a:pt x="130" y="18"/>
                    <a:pt x="129" y="14"/>
                    <a:pt x="130" y="14"/>
                  </a:cubicBezTo>
                  <a:cubicBezTo>
                    <a:pt x="129" y="13"/>
                    <a:pt x="129" y="10"/>
                    <a:pt x="129" y="9"/>
                  </a:cubicBezTo>
                  <a:cubicBezTo>
                    <a:pt x="130" y="11"/>
                    <a:pt x="129" y="12"/>
                    <a:pt x="130" y="13"/>
                  </a:cubicBezTo>
                  <a:cubicBezTo>
                    <a:pt x="130" y="11"/>
                    <a:pt x="130" y="9"/>
                    <a:pt x="129" y="8"/>
                  </a:cubicBezTo>
                  <a:cubicBezTo>
                    <a:pt x="129" y="4"/>
                    <a:pt x="130" y="9"/>
                    <a:pt x="130" y="6"/>
                  </a:cubicBezTo>
                  <a:cubicBezTo>
                    <a:pt x="131" y="9"/>
                    <a:pt x="131" y="13"/>
                    <a:pt x="131" y="14"/>
                  </a:cubicBezTo>
                  <a:cubicBezTo>
                    <a:pt x="131" y="11"/>
                    <a:pt x="131" y="10"/>
                    <a:pt x="130" y="6"/>
                  </a:cubicBezTo>
                  <a:cubicBezTo>
                    <a:pt x="131" y="7"/>
                    <a:pt x="131" y="9"/>
                    <a:pt x="131" y="11"/>
                  </a:cubicBezTo>
                  <a:cubicBezTo>
                    <a:pt x="132" y="12"/>
                    <a:pt x="131" y="5"/>
                    <a:pt x="132" y="11"/>
                  </a:cubicBezTo>
                  <a:cubicBezTo>
                    <a:pt x="132" y="8"/>
                    <a:pt x="132" y="8"/>
                    <a:pt x="132" y="8"/>
                  </a:cubicBezTo>
                  <a:cubicBezTo>
                    <a:pt x="132" y="9"/>
                    <a:pt x="133" y="10"/>
                    <a:pt x="133" y="11"/>
                  </a:cubicBezTo>
                  <a:cubicBezTo>
                    <a:pt x="133" y="11"/>
                    <a:pt x="133" y="7"/>
                    <a:pt x="134" y="11"/>
                  </a:cubicBezTo>
                  <a:cubicBezTo>
                    <a:pt x="134" y="11"/>
                    <a:pt x="135" y="11"/>
                    <a:pt x="134" y="8"/>
                  </a:cubicBezTo>
                  <a:cubicBezTo>
                    <a:pt x="133" y="6"/>
                    <a:pt x="134" y="10"/>
                    <a:pt x="133" y="6"/>
                  </a:cubicBezTo>
                  <a:cubicBezTo>
                    <a:pt x="134" y="10"/>
                    <a:pt x="133" y="6"/>
                    <a:pt x="133" y="5"/>
                  </a:cubicBezTo>
                  <a:cubicBezTo>
                    <a:pt x="134" y="6"/>
                    <a:pt x="134" y="6"/>
                    <a:pt x="134" y="6"/>
                  </a:cubicBezTo>
                  <a:cubicBezTo>
                    <a:pt x="134" y="6"/>
                    <a:pt x="134" y="6"/>
                    <a:pt x="134" y="4"/>
                  </a:cubicBezTo>
                  <a:cubicBezTo>
                    <a:pt x="134" y="5"/>
                    <a:pt x="134" y="6"/>
                    <a:pt x="135" y="6"/>
                  </a:cubicBezTo>
                  <a:cubicBezTo>
                    <a:pt x="134" y="4"/>
                    <a:pt x="134" y="4"/>
                    <a:pt x="134" y="4"/>
                  </a:cubicBezTo>
                  <a:cubicBezTo>
                    <a:pt x="135" y="2"/>
                    <a:pt x="135" y="8"/>
                    <a:pt x="136" y="7"/>
                  </a:cubicBezTo>
                  <a:cubicBezTo>
                    <a:pt x="136" y="10"/>
                    <a:pt x="136" y="10"/>
                    <a:pt x="136" y="10"/>
                  </a:cubicBezTo>
                  <a:cubicBezTo>
                    <a:pt x="136" y="9"/>
                    <a:pt x="136" y="11"/>
                    <a:pt x="137" y="11"/>
                  </a:cubicBezTo>
                  <a:cubicBezTo>
                    <a:pt x="136" y="8"/>
                    <a:pt x="136" y="5"/>
                    <a:pt x="136" y="4"/>
                  </a:cubicBezTo>
                  <a:cubicBezTo>
                    <a:pt x="136" y="2"/>
                    <a:pt x="136" y="6"/>
                    <a:pt x="136" y="4"/>
                  </a:cubicBezTo>
                  <a:cubicBezTo>
                    <a:pt x="136" y="7"/>
                    <a:pt x="136" y="7"/>
                    <a:pt x="136" y="7"/>
                  </a:cubicBezTo>
                  <a:cubicBezTo>
                    <a:pt x="136" y="7"/>
                    <a:pt x="137" y="10"/>
                    <a:pt x="138" y="10"/>
                  </a:cubicBezTo>
                  <a:cubicBezTo>
                    <a:pt x="138" y="9"/>
                    <a:pt x="138" y="6"/>
                    <a:pt x="137" y="5"/>
                  </a:cubicBezTo>
                  <a:cubicBezTo>
                    <a:pt x="137" y="5"/>
                    <a:pt x="138" y="6"/>
                    <a:pt x="138" y="8"/>
                  </a:cubicBezTo>
                  <a:cubicBezTo>
                    <a:pt x="138" y="7"/>
                    <a:pt x="137" y="5"/>
                    <a:pt x="137" y="4"/>
                  </a:cubicBezTo>
                  <a:cubicBezTo>
                    <a:pt x="138" y="5"/>
                    <a:pt x="139" y="7"/>
                    <a:pt x="140" y="10"/>
                  </a:cubicBezTo>
                  <a:cubicBezTo>
                    <a:pt x="140" y="14"/>
                    <a:pt x="140" y="14"/>
                    <a:pt x="140" y="14"/>
                  </a:cubicBezTo>
                  <a:cubicBezTo>
                    <a:pt x="141" y="14"/>
                    <a:pt x="141" y="14"/>
                    <a:pt x="141" y="14"/>
                  </a:cubicBezTo>
                  <a:cubicBezTo>
                    <a:pt x="141" y="17"/>
                    <a:pt x="141" y="16"/>
                    <a:pt x="142" y="19"/>
                  </a:cubicBezTo>
                  <a:cubicBezTo>
                    <a:pt x="142" y="20"/>
                    <a:pt x="142" y="19"/>
                    <a:pt x="142" y="18"/>
                  </a:cubicBezTo>
                  <a:cubicBezTo>
                    <a:pt x="140" y="12"/>
                    <a:pt x="141" y="10"/>
                    <a:pt x="140" y="5"/>
                  </a:cubicBezTo>
                  <a:cubicBezTo>
                    <a:pt x="141" y="4"/>
                    <a:pt x="143" y="17"/>
                    <a:pt x="142" y="9"/>
                  </a:cubicBezTo>
                  <a:cubicBezTo>
                    <a:pt x="142" y="8"/>
                    <a:pt x="142" y="4"/>
                    <a:pt x="141" y="6"/>
                  </a:cubicBezTo>
                  <a:cubicBezTo>
                    <a:pt x="142" y="6"/>
                    <a:pt x="141" y="1"/>
                    <a:pt x="142" y="3"/>
                  </a:cubicBezTo>
                  <a:cubicBezTo>
                    <a:pt x="142" y="5"/>
                    <a:pt x="143" y="8"/>
                    <a:pt x="143" y="11"/>
                  </a:cubicBezTo>
                  <a:cubicBezTo>
                    <a:pt x="143" y="9"/>
                    <a:pt x="143" y="9"/>
                    <a:pt x="143" y="10"/>
                  </a:cubicBezTo>
                  <a:cubicBezTo>
                    <a:pt x="143" y="12"/>
                    <a:pt x="144" y="15"/>
                    <a:pt x="144" y="15"/>
                  </a:cubicBezTo>
                  <a:cubicBezTo>
                    <a:pt x="144" y="14"/>
                    <a:pt x="145" y="14"/>
                    <a:pt x="144" y="11"/>
                  </a:cubicBezTo>
                  <a:cubicBezTo>
                    <a:pt x="144" y="9"/>
                    <a:pt x="144" y="12"/>
                    <a:pt x="143" y="9"/>
                  </a:cubicBezTo>
                  <a:cubicBezTo>
                    <a:pt x="144" y="8"/>
                    <a:pt x="145" y="12"/>
                    <a:pt x="144" y="7"/>
                  </a:cubicBezTo>
                  <a:cubicBezTo>
                    <a:pt x="144" y="8"/>
                    <a:pt x="143" y="5"/>
                    <a:pt x="143" y="3"/>
                  </a:cubicBezTo>
                  <a:cubicBezTo>
                    <a:pt x="143" y="2"/>
                    <a:pt x="143" y="2"/>
                    <a:pt x="143" y="2"/>
                  </a:cubicBezTo>
                  <a:cubicBezTo>
                    <a:pt x="143" y="3"/>
                    <a:pt x="143" y="3"/>
                    <a:pt x="143" y="3"/>
                  </a:cubicBezTo>
                  <a:cubicBezTo>
                    <a:pt x="144" y="5"/>
                    <a:pt x="143" y="0"/>
                    <a:pt x="144" y="0"/>
                  </a:cubicBezTo>
                  <a:cubicBezTo>
                    <a:pt x="145" y="4"/>
                    <a:pt x="145" y="4"/>
                    <a:pt x="145" y="4"/>
                  </a:cubicBezTo>
                  <a:cubicBezTo>
                    <a:pt x="145" y="7"/>
                    <a:pt x="143" y="3"/>
                    <a:pt x="145" y="8"/>
                  </a:cubicBezTo>
                  <a:cubicBezTo>
                    <a:pt x="145" y="8"/>
                    <a:pt x="145" y="5"/>
                    <a:pt x="145" y="7"/>
                  </a:cubicBezTo>
                  <a:cubicBezTo>
                    <a:pt x="145" y="8"/>
                    <a:pt x="145" y="8"/>
                    <a:pt x="145" y="8"/>
                  </a:cubicBezTo>
                  <a:cubicBezTo>
                    <a:pt x="145" y="8"/>
                    <a:pt x="147" y="15"/>
                    <a:pt x="147" y="10"/>
                  </a:cubicBezTo>
                  <a:cubicBezTo>
                    <a:pt x="147" y="9"/>
                    <a:pt x="147" y="9"/>
                    <a:pt x="146" y="7"/>
                  </a:cubicBezTo>
                  <a:cubicBezTo>
                    <a:pt x="147" y="6"/>
                    <a:pt x="147" y="4"/>
                    <a:pt x="147" y="4"/>
                  </a:cubicBezTo>
                  <a:cubicBezTo>
                    <a:pt x="148" y="7"/>
                    <a:pt x="148" y="4"/>
                    <a:pt x="148" y="8"/>
                  </a:cubicBezTo>
                  <a:cubicBezTo>
                    <a:pt x="148" y="6"/>
                    <a:pt x="147" y="6"/>
                    <a:pt x="147" y="10"/>
                  </a:cubicBezTo>
                  <a:cubicBezTo>
                    <a:pt x="148" y="14"/>
                    <a:pt x="146" y="9"/>
                    <a:pt x="147" y="14"/>
                  </a:cubicBezTo>
                  <a:cubicBezTo>
                    <a:pt x="148" y="14"/>
                    <a:pt x="149" y="18"/>
                    <a:pt x="149" y="21"/>
                  </a:cubicBezTo>
                  <a:cubicBezTo>
                    <a:pt x="150" y="21"/>
                    <a:pt x="150" y="20"/>
                    <a:pt x="150" y="19"/>
                  </a:cubicBezTo>
                  <a:cubicBezTo>
                    <a:pt x="149" y="17"/>
                    <a:pt x="149" y="17"/>
                    <a:pt x="148" y="14"/>
                  </a:cubicBezTo>
                  <a:cubicBezTo>
                    <a:pt x="149" y="14"/>
                    <a:pt x="149" y="13"/>
                    <a:pt x="149" y="10"/>
                  </a:cubicBezTo>
                  <a:cubicBezTo>
                    <a:pt x="150" y="11"/>
                    <a:pt x="150" y="14"/>
                    <a:pt x="150" y="14"/>
                  </a:cubicBezTo>
                  <a:cubicBezTo>
                    <a:pt x="151" y="13"/>
                    <a:pt x="152" y="14"/>
                    <a:pt x="153" y="14"/>
                  </a:cubicBezTo>
                  <a:cubicBezTo>
                    <a:pt x="151" y="10"/>
                    <a:pt x="153" y="13"/>
                    <a:pt x="152" y="10"/>
                  </a:cubicBezTo>
                  <a:cubicBezTo>
                    <a:pt x="152" y="9"/>
                    <a:pt x="151" y="6"/>
                    <a:pt x="150" y="4"/>
                  </a:cubicBezTo>
                  <a:cubicBezTo>
                    <a:pt x="151" y="4"/>
                    <a:pt x="151" y="5"/>
                    <a:pt x="151" y="6"/>
                  </a:cubicBezTo>
                  <a:cubicBezTo>
                    <a:pt x="151" y="4"/>
                    <a:pt x="152" y="10"/>
                    <a:pt x="152" y="6"/>
                  </a:cubicBezTo>
                  <a:cubicBezTo>
                    <a:pt x="151" y="8"/>
                    <a:pt x="153" y="12"/>
                    <a:pt x="154" y="15"/>
                  </a:cubicBezTo>
                  <a:cubicBezTo>
                    <a:pt x="154" y="13"/>
                    <a:pt x="154" y="18"/>
                    <a:pt x="155" y="17"/>
                  </a:cubicBezTo>
                  <a:cubicBezTo>
                    <a:pt x="155" y="15"/>
                    <a:pt x="155" y="14"/>
                    <a:pt x="156" y="13"/>
                  </a:cubicBezTo>
                  <a:cubicBezTo>
                    <a:pt x="157" y="16"/>
                    <a:pt x="158" y="13"/>
                    <a:pt x="158" y="12"/>
                  </a:cubicBezTo>
                  <a:cubicBezTo>
                    <a:pt x="159" y="14"/>
                    <a:pt x="160" y="18"/>
                    <a:pt x="160" y="18"/>
                  </a:cubicBezTo>
                  <a:cubicBezTo>
                    <a:pt x="161" y="18"/>
                    <a:pt x="159" y="14"/>
                    <a:pt x="160" y="16"/>
                  </a:cubicBezTo>
                  <a:cubicBezTo>
                    <a:pt x="160" y="17"/>
                    <a:pt x="160" y="17"/>
                    <a:pt x="160" y="17"/>
                  </a:cubicBezTo>
                  <a:cubicBezTo>
                    <a:pt x="160" y="16"/>
                    <a:pt x="162" y="19"/>
                    <a:pt x="161" y="14"/>
                  </a:cubicBezTo>
                  <a:cubicBezTo>
                    <a:pt x="162" y="18"/>
                    <a:pt x="162" y="18"/>
                    <a:pt x="162" y="18"/>
                  </a:cubicBezTo>
                  <a:cubicBezTo>
                    <a:pt x="162" y="18"/>
                    <a:pt x="162" y="17"/>
                    <a:pt x="162" y="17"/>
                  </a:cubicBezTo>
                  <a:cubicBezTo>
                    <a:pt x="162" y="20"/>
                    <a:pt x="162" y="20"/>
                    <a:pt x="162" y="20"/>
                  </a:cubicBezTo>
                  <a:cubicBezTo>
                    <a:pt x="163" y="23"/>
                    <a:pt x="163" y="20"/>
                    <a:pt x="164" y="19"/>
                  </a:cubicBezTo>
                  <a:cubicBezTo>
                    <a:pt x="163" y="17"/>
                    <a:pt x="163" y="17"/>
                    <a:pt x="163" y="17"/>
                  </a:cubicBezTo>
                  <a:cubicBezTo>
                    <a:pt x="163" y="15"/>
                    <a:pt x="164" y="17"/>
                    <a:pt x="165" y="16"/>
                  </a:cubicBezTo>
                  <a:cubicBezTo>
                    <a:pt x="165" y="19"/>
                    <a:pt x="165" y="19"/>
                    <a:pt x="165" y="19"/>
                  </a:cubicBezTo>
                  <a:cubicBezTo>
                    <a:pt x="165" y="17"/>
                    <a:pt x="165" y="17"/>
                    <a:pt x="165" y="17"/>
                  </a:cubicBezTo>
                  <a:cubicBezTo>
                    <a:pt x="166" y="19"/>
                    <a:pt x="167" y="21"/>
                    <a:pt x="166" y="19"/>
                  </a:cubicBezTo>
                  <a:cubicBezTo>
                    <a:pt x="167" y="25"/>
                    <a:pt x="167" y="25"/>
                    <a:pt x="167" y="25"/>
                  </a:cubicBezTo>
                  <a:cubicBezTo>
                    <a:pt x="166" y="24"/>
                    <a:pt x="166" y="22"/>
                    <a:pt x="165" y="20"/>
                  </a:cubicBezTo>
                  <a:cubicBezTo>
                    <a:pt x="165" y="18"/>
                    <a:pt x="164" y="18"/>
                    <a:pt x="165" y="21"/>
                  </a:cubicBezTo>
                  <a:cubicBezTo>
                    <a:pt x="165" y="21"/>
                    <a:pt x="165" y="20"/>
                    <a:pt x="165" y="20"/>
                  </a:cubicBezTo>
                  <a:cubicBezTo>
                    <a:pt x="166" y="23"/>
                    <a:pt x="165" y="23"/>
                    <a:pt x="166" y="25"/>
                  </a:cubicBezTo>
                  <a:cubicBezTo>
                    <a:pt x="166" y="25"/>
                    <a:pt x="166" y="26"/>
                    <a:pt x="166" y="25"/>
                  </a:cubicBezTo>
                  <a:cubicBezTo>
                    <a:pt x="166" y="27"/>
                    <a:pt x="166" y="27"/>
                    <a:pt x="165" y="27"/>
                  </a:cubicBezTo>
                  <a:cubicBezTo>
                    <a:pt x="165" y="26"/>
                    <a:pt x="165" y="25"/>
                    <a:pt x="165" y="24"/>
                  </a:cubicBezTo>
                  <a:cubicBezTo>
                    <a:pt x="165" y="27"/>
                    <a:pt x="165" y="28"/>
                    <a:pt x="164" y="27"/>
                  </a:cubicBezTo>
                  <a:cubicBezTo>
                    <a:pt x="163" y="24"/>
                    <a:pt x="164" y="30"/>
                    <a:pt x="163" y="29"/>
                  </a:cubicBezTo>
                  <a:cubicBezTo>
                    <a:pt x="162" y="26"/>
                    <a:pt x="162" y="23"/>
                    <a:pt x="162" y="22"/>
                  </a:cubicBezTo>
                  <a:cubicBezTo>
                    <a:pt x="162" y="21"/>
                    <a:pt x="162" y="22"/>
                    <a:pt x="161" y="21"/>
                  </a:cubicBezTo>
                  <a:cubicBezTo>
                    <a:pt x="161" y="23"/>
                    <a:pt x="162" y="27"/>
                    <a:pt x="162" y="28"/>
                  </a:cubicBezTo>
                  <a:cubicBezTo>
                    <a:pt x="161" y="26"/>
                    <a:pt x="161" y="26"/>
                    <a:pt x="161" y="26"/>
                  </a:cubicBezTo>
                  <a:cubicBezTo>
                    <a:pt x="161" y="27"/>
                    <a:pt x="162" y="30"/>
                    <a:pt x="161" y="30"/>
                  </a:cubicBezTo>
                  <a:cubicBezTo>
                    <a:pt x="160" y="29"/>
                    <a:pt x="159" y="29"/>
                    <a:pt x="158" y="29"/>
                  </a:cubicBezTo>
                  <a:cubicBezTo>
                    <a:pt x="157" y="27"/>
                    <a:pt x="157" y="27"/>
                    <a:pt x="157" y="27"/>
                  </a:cubicBezTo>
                  <a:cubicBezTo>
                    <a:pt x="158" y="32"/>
                    <a:pt x="156" y="29"/>
                    <a:pt x="156" y="31"/>
                  </a:cubicBezTo>
                  <a:cubicBezTo>
                    <a:pt x="154" y="29"/>
                    <a:pt x="154" y="34"/>
                    <a:pt x="153" y="30"/>
                  </a:cubicBezTo>
                  <a:cubicBezTo>
                    <a:pt x="151" y="32"/>
                    <a:pt x="150" y="34"/>
                    <a:pt x="148" y="34"/>
                  </a:cubicBezTo>
                  <a:cubicBezTo>
                    <a:pt x="148" y="30"/>
                    <a:pt x="148" y="30"/>
                    <a:pt x="148" y="30"/>
                  </a:cubicBezTo>
                  <a:cubicBezTo>
                    <a:pt x="148" y="33"/>
                    <a:pt x="147" y="29"/>
                    <a:pt x="147" y="29"/>
                  </a:cubicBezTo>
                  <a:cubicBezTo>
                    <a:pt x="148" y="32"/>
                    <a:pt x="147" y="33"/>
                    <a:pt x="147" y="35"/>
                  </a:cubicBezTo>
                  <a:cubicBezTo>
                    <a:pt x="146" y="32"/>
                    <a:pt x="145" y="35"/>
                    <a:pt x="145" y="38"/>
                  </a:cubicBezTo>
                  <a:cubicBezTo>
                    <a:pt x="144" y="35"/>
                    <a:pt x="144" y="35"/>
                    <a:pt x="144" y="35"/>
                  </a:cubicBezTo>
                  <a:cubicBezTo>
                    <a:pt x="145" y="40"/>
                    <a:pt x="143" y="36"/>
                    <a:pt x="142" y="36"/>
                  </a:cubicBezTo>
                  <a:cubicBezTo>
                    <a:pt x="141" y="35"/>
                    <a:pt x="141" y="33"/>
                    <a:pt x="141" y="33"/>
                  </a:cubicBezTo>
                  <a:cubicBezTo>
                    <a:pt x="141" y="37"/>
                    <a:pt x="141" y="37"/>
                    <a:pt x="140" y="39"/>
                  </a:cubicBezTo>
                  <a:cubicBezTo>
                    <a:pt x="140" y="39"/>
                    <a:pt x="139" y="38"/>
                    <a:pt x="138" y="37"/>
                  </a:cubicBezTo>
                  <a:cubicBezTo>
                    <a:pt x="137" y="43"/>
                    <a:pt x="134" y="40"/>
                    <a:pt x="132" y="43"/>
                  </a:cubicBezTo>
                  <a:cubicBezTo>
                    <a:pt x="132" y="41"/>
                    <a:pt x="132" y="41"/>
                    <a:pt x="132" y="41"/>
                  </a:cubicBezTo>
                  <a:cubicBezTo>
                    <a:pt x="131" y="47"/>
                    <a:pt x="127" y="42"/>
                    <a:pt x="126" y="45"/>
                  </a:cubicBezTo>
                  <a:cubicBezTo>
                    <a:pt x="125" y="41"/>
                    <a:pt x="125" y="41"/>
                    <a:pt x="125" y="41"/>
                  </a:cubicBezTo>
                  <a:cubicBezTo>
                    <a:pt x="124" y="40"/>
                    <a:pt x="124" y="42"/>
                    <a:pt x="125" y="46"/>
                  </a:cubicBezTo>
                  <a:cubicBezTo>
                    <a:pt x="124" y="44"/>
                    <a:pt x="124" y="48"/>
                    <a:pt x="123" y="44"/>
                  </a:cubicBezTo>
                  <a:cubicBezTo>
                    <a:pt x="122" y="44"/>
                    <a:pt x="123" y="47"/>
                    <a:pt x="122" y="47"/>
                  </a:cubicBezTo>
                  <a:cubicBezTo>
                    <a:pt x="121" y="46"/>
                    <a:pt x="120" y="46"/>
                    <a:pt x="119" y="47"/>
                  </a:cubicBezTo>
                  <a:cubicBezTo>
                    <a:pt x="120" y="48"/>
                    <a:pt x="120" y="48"/>
                    <a:pt x="120" y="48"/>
                  </a:cubicBezTo>
                  <a:cubicBezTo>
                    <a:pt x="120" y="47"/>
                    <a:pt x="119" y="45"/>
                    <a:pt x="119" y="44"/>
                  </a:cubicBezTo>
                  <a:cubicBezTo>
                    <a:pt x="119" y="46"/>
                    <a:pt x="117" y="44"/>
                    <a:pt x="119" y="49"/>
                  </a:cubicBezTo>
                  <a:cubicBezTo>
                    <a:pt x="117" y="46"/>
                    <a:pt x="116" y="52"/>
                    <a:pt x="115" y="48"/>
                  </a:cubicBezTo>
                  <a:cubicBezTo>
                    <a:pt x="115" y="49"/>
                    <a:pt x="115" y="50"/>
                    <a:pt x="115" y="51"/>
                  </a:cubicBezTo>
                  <a:cubicBezTo>
                    <a:pt x="114" y="51"/>
                    <a:pt x="112" y="48"/>
                    <a:pt x="112" y="51"/>
                  </a:cubicBezTo>
                  <a:cubicBezTo>
                    <a:pt x="111" y="50"/>
                    <a:pt x="112" y="48"/>
                    <a:pt x="111" y="48"/>
                  </a:cubicBezTo>
                  <a:cubicBezTo>
                    <a:pt x="111" y="51"/>
                    <a:pt x="111" y="51"/>
                    <a:pt x="111" y="51"/>
                  </a:cubicBezTo>
                  <a:cubicBezTo>
                    <a:pt x="110" y="54"/>
                    <a:pt x="107" y="49"/>
                    <a:pt x="106" y="50"/>
                  </a:cubicBezTo>
                  <a:cubicBezTo>
                    <a:pt x="104" y="53"/>
                    <a:pt x="101" y="53"/>
                    <a:pt x="98" y="54"/>
                  </a:cubicBezTo>
                  <a:cubicBezTo>
                    <a:pt x="98" y="52"/>
                    <a:pt x="98" y="52"/>
                    <a:pt x="98" y="52"/>
                  </a:cubicBezTo>
                  <a:cubicBezTo>
                    <a:pt x="98" y="57"/>
                    <a:pt x="95" y="49"/>
                    <a:pt x="96" y="55"/>
                  </a:cubicBezTo>
                  <a:cubicBezTo>
                    <a:pt x="95" y="54"/>
                    <a:pt x="95" y="55"/>
                    <a:pt x="95" y="53"/>
                  </a:cubicBezTo>
                  <a:cubicBezTo>
                    <a:pt x="95" y="56"/>
                    <a:pt x="92" y="50"/>
                    <a:pt x="92" y="54"/>
                  </a:cubicBezTo>
                  <a:cubicBezTo>
                    <a:pt x="92" y="53"/>
                    <a:pt x="92" y="53"/>
                    <a:pt x="92" y="53"/>
                  </a:cubicBezTo>
                  <a:cubicBezTo>
                    <a:pt x="91" y="51"/>
                    <a:pt x="90" y="55"/>
                    <a:pt x="89" y="53"/>
                  </a:cubicBezTo>
                  <a:cubicBezTo>
                    <a:pt x="89" y="52"/>
                    <a:pt x="89" y="52"/>
                    <a:pt x="89" y="51"/>
                  </a:cubicBezTo>
                  <a:cubicBezTo>
                    <a:pt x="88" y="49"/>
                    <a:pt x="89" y="56"/>
                    <a:pt x="88" y="50"/>
                  </a:cubicBezTo>
                  <a:cubicBezTo>
                    <a:pt x="88" y="50"/>
                    <a:pt x="88" y="53"/>
                    <a:pt x="88" y="53"/>
                  </a:cubicBezTo>
                  <a:cubicBezTo>
                    <a:pt x="85" y="51"/>
                    <a:pt x="84" y="55"/>
                    <a:pt x="81" y="56"/>
                  </a:cubicBezTo>
                  <a:cubicBezTo>
                    <a:pt x="79" y="54"/>
                    <a:pt x="80" y="48"/>
                    <a:pt x="79" y="52"/>
                  </a:cubicBezTo>
                  <a:cubicBezTo>
                    <a:pt x="79" y="51"/>
                    <a:pt x="79" y="54"/>
                    <a:pt x="79" y="53"/>
                  </a:cubicBezTo>
                  <a:cubicBezTo>
                    <a:pt x="79" y="54"/>
                    <a:pt x="77" y="47"/>
                    <a:pt x="77" y="50"/>
                  </a:cubicBezTo>
                  <a:cubicBezTo>
                    <a:pt x="78" y="53"/>
                    <a:pt x="77" y="52"/>
                    <a:pt x="78" y="54"/>
                  </a:cubicBezTo>
                  <a:cubicBezTo>
                    <a:pt x="76" y="52"/>
                    <a:pt x="76" y="49"/>
                    <a:pt x="75" y="51"/>
                  </a:cubicBezTo>
                  <a:cubicBezTo>
                    <a:pt x="75" y="50"/>
                    <a:pt x="75" y="50"/>
                    <a:pt x="75" y="50"/>
                  </a:cubicBezTo>
                  <a:cubicBezTo>
                    <a:pt x="75" y="55"/>
                    <a:pt x="73" y="52"/>
                    <a:pt x="73" y="58"/>
                  </a:cubicBezTo>
                  <a:cubicBezTo>
                    <a:pt x="68" y="60"/>
                    <a:pt x="63" y="63"/>
                    <a:pt x="58" y="65"/>
                  </a:cubicBezTo>
                  <a:cubicBezTo>
                    <a:pt x="52" y="64"/>
                    <a:pt x="48" y="68"/>
                    <a:pt x="42" y="65"/>
                  </a:cubicBezTo>
                  <a:cubicBezTo>
                    <a:pt x="40" y="61"/>
                    <a:pt x="40" y="61"/>
                    <a:pt x="39" y="63"/>
                  </a:cubicBezTo>
                  <a:cubicBezTo>
                    <a:pt x="39" y="62"/>
                    <a:pt x="39" y="62"/>
                    <a:pt x="39" y="62"/>
                  </a:cubicBezTo>
                  <a:cubicBezTo>
                    <a:pt x="39" y="65"/>
                    <a:pt x="38" y="62"/>
                    <a:pt x="38" y="66"/>
                  </a:cubicBezTo>
                  <a:cubicBezTo>
                    <a:pt x="36" y="65"/>
                    <a:pt x="34" y="67"/>
                    <a:pt x="32" y="67"/>
                  </a:cubicBezTo>
                  <a:cubicBezTo>
                    <a:pt x="33" y="66"/>
                    <a:pt x="32" y="63"/>
                    <a:pt x="32" y="64"/>
                  </a:cubicBezTo>
                  <a:cubicBezTo>
                    <a:pt x="32" y="66"/>
                    <a:pt x="32" y="66"/>
                    <a:pt x="32" y="66"/>
                  </a:cubicBezTo>
                  <a:cubicBezTo>
                    <a:pt x="32" y="65"/>
                    <a:pt x="32" y="65"/>
                    <a:pt x="32" y="65"/>
                  </a:cubicBezTo>
                  <a:cubicBezTo>
                    <a:pt x="31" y="66"/>
                    <a:pt x="31" y="67"/>
                    <a:pt x="32" y="69"/>
                  </a:cubicBezTo>
                  <a:cubicBezTo>
                    <a:pt x="27" y="72"/>
                    <a:pt x="21" y="66"/>
                    <a:pt x="16" y="67"/>
                  </a:cubicBezTo>
                  <a:cubicBezTo>
                    <a:pt x="15" y="66"/>
                    <a:pt x="13" y="68"/>
                    <a:pt x="12" y="69"/>
                  </a:cubicBezTo>
                  <a:cubicBezTo>
                    <a:pt x="8" y="64"/>
                    <a:pt x="4" y="61"/>
                    <a:pt x="0" y="65"/>
                  </a:cubicBezTo>
                  <a:cubicBezTo>
                    <a:pt x="0" y="65"/>
                    <a:pt x="0" y="55"/>
                    <a:pt x="1" y="5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4" name="Google Shape;444;p16"/>
            <p:cNvSpPr/>
            <p:nvPr/>
          </p:nvSpPr>
          <p:spPr>
            <a:xfrm>
              <a:off x="1597026" y="2673350"/>
              <a:ext cx="7938" cy="20637"/>
            </a:xfrm>
            <a:custGeom>
              <a:avLst/>
              <a:gdLst/>
              <a:ahLst/>
              <a:cxnLst/>
              <a:rect l="l" t="t" r="r" b="b"/>
              <a:pathLst>
                <a:path w="2" h="5" extrusionOk="0">
                  <a:moveTo>
                    <a:pt x="2" y="5"/>
                  </a:moveTo>
                  <a:cubicBezTo>
                    <a:pt x="1" y="4"/>
                    <a:pt x="0" y="3"/>
                    <a:pt x="0" y="0"/>
                  </a:cubicBezTo>
                  <a:lnTo>
                    <a:pt x="2" y="5"/>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5" name="Google Shape;445;p16"/>
            <p:cNvSpPr/>
            <p:nvPr/>
          </p:nvSpPr>
          <p:spPr>
            <a:xfrm>
              <a:off x="1531938" y="2617788"/>
              <a:ext cx="4763" cy="12700"/>
            </a:xfrm>
            <a:custGeom>
              <a:avLst/>
              <a:gdLst/>
              <a:ahLst/>
              <a:cxnLst/>
              <a:rect l="l" t="t" r="r" b="b"/>
              <a:pathLst>
                <a:path w="1" h="3" extrusionOk="0">
                  <a:moveTo>
                    <a:pt x="1" y="2"/>
                  </a:moveTo>
                  <a:cubicBezTo>
                    <a:pt x="1" y="3"/>
                    <a:pt x="1" y="2"/>
                    <a:pt x="1" y="1"/>
                  </a:cubicBezTo>
                  <a:cubicBezTo>
                    <a:pt x="1" y="1"/>
                    <a:pt x="0" y="0"/>
                    <a:pt x="1" y="0"/>
                  </a:cubicBezTo>
                  <a:cubicBezTo>
                    <a:pt x="1" y="1"/>
                    <a:pt x="1" y="1"/>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6" name="Google Shape;446;p16"/>
            <p:cNvSpPr/>
            <p:nvPr/>
          </p:nvSpPr>
          <p:spPr>
            <a:xfrm>
              <a:off x="1524001" y="2614613"/>
              <a:ext cx="0" cy="12700"/>
            </a:xfrm>
            <a:custGeom>
              <a:avLst/>
              <a:gdLst/>
              <a:ahLst/>
              <a:cxnLst/>
              <a:rect l="l" t="t" r="r" b="b"/>
              <a:pathLst>
                <a:path w="120000" h="3" extrusionOk="0">
                  <a:moveTo>
                    <a:pt x="0" y="3"/>
                  </a:moveTo>
                  <a:cubicBezTo>
                    <a:pt x="0" y="1"/>
                    <a:pt x="0" y="0"/>
                    <a:pt x="0" y="0"/>
                  </a:cubicBezTo>
                  <a:lnTo>
                    <a:pt x="0"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7" name="Google Shape;447;p16"/>
            <p:cNvSpPr/>
            <p:nvPr/>
          </p:nvSpPr>
          <p:spPr>
            <a:xfrm>
              <a:off x="1503363" y="2592388"/>
              <a:ext cx="3175" cy="9525"/>
            </a:xfrm>
            <a:custGeom>
              <a:avLst/>
              <a:gdLst/>
              <a:ahLst/>
              <a:cxnLst/>
              <a:rect l="l" t="t" r="r" b="b"/>
              <a:pathLst>
                <a:path w="1" h="2" extrusionOk="0">
                  <a:moveTo>
                    <a:pt x="1" y="2"/>
                  </a:moveTo>
                  <a:cubicBezTo>
                    <a:pt x="0" y="0"/>
                    <a:pt x="0" y="0"/>
                    <a:pt x="0" y="0"/>
                  </a:cubicBezTo>
                  <a:lnTo>
                    <a:pt x="1"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8" name="Google Shape;448;p16"/>
            <p:cNvSpPr/>
            <p:nvPr/>
          </p:nvSpPr>
          <p:spPr>
            <a:xfrm>
              <a:off x="1503363" y="2605088"/>
              <a:ext cx="3175" cy="12700"/>
            </a:xfrm>
            <a:custGeom>
              <a:avLst/>
              <a:gdLst/>
              <a:ahLst/>
              <a:cxnLst/>
              <a:rect l="l" t="t" r="r" b="b"/>
              <a:pathLst>
                <a:path w="1" h="3" extrusionOk="0">
                  <a:moveTo>
                    <a:pt x="1" y="2"/>
                  </a:moveTo>
                  <a:cubicBezTo>
                    <a:pt x="1" y="3"/>
                    <a:pt x="1" y="2"/>
                    <a:pt x="0" y="1"/>
                  </a:cubicBezTo>
                  <a:cubicBezTo>
                    <a:pt x="1" y="2"/>
                    <a:pt x="1" y="0"/>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9" name="Google Shape;449;p16"/>
            <p:cNvSpPr/>
            <p:nvPr/>
          </p:nvSpPr>
          <p:spPr>
            <a:xfrm>
              <a:off x="1477963" y="2592388"/>
              <a:ext cx="0" cy="17462"/>
            </a:xfrm>
            <a:custGeom>
              <a:avLst/>
              <a:gdLst/>
              <a:ahLst/>
              <a:cxnLst/>
              <a:rect l="l" t="t" r="r" b="b"/>
              <a:pathLst>
                <a:path w="120000" h="4" extrusionOk="0">
                  <a:moveTo>
                    <a:pt x="0" y="2"/>
                  </a:moveTo>
                  <a:cubicBezTo>
                    <a:pt x="0" y="2"/>
                    <a:pt x="0" y="4"/>
                    <a:pt x="0" y="2"/>
                  </a:cubicBezTo>
                  <a:cubicBezTo>
                    <a:pt x="0" y="3"/>
                    <a:pt x="0" y="0"/>
                    <a:pt x="0"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0" name="Google Shape;450;p16"/>
            <p:cNvSpPr/>
            <p:nvPr/>
          </p:nvSpPr>
          <p:spPr>
            <a:xfrm>
              <a:off x="1468438" y="2605088"/>
              <a:ext cx="0" cy="9525"/>
            </a:xfrm>
            <a:custGeom>
              <a:avLst/>
              <a:gdLst/>
              <a:ahLst/>
              <a:cxnLst/>
              <a:rect l="l" t="t" r="r" b="b"/>
              <a:pathLst>
                <a:path w="120000" h="2" extrusionOk="0">
                  <a:moveTo>
                    <a:pt x="0" y="2"/>
                  </a:moveTo>
                  <a:cubicBezTo>
                    <a:pt x="0" y="2"/>
                    <a:pt x="0" y="2"/>
                    <a:pt x="0" y="2"/>
                  </a:cubicBezTo>
                  <a:cubicBezTo>
                    <a:pt x="0" y="1"/>
                    <a:pt x="0" y="0"/>
                    <a:pt x="0" y="0"/>
                  </a:cubicBezTo>
                  <a:lnTo>
                    <a:pt x="0"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1" name="Google Shape;451;p16"/>
            <p:cNvSpPr/>
            <p:nvPr/>
          </p:nvSpPr>
          <p:spPr>
            <a:xfrm>
              <a:off x="1260476" y="2681288"/>
              <a:ext cx="4763" cy="4762"/>
            </a:xfrm>
            <a:custGeom>
              <a:avLst/>
              <a:gdLst/>
              <a:ahLst/>
              <a:cxnLst/>
              <a:rect l="l" t="t" r="r" b="b"/>
              <a:pathLst>
                <a:path w="3" h="3" extrusionOk="0">
                  <a:moveTo>
                    <a:pt x="0" y="3"/>
                  </a:moveTo>
                  <a:lnTo>
                    <a:pt x="0" y="0"/>
                  </a:lnTo>
                  <a:lnTo>
                    <a:pt x="3" y="3"/>
                  </a:lnTo>
                  <a:lnTo>
                    <a:pt x="0"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2" name="Google Shape;452;p16"/>
            <p:cNvSpPr/>
            <p:nvPr/>
          </p:nvSpPr>
          <p:spPr>
            <a:xfrm>
              <a:off x="1166813" y="2690813"/>
              <a:ext cx="0" cy="12700"/>
            </a:xfrm>
            <a:custGeom>
              <a:avLst/>
              <a:gdLst/>
              <a:ahLst/>
              <a:cxnLst/>
              <a:rect l="l" t="t" r="r" b="b"/>
              <a:pathLst>
                <a:path w="120000" h="3" extrusionOk="0">
                  <a:moveTo>
                    <a:pt x="0" y="2"/>
                  </a:moveTo>
                  <a:cubicBezTo>
                    <a:pt x="0" y="3"/>
                    <a:pt x="0" y="1"/>
                    <a:pt x="0" y="1"/>
                  </a:cubicBezTo>
                  <a:cubicBezTo>
                    <a:pt x="0" y="0"/>
                    <a:pt x="0" y="3"/>
                    <a:pt x="0"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3" name="Google Shape;453;p16"/>
            <p:cNvSpPr/>
            <p:nvPr/>
          </p:nvSpPr>
          <p:spPr>
            <a:xfrm>
              <a:off x="1120776" y="2741613"/>
              <a:ext cx="4763" cy="12700"/>
            </a:xfrm>
            <a:custGeom>
              <a:avLst/>
              <a:gdLst/>
              <a:ahLst/>
              <a:cxnLst/>
              <a:rect l="l" t="t" r="r" b="b"/>
              <a:pathLst>
                <a:path w="3" h="8" extrusionOk="0">
                  <a:moveTo>
                    <a:pt x="0" y="0"/>
                  </a:moveTo>
                  <a:lnTo>
                    <a:pt x="3" y="0"/>
                  </a:lnTo>
                  <a:lnTo>
                    <a:pt x="3" y="8"/>
                  </a:ln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4" name="Google Shape;454;p16"/>
            <p:cNvSpPr/>
            <p:nvPr/>
          </p:nvSpPr>
          <p:spPr>
            <a:xfrm>
              <a:off x="1371601" y="1624013"/>
              <a:ext cx="4763" cy="15875"/>
            </a:xfrm>
            <a:custGeom>
              <a:avLst/>
              <a:gdLst/>
              <a:ahLst/>
              <a:cxnLst/>
              <a:rect l="l" t="t" r="r" b="b"/>
              <a:pathLst>
                <a:path w="1" h="4" extrusionOk="0">
                  <a:moveTo>
                    <a:pt x="0" y="3"/>
                  </a:moveTo>
                  <a:cubicBezTo>
                    <a:pt x="1" y="3"/>
                    <a:pt x="1" y="0"/>
                    <a:pt x="1" y="2"/>
                  </a:cubicBezTo>
                  <a:cubicBezTo>
                    <a:pt x="0" y="3"/>
                    <a:pt x="0" y="4"/>
                    <a:pt x="0"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5" name="Google Shape;455;p16"/>
            <p:cNvSpPr/>
            <p:nvPr/>
          </p:nvSpPr>
          <p:spPr>
            <a:xfrm>
              <a:off x="560388" y="1317625"/>
              <a:ext cx="823913" cy="314325"/>
            </a:xfrm>
            <a:custGeom>
              <a:avLst/>
              <a:gdLst/>
              <a:ahLst/>
              <a:cxnLst/>
              <a:rect l="l" t="t" r="r" b="b"/>
              <a:pathLst>
                <a:path w="194" h="74" extrusionOk="0">
                  <a:moveTo>
                    <a:pt x="6" y="7"/>
                  </a:moveTo>
                  <a:cubicBezTo>
                    <a:pt x="11" y="0"/>
                    <a:pt x="11" y="9"/>
                    <a:pt x="15" y="5"/>
                  </a:cubicBezTo>
                  <a:cubicBezTo>
                    <a:pt x="16" y="4"/>
                    <a:pt x="14" y="9"/>
                    <a:pt x="15" y="8"/>
                  </a:cubicBezTo>
                  <a:cubicBezTo>
                    <a:pt x="19" y="3"/>
                    <a:pt x="22" y="7"/>
                    <a:pt x="23" y="13"/>
                  </a:cubicBezTo>
                  <a:cubicBezTo>
                    <a:pt x="23" y="14"/>
                    <a:pt x="23" y="14"/>
                    <a:pt x="23" y="14"/>
                  </a:cubicBezTo>
                  <a:cubicBezTo>
                    <a:pt x="23" y="16"/>
                    <a:pt x="25" y="12"/>
                    <a:pt x="25" y="12"/>
                  </a:cubicBezTo>
                  <a:cubicBezTo>
                    <a:pt x="25" y="13"/>
                    <a:pt x="25" y="13"/>
                    <a:pt x="25" y="15"/>
                  </a:cubicBezTo>
                  <a:cubicBezTo>
                    <a:pt x="26" y="12"/>
                    <a:pt x="26" y="14"/>
                    <a:pt x="27" y="12"/>
                  </a:cubicBezTo>
                  <a:cubicBezTo>
                    <a:pt x="27" y="13"/>
                    <a:pt x="26" y="15"/>
                    <a:pt x="26" y="16"/>
                  </a:cubicBezTo>
                  <a:cubicBezTo>
                    <a:pt x="27" y="13"/>
                    <a:pt x="27" y="13"/>
                    <a:pt x="27" y="13"/>
                  </a:cubicBezTo>
                  <a:cubicBezTo>
                    <a:pt x="30" y="7"/>
                    <a:pt x="30" y="15"/>
                    <a:pt x="32" y="12"/>
                  </a:cubicBezTo>
                  <a:cubicBezTo>
                    <a:pt x="31" y="13"/>
                    <a:pt x="31" y="13"/>
                    <a:pt x="31" y="13"/>
                  </a:cubicBezTo>
                  <a:cubicBezTo>
                    <a:pt x="35" y="10"/>
                    <a:pt x="37" y="11"/>
                    <a:pt x="40" y="11"/>
                  </a:cubicBezTo>
                  <a:cubicBezTo>
                    <a:pt x="38" y="15"/>
                    <a:pt x="38" y="15"/>
                    <a:pt x="38" y="15"/>
                  </a:cubicBezTo>
                  <a:cubicBezTo>
                    <a:pt x="40" y="12"/>
                    <a:pt x="40" y="11"/>
                    <a:pt x="41" y="11"/>
                  </a:cubicBezTo>
                  <a:cubicBezTo>
                    <a:pt x="41" y="14"/>
                    <a:pt x="43" y="8"/>
                    <a:pt x="43" y="10"/>
                  </a:cubicBezTo>
                  <a:cubicBezTo>
                    <a:pt x="43" y="11"/>
                    <a:pt x="43" y="11"/>
                    <a:pt x="43" y="11"/>
                  </a:cubicBezTo>
                  <a:cubicBezTo>
                    <a:pt x="45" y="8"/>
                    <a:pt x="43" y="13"/>
                    <a:pt x="45" y="9"/>
                  </a:cubicBezTo>
                  <a:cubicBezTo>
                    <a:pt x="45" y="12"/>
                    <a:pt x="45" y="12"/>
                    <a:pt x="45" y="12"/>
                  </a:cubicBezTo>
                  <a:cubicBezTo>
                    <a:pt x="46" y="7"/>
                    <a:pt x="45" y="14"/>
                    <a:pt x="46" y="12"/>
                  </a:cubicBezTo>
                  <a:cubicBezTo>
                    <a:pt x="46" y="11"/>
                    <a:pt x="46" y="11"/>
                    <a:pt x="46" y="11"/>
                  </a:cubicBezTo>
                  <a:cubicBezTo>
                    <a:pt x="47" y="10"/>
                    <a:pt x="46" y="12"/>
                    <a:pt x="47" y="12"/>
                  </a:cubicBezTo>
                  <a:cubicBezTo>
                    <a:pt x="47" y="12"/>
                    <a:pt x="47" y="12"/>
                    <a:pt x="47" y="12"/>
                  </a:cubicBezTo>
                  <a:cubicBezTo>
                    <a:pt x="48" y="11"/>
                    <a:pt x="48" y="14"/>
                    <a:pt x="49" y="11"/>
                  </a:cubicBezTo>
                  <a:cubicBezTo>
                    <a:pt x="48" y="13"/>
                    <a:pt x="48" y="12"/>
                    <a:pt x="47" y="16"/>
                  </a:cubicBezTo>
                  <a:cubicBezTo>
                    <a:pt x="51" y="13"/>
                    <a:pt x="54" y="15"/>
                    <a:pt x="57" y="16"/>
                  </a:cubicBezTo>
                  <a:cubicBezTo>
                    <a:pt x="57" y="17"/>
                    <a:pt x="57" y="18"/>
                    <a:pt x="57" y="19"/>
                  </a:cubicBezTo>
                  <a:cubicBezTo>
                    <a:pt x="57" y="18"/>
                    <a:pt x="58" y="19"/>
                    <a:pt x="59" y="17"/>
                  </a:cubicBezTo>
                  <a:cubicBezTo>
                    <a:pt x="59" y="17"/>
                    <a:pt x="58" y="19"/>
                    <a:pt x="59" y="19"/>
                  </a:cubicBezTo>
                  <a:cubicBezTo>
                    <a:pt x="59" y="20"/>
                    <a:pt x="60" y="15"/>
                    <a:pt x="60" y="17"/>
                  </a:cubicBezTo>
                  <a:cubicBezTo>
                    <a:pt x="59" y="20"/>
                    <a:pt x="59" y="20"/>
                    <a:pt x="59" y="20"/>
                  </a:cubicBezTo>
                  <a:cubicBezTo>
                    <a:pt x="61" y="18"/>
                    <a:pt x="61" y="18"/>
                    <a:pt x="62" y="18"/>
                  </a:cubicBezTo>
                  <a:cubicBezTo>
                    <a:pt x="62" y="18"/>
                    <a:pt x="61" y="19"/>
                    <a:pt x="61" y="20"/>
                  </a:cubicBezTo>
                  <a:cubicBezTo>
                    <a:pt x="63" y="17"/>
                    <a:pt x="62" y="21"/>
                    <a:pt x="63" y="19"/>
                  </a:cubicBezTo>
                  <a:cubicBezTo>
                    <a:pt x="62" y="21"/>
                    <a:pt x="62" y="21"/>
                    <a:pt x="62" y="21"/>
                  </a:cubicBezTo>
                  <a:cubicBezTo>
                    <a:pt x="63" y="23"/>
                    <a:pt x="64" y="17"/>
                    <a:pt x="64" y="18"/>
                  </a:cubicBezTo>
                  <a:cubicBezTo>
                    <a:pt x="64" y="21"/>
                    <a:pt x="64" y="21"/>
                    <a:pt x="64" y="21"/>
                  </a:cubicBezTo>
                  <a:cubicBezTo>
                    <a:pt x="65" y="17"/>
                    <a:pt x="66" y="19"/>
                    <a:pt x="67" y="18"/>
                  </a:cubicBezTo>
                  <a:cubicBezTo>
                    <a:pt x="67" y="19"/>
                    <a:pt x="67" y="19"/>
                    <a:pt x="67" y="19"/>
                  </a:cubicBezTo>
                  <a:cubicBezTo>
                    <a:pt x="68" y="18"/>
                    <a:pt x="69" y="20"/>
                    <a:pt x="70" y="18"/>
                  </a:cubicBezTo>
                  <a:cubicBezTo>
                    <a:pt x="70" y="19"/>
                    <a:pt x="68" y="23"/>
                    <a:pt x="70" y="23"/>
                  </a:cubicBezTo>
                  <a:cubicBezTo>
                    <a:pt x="71" y="19"/>
                    <a:pt x="71" y="22"/>
                    <a:pt x="72" y="17"/>
                  </a:cubicBezTo>
                  <a:cubicBezTo>
                    <a:pt x="73" y="18"/>
                    <a:pt x="74" y="20"/>
                    <a:pt x="75" y="18"/>
                  </a:cubicBezTo>
                  <a:cubicBezTo>
                    <a:pt x="74" y="20"/>
                    <a:pt x="73" y="23"/>
                    <a:pt x="73" y="24"/>
                  </a:cubicBezTo>
                  <a:cubicBezTo>
                    <a:pt x="72" y="26"/>
                    <a:pt x="72" y="26"/>
                    <a:pt x="72" y="26"/>
                  </a:cubicBezTo>
                  <a:cubicBezTo>
                    <a:pt x="72" y="28"/>
                    <a:pt x="72" y="25"/>
                    <a:pt x="72" y="28"/>
                  </a:cubicBezTo>
                  <a:cubicBezTo>
                    <a:pt x="72" y="27"/>
                    <a:pt x="73" y="26"/>
                    <a:pt x="73" y="27"/>
                  </a:cubicBezTo>
                  <a:cubicBezTo>
                    <a:pt x="75" y="25"/>
                    <a:pt x="77" y="20"/>
                    <a:pt x="78" y="20"/>
                  </a:cubicBezTo>
                  <a:cubicBezTo>
                    <a:pt x="77" y="21"/>
                    <a:pt x="77" y="24"/>
                    <a:pt x="76" y="25"/>
                  </a:cubicBezTo>
                  <a:cubicBezTo>
                    <a:pt x="80" y="18"/>
                    <a:pt x="80" y="18"/>
                    <a:pt x="80" y="18"/>
                  </a:cubicBezTo>
                  <a:cubicBezTo>
                    <a:pt x="80" y="18"/>
                    <a:pt x="79" y="21"/>
                    <a:pt x="80" y="20"/>
                  </a:cubicBezTo>
                  <a:cubicBezTo>
                    <a:pt x="81" y="18"/>
                    <a:pt x="81" y="18"/>
                    <a:pt x="81" y="18"/>
                  </a:cubicBezTo>
                  <a:cubicBezTo>
                    <a:pt x="81" y="18"/>
                    <a:pt x="82" y="17"/>
                    <a:pt x="81" y="21"/>
                  </a:cubicBezTo>
                  <a:cubicBezTo>
                    <a:pt x="81" y="23"/>
                    <a:pt x="81" y="22"/>
                    <a:pt x="80" y="23"/>
                  </a:cubicBezTo>
                  <a:cubicBezTo>
                    <a:pt x="81" y="23"/>
                    <a:pt x="81" y="22"/>
                    <a:pt x="82" y="22"/>
                  </a:cubicBezTo>
                  <a:cubicBezTo>
                    <a:pt x="82" y="23"/>
                    <a:pt x="82" y="23"/>
                    <a:pt x="82" y="23"/>
                  </a:cubicBezTo>
                  <a:cubicBezTo>
                    <a:pt x="82" y="23"/>
                    <a:pt x="84" y="21"/>
                    <a:pt x="84" y="19"/>
                  </a:cubicBezTo>
                  <a:cubicBezTo>
                    <a:pt x="84" y="19"/>
                    <a:pt x="83" y="21"/>
                    <a:pt x="83" y="20"/>
                  </a:cubicBezTo>
                  <a:cubicBezTo>
                    <a:pt x="84" y="18"/>
                    <a:pt x="85" y="17"/>
                    <a:pt x="86" y="18"/>
                  </a:cubicBezTo>
                  <a:cubicBezTo>
                    <a:pt x="84" y="20"/>
                    <a:pt x="84" y="20"/>
                    <a:pt x="84" y="20"/>
                  </a:cubicBezTo>
                  <a:cubicBezTo>
                    <a:pt x="86" y="17"/>
                    <a:pt x="87" y="17"/>
                    <a:pt x="89" y="16"/>
                  </a:cubicBezTo>
                  <a:cubicBezTo>
                    <a:pt x="89" y="14"/>
                    <a:pt x="87" y="19"/>
                    <a:pt x="87" y="18"/>
                  </a:cubicBezTo>
                  <a:cubicBezTo>
                    <a:pt x="88" y="21"/>
                    <a:pt x="91" y="15"/>
                    <a:pt x="90" y="19"/>
                  </a:cubicBezTo>
                  <a:cubicBezTo>
                    <a:pt x="90" y="19"/>
                    <a:pt x="91" y="16"/>
                    <a:pt x="91" y="17"/>
                  </a:cubicBezTo>
                  <a:cubicBezTo>
                    <a:pt x="92" y="17"/>
                    <a:pt x="91" y="20"/>
                    <a:pt x="91" y="19"/>
                  </a:cubicBezTo>
                  <a:cubicBezTo>
                    <a:pt x="91" y="21"/>
                    <a:pt x="92" y="19"/>
                    <a:pt x="92" y="18"/>
                  </a:cubicBezTo>
                  <a:cubicBezTo>
                    <a:pt x="93" y="17"/>
                    <a:pt x="92" y="19"/>
                    <a:pt x="92" y="19"/>
                  </a:cubicBezTo>
                  <a:cubicBezTo>
                    <a:pt x="93" y="18"/>
                    <a:pt x="96" y="16"/>
                    <a:pt x="96" y="19"/>
                  </a:cubicBezTo>
                  <a:cubicBezTo>
                    <a:pt x="96" y="18"/>
                    <a:pt x="98" y="15"/>
                    <a:pt x="98" y="15"/>
                  </a:cubicBezTo>
                  <a:cubicBezTo>
                    <a:pt x="97" y="18"/>
                    <a:pt x="97" y="18"/>
                    <a:pt x="97" y="18"/>
                  </a:cubicBezTo>
                  <a:cubicBezTo>
                    <a:pt x="97" y="19"/>
                    <a:pt x="98" y="18"/>
                    <a:pt x="98" y="20"/>
                  </a:cubicBezTo>
                  <a:cubicBezTo>
                    <a:pt x="99" y="17"/>
                    <a:pt x="95" y="22"/>
                    <a:pt x="96" y="20"/>
                  </a:cubicBezTo>
                  <a:cubicBezTo>
                    <a:pt x="96" y="22"/>
                    <a:pt x="98" y="16"/>
                    <a:pt x="97" y="19"/>
                  </a:cubicBezTo>
                  <a:cubicBezTo>
                    <a:pt x="98" y="20"/>
                    <a:pt x="99" y="17"/>
                    <a:pt x="99" y="19"/>
                  </a:cubicBezTo>
                  <a:cubicBezTo>
                    <a:pt x="99" y="19"/>
                    <a:pt x="97" y="23"/>
                    <a:pt x="98" y="23"/>
                  </a:cubicBezTo>
                  <a:cubicBezTo>
                    <a:pt x="99" y="22"/>
                    <a:pt x="99" y="21"/>
                    <a:pt x="99" y="21"/>
                  </a:cubicBezTo>
                  <a:cubicBezTo>
                    <a:pt x="100" y="20"/>
                    <a:pt x="100" y="20"/>
                    <a:pt x="100" y="20"/>
                  </a:cubicBezTo>
                  <a:cubicBezTo>
                    <a:pt x="101" y="18"/>
                    <a:pt x="101" y="20"/>
                    <a:pt x="101" y="18"/>
                  </a:cubicBezTo>
                  <a:cubicBezTo>
                    <a:pt x="101" y="20"/>
                    <a:pt x="103" y="17"/>
                    <a:pt x="101" y="21"/>
                  </a:cubicBezTo>
                  <a:cubicBezTo>
                    <a:pt x="100" y="24"/>
                    <a:pt x="100" y="24"/>
                    <a:pt x="100" y="24"/>
                  </a:cubicBezTo>
                  <a:cubicBezTo>
                    <a:pt x="101" y="24"/>
                    <a:pt x="102" y="21"/>
                    <a:pt x="103" y="19"/>
                  </a:cubicBezTo>
                  <a:cubicBezTo>
                    <a:pt x="102" y="21"/>
                    <a:pt x="102" y="21"/>
                    <a:pt x="102" y="21"/>
                  </a:cubicBezTo>
                  <a:cubicBezTo>
                    <a:pt x="104" y="16"/>
                    <a:pt x="103" y="22"/>
                    <a:pt x="104" y="18"/>
                  </a:cubicBezTo>
                  <a:cubicBezTo>
                    <a:pt x="105" y="20"/>
                    <a:pt x="106" y="19"/>
                    <a:pt x="105" y="22"/>
                  </a:cubicBezTo>
                  <a:cubicBezTo>
                    <a:pt x="106" y="21"/>
                    <a:pt x="107" y="19"/>
                    <a:pt x="108" y="20"/>
                  </a:cubicBezTo>
                  <a:cubicBezTo>
                    <a:pt x="107" y="21"/>
                    <a:pt x="107" y="21"/>
                    <a:pt x="107" y="22"/>
                  </a:cubicBezTo>
                  <a:cubicBezTo>
                    <a:pt x="107" y="23"/>
                    <a:pt x="107" y="22"/>
                    <a:pt x="108" y="21"/>
                  </a:cubicBezTo>
                  <a:cubicBezTo>
                    <a:pt x="108" y="22"/>
                    <a:pt x="108" y="24"/>
                    <a:pt x="108" y="26"/>
                  </a:cubicBezTo>
                  <a:cubicBezTo>
                    <a:pt x="109" y="25"/>
                    <a:pt x="109" y="22"/>
                    <a:pt x="110" y="21"/>
                  </a:cubicBezTo>
                  <a:cubicBezTo>
                    <a:pt x="109" y="26"/>
                    <a:pt x="112" y="18"/>
                    <a:pt x="112" y="23"/>
                  </a:cubicBezTo>
                  <a:cubicBezTo>
                    <a:pt x="111" y="23"/>
                    <a:pt x="110" y="25"/>
                    <a:pt x="110" y="26"/>
                  </a:cubicBezTo>
                  <a:cubicBezTo>
                    <a:pt x="109" y="31"/>
                    <a:pt x="112" y="23"/>
                    <a:pt x="112" y="26"/>
                  </a:cubicBezTo>
                  <a:cubicBezTo>
                    <a:pt x="113" y="22"/>
                    <a:pt x="113" y="22"/>
                    <a:pt x="113" y="22"/>
                  </a:cubicBezTo>
                  <a:cubicBezTo>
                    <a:pt x="113" y="24"/>
                    <a:pt x="115" y="20"/>
                    <a:pt x="114" y="24"/>
                  </a:cubicBezTo>
                  <a:cubicBezTo>
                    <a:pt x="114" y="22"/>
                    <a:pt x="114" y="25"/>
                    <a:pt x="115" y="21"/>
                  </a:cubicBezTo>
                  <a:cubicBezTo>
                    <a:pt x="116" y="25"/>
                    <a:pt x="119" y="21"/>
                    <a:pt x="118" y="28"/>
                  </a:cubicBezTo>
                  <a:cubicBezTo>
                    <a:pt x="118" y="27"/>
                    <a:pt x="118" y="28"/>
                    <a:pt x="119" y="26"/>
                  </a:cubicBezTo>
                  <a:cubicBezTo>
                    <a:pt x="119" y="24"/>
                    <a:pt x="118" y="27"/>
                    <a:pt x="118" y="26"/>
                  </a:cubicBezTo>
                  <a:cubicBezTo>
                    <a:pt x="118" y="26"/>
                    <a:pt x="119" y="25"/>
                    <a:pt x="119" y="24"/>
                  </a:cubicBezTo>
                  <a:cubicBezTo>
                    <a:pt x="119" y="25"/>
                    <a:pt x="119" y="26"/>
                    <a:pt x="118" y="29"/>
                  </a:cubicBezTo>
                  <a:cubicBezTo>
                    <a:pt x="118" y="31"/>
                    <a:pt x="121" y="23"/>
                    <a:pt x="122" y="24"/>
                  </a:cubicBezTo>
                  <a:cubicBezTo>
                    <a:pt x="121" y="26"/>
                    <a:pt x="121" y="27"/>
                    <a:pt x="121" y="26"/>
                  </a:cubicBezTo>
                  <a:cubicBezTo>
                    <a:pt x="123" y="24"/>
                    <a:pt x="123" y="24"/>
                    <a:pt x="123" y="24"/>
                  </a:cubicBezTo>
                  <a:cubicBezTo>
                    <a:pt x="123" y="25"/>
                    <a:pt x="122" y="28"/>
                    <a:pt x="121" y="30"/>
                  </a:cubicBezTo>
                  <a:cubicBezTo>
                    <a:pt x="122" y="30"/>
                    <a:pt x="122" y="30"/>
                    <a:pt x="123" y="28"/>
                  </a:cubicBezTo>
                  <a:cubicBezTo>
                    <a:pt x="122" y="32"/>
                    <a:pt x="122" y="32"/>
                    <a:pt x="122" y="32"/>
                  </a:cubicBezTo>
                  <a:cubicBezTo>
                    <a:pt x="123" y="29"/>
                    <a:pt x="123" y="30"/>
                    <a:pt x="124" y="30"/>
                  </a:cubicBezTo>
                  <a:cubicBezTo>
                    <a:pt x="123" y="30"/>
                    <a:pt x="123" y="30"/>
                    <a:pt x="123" y="30"/>
                  </a:cubicBezTo>
                  <a:cubicBezTo>
                    <a:pt x="123" y="32"/>
                    <a:pt x="123" y="31"/>
                    <a:pt x="124" y="31"/>
                  </a:cubicBezTo>
                  <a:cubicBezTo>
                    <a:pt x="124" y="29"/>
                    <a:pt x="124" y="28"/>
                    <a:pt x="124" y="28"/>
                  </a:cubicBezTo>
                  <a:cubicBezTo>
                    <a:pt x="125" y="27"/>
                    <a:pt x="125" y="27"/>
                    <a:pt x="126" y="26"/>
                  </a:cubicBezTo>
                  <a:cubicBezTo>
                    <a:pt x="125" y="28"/>
                    <a:pt x="126" y="28"/>
                    <a:pt x="126" y="28"/>
                  </a:cubicBezTo>
                  <a:cubicBezTo>
                    <a:pt x="126" y="29"/>
                    <a:pt x="127" y="26"/>
                    <a:pt x="127" y="26"/>
                  </a:cubicBezTo>
                  <a:cubicBezTo>
                    <a:pt x="127" y="27"/>
                    <a:pt x="128" y="27"/>
                    <a:pt x="127" y="28"/>
                  </a:cubicBezTo>
                  <a:cubicBezTo>
                    <a:pt x="126" y="29"/>
                    <a:pt x="127" y="27"/>
                    <a:pt x="126" y="28"/>
                  </a:cubicBezTo>
                  <a:cubicBezTo>
                    <a:pt x="126" y="29"/>
                    <a:pt x="125" y="31"/>
                    <a:pt x="126" y="30"/>
                  </a:cubicBezTo>
                  <a:cubicBezTo>
                    <a:pt x="127" y="29"/>
                    <a:pt x="128" y="25"/>
                    <a:pt x="128" y="27"/>
                  </a:cubicBezTo>
                  <a:cubicBezTo>
                    <a:pt x="127" y="29"/>
                    <a:pt x="127" y="29"/>
                    <a:pt x="127" y="29"/>
                  </a:cubicBezTo>
                  <a:cubicBezTo>
                    <a:pt x="127" y="31"/>
                    <a:pt x="127" y="31"/>
                    <a:pt x="127" y="31"/>
                  </a:cubicBezTo>
                  <a:cubicBezTo>
                    <a:pt x="128" y="28"/>
                    <a:pt x="128" y="28"/>
                    <a:pt x="128" y="28"/>
                  </a:cubicBezTo>
                  <a:cubicBezTo>
                    <a:pt x="128" y="29"/>
                    <a:pt x="128" y="29"/>
                    <a:pt x="128" y="29"/>
                  </a:cubicBezTo>
                  <a:cubicBezTo>
                    <a:pt x="129" y="27"/>
                    <a:pt x="129" y="29"/>
                    <a:pt x="130" y="26"/>
                  </a:cubicBezTo>
                  <a:cubicBezTo>
                    <a:pt x="130" y="26"/>
                    <a:pt x="130" y="28"/>
                    <a:pt x="130" y="29"/>
                  </a:cubicBezTo>
                  <a:cubicBezTo>
                    <a:pt x="130" y="29"/>
                    <a:pt x="130" y="29"/>
                    <a:pt x="130" y="29"/>
                  </a:cubicBezTo>
                  <a:cubicBezTo>
                    <a:pt x="130" y="30"/>
                    <a:pt x="131" y="30"/>
                    <a:pt x="132" y="28"/>
                  </a:cubicBezTo>
                  <a:cubicBezTo>
                    <a:pt x="132" y="29"/>
                    <a:pt x="132" y="29"/>
                    <a:pt x="132" y="29"/>
                  </a:cubicBezTo>
                  <a:cubicBezTo>
                    <a:pt x="132" y="29"/>
                    <a:pt x="132" y="29"/>
                    <a:pt x="133" y="27"/>
                  </a:cubicBezTo>
                  <a:cubicBezTo>
                    <a:pt x="133" y="29"/>
                    <a:pt x="130" y="36"/>
                    <a:pt x="132" y="33"/>
                  </a:cubicBezTo>
                  <a:cubicBezTo>
                    <a:pt x="132" y="34"/>
                    <a:pt x="134" y="29"/>
                    <a:pt x="134" y="28"/>
                  </a:cubicBezTo>
                  <a:cubicBezTo>
                    <a:pt x="135" y="30"/>
                    <a:pt x="137" y="26"/>
                    <a:pt x="137" y="30"/>
                  </a:cubicBezTo>
                  <a:cubicBezTo>
                    <a:pt x="138" y="28"/>
                    <a:pt x="138" y="28"/>
                    <a:pt x="138" y="28"/>
                  </a:cubicBezTo>
                  <a:cubicBezTo>
                    <a:pt x="139" y="30"/>
                    <a:pt x="142" y="27"/>
                    <a:pt x="141" y="32"/>
                  </a:cubicBezTo>
                  <a:cubicBezTo>
                    <a:pt x="140" y="32"/>
                    <a:pt x="140" y="34"/>
                    <a:pt x="140" y="35"/>
                  </a:cubicBezTo>
                  <a:cubicBezTo>
                    <a:pt x="141" y="33"/>
                    <a:pt x="139" y="38"/>
                    <a:pt x="141" y="34"/>
                  </a:cubicBezTo>
                  <a:cubicBezTo>
                    <a:pt x="142" y="32"/>
                    <a:pt x="142" y="31"/>
                    <a:pt x="142" y="30"/>
                  </a:cubicBezTo>
                  <a:cubicBezTo>
                    <a:pt x="143" y="29"/>
                    <a:pt x="145" y="30"/>
                    <a:pt x="144" y="32"/>
                  </a:cubicBezTo>
                  <a:cubicBezTo>
                    <a:pt x="145" y="29"/>
                    <a:pt x="145" y="29"/>
                    <a:pt x="145" y="29"/>
                  </a:cubicBezTo>
                  <a:cubicBezTo>
                    <a:pt x="144" y="33"/>
                    <a:pt x="144" y="34"/>
                    <a:pt x="145" y="33"/>
                  </a:cubicBezTo>
                  <a:cubicBezTo>
                    <a:pt x="146" y="31"/>
                    <a:pt x="146" y="31"/>
                    <a:pt x="146" y="31"/>
                  </a:cubicBezTo>
                  <a:cubicBezTo>
                    <a:pt x="146" y="33"/>
                    <a:pt x="146" y="33"/>
                    <a:pt x="146" y="33"/>
                  </a:cubicBezTo>
                  <a:cubicBezTo>
                    <a:pt x="146" y="32"/>
                    <a:pt x="147" y="28"/>
                    <a:pt x="147" y="31"/>
                  </a:cubicBezTo>
                  <a:cubicBezTo>
                    <a:pt x="146" y="33"/>
                    <a:pt x="146" y="33"/>
                    <a:pt x="146" y="33"/>
                  </a:cubicBezTo>
                  <a:cubicBezTo>
                    <a:pt x="148" y="31"/>
                    <a:pt x="149" y="29"/>
                    <a:pt x="149" y="31"/>
                  </a:cubicBezTo>
                  <a:cubicBezTo>
                    <a:pt x="148" y="34"/>
                    <a:pt x="148" y="34"/>
                    <a:pt x="148" y="34"/>
                  </a:cubicBezTo>
                  <a:cubicBezTo>
                    <a:pt x="149" y="34"/>
                    <a:pt x="150" y="32"/>
                    <a:pt x="150" y="31"/>
                  </a:cubicBezTo>
                  <a:cubicBezTo>
                    <a:pt x="150" y="33"/>
                    <a:pt x="151" y="33"/>
                    <a:pt x="150" y="36"/>
                  </a:cubicBezTo>
                  <a:cubicBezTo>
                    <a:pt x="154" y="30"/>
                    <a:pt x="156" y="31"/>
                    <a:pt x="158" y="32"/>
                  </a:cubicBezTo>
                  <a:cubicBezTo>
                    <a:pt x="157" y="34"/>
                    <a:pt x="157" y="34"/>
                    <a:pt x="157" y="34"/>
                  </a:cubicBezTo>
                  <a:cubicBezTo>
                    <a:pt x="157" y="35"/>
                    <a:pt x="158" y="31"/>
                    <a:pt x="158" y="32"/>
                  </a:cubicBezTo>
                  <a:cubicBezTo>
                    <a:pt x="158" y="34"/>
                    <a:pt x="157" y="36"/>
                    <a:pt x="156" y="37"/>
                  </a:cubicBezTo>
                  <a:cubicBezTo>
                    <a:pt x="156" y="39"/>
                    <a:pt x="158" y="35"/>
                    <a:pt x="159" y="35"/>
                  </a:cubicBezTo>
                  <a:cubicBezTo>
                    <a:pt x="160" y="33"/>
                    <a:pt x="158" y="36"/>
                    <a:pt x="159" y="33"/>
                  </a:cubicBezTo>
                  <a:cubicBezTo>
                    <a:pt x="160" y="33"/>
                    <a:pt x="159" y="35"/>
                    <a:pt x="161" y="32"/>
                  </a:cubicBezTo>
                  <a:cubicBezTo>
                    <a:pt x="159" y="37"/>
                    <a:pt x="159" y="37"/>
                    <a:pt x="159" y="37"/>
                  </a:cubicBezTo>
                  <a:cubicBezTo>
                    <a:pt x="160" y="36"/>
                    <a:pt x="160" y="36"/>
                    <a:pt x="160" y="36"/>
                  </a:cubicBezTo>
                  <a:cubicBezTo>
                    <a:pt x="159" y="39"/>
                    <a:pt x="156" y="41"/>
                    <a:pt x="155" y="46"/>
                  </a:cubicBezTo>
                  <a:cubicBezTo>
                    <a:pt x="155" y="46"/>
                    <a:pt x="155" y="46"/>
                    <a:pt x="155" y="46"/>
                  </a:cubicBezTo>
                  <a:cubicBezTo>
                    <a:pt x="154" y="49"/>
                    <a:pt x="153" y="49"/>
                    <a:pt x="153" y="50"/>
                  </a:cubicBezTo>
                  <a:cubicBezTo>
                    <a:pt x="154" y="49"/>
                    <a:pt x="157" y="45"/>
                    <a:pt x="157" y="43"/>
                  </a:cubicBezTo>
                  <a:cubicBezTo>
                    <a:pt x="158" y="43"/>
                    <a:pt x="160" y="36"/>
                    <a:pt x="161" y="37"/>
                  </a:cubicBezTo>
                  <a:cubicBezTo>
                    <a:pt x="161" y="39"/>
                    <a:pt x="160" y="37"/>
                    <a:pt x="159" y="40"/>
                  </a:cubicBezTo>
                  <a:cubicBezTo>
                    <a:pt x="159" y="42"/>
                    <a:pt x="161" y="39"/>
                    <a:pt x="161" y="40"/>
                  </a:cubicBezTo>
                  <a:cubicBezTo>
                    <a:pt x="161" y="38"/>
                    <a:pt x="162" y="35"/>
                    <a:pt x="163" y="35"/>
                  </a:cubicBezTo>
                  <a:cubicBezTo>
                    <a:pt x="163" y="37"/>
                    <a:pt x="161" y="38"/>
                    <a:pt x="162" y="38"/>
                  </a:cubicBezTo>
                  <a:cubicBezTo>
                    <a:pt x="163" y="37"/>
                    <a:pt x="164" y="36"/>
                    <a:pt x="164" y="34"/>
                  </a:cubicBezTo>
                  <a:cubicBezTo>
                    <a:pt x="166" y="30"/>
                    <a:pt x="164" y="36"/>
                    <a:pt x="166" y="33"/>
                  </a:cubicBezTo>
                  <a:cubicBezTo>
                    <a:pt x="165" y="36"/>
                    <a:pt x="162" y="39"/>
                    <a:pt x="163" y="41"/>
                  </a:cubicBezTo>
                  <a:cubicBezTo>
                    <a:pt x="164" y="38"/>
                    <a:pt x="165" y="37"/>
                    <a:pt x="166" y="33"/>
                  </a:cubicBezTo>
                  <a:cubicBezTo>
                    <a:pt x="166" y="34"/>
                    <a:pt x="165" y="36"/>
                    <a:pt x="164" y="38"/>
                  </a:cubicBezTo>
                  <a:cubicBezTo>
                    <a:pt x="164" y="40"/>
                    <a:pt x="168" y="33"/>
                    <a:pt x="165" y="39"/>
                  </a:cubicBezTo>
                  <a:cubicBezTo>
                    <a:pt x="167" y="36"/>
                    <a:pt x="167" y="36"/>
                    <a:pt x="167" y="36"/>
                  </a:cubicBezTo>
                  <a:cubicBezTo>
                    <a:pt x="166" y="37"/>
                    <a:pt x="166" y="38"/>
                    <a:pt x="166" y="39"/>
                  </a:cubicBezTo>
                  <a:cubicBezTo>
                    <a:pt x="166" y="40"/>
                    <a:pt x="169" y="36"/>
                    <a:pt x="167" y="40"/>
                  </a:cubicBezTo>
                  <a:cubicBezTo>
                    <a:pt x="167" y="40"/>
                    <a:pt x="168" y="40"/>
                    <a:pt x="169" y="37"/>
                  </a:cubicBezTo>
                  <a:cubicBezTo>
                    <a:pt x="169" y="36"/>
                    <a:pt x="167" y="39"/>
                    <a:pt x="169" y="35"/>
                  </a:cubicBezTo>
                  <a:cubicBezTo>
                    <a:pt x="168" y="39"/>
                    <a:pt x="170" y="35"/>
                    <a:pt x="170" y="34"/>
                  </a:cubicBezTo>
                  <a:cubicBezTo>
                    <a:pt x="170" y="36"/>
                    <a:pt x="170" y="36"/>
                    <a:pt x="170" y="36"/>
                  </a:cubicBezTo>
                  <a:cubicBezTo>
                    <a:pt x="170" y="35"/>
                    <a:pt x="170" y="36"/>
                    <a:pt x="171" y="34"/>
                  </a:cubicBezTo>
                  <a:cubicBezTo>
                    <a:pt x="170" y="37"/>
                    <a:pt x="170" y="37"/>
                    <a:pt x="170" y="37"/>
                  </a:cubicBezTo>
                  <a:cubicBezTo>
                    <a:pt x="172" y="34"/>
                    <a:pt x="172" y="34"/>
                    <a:pt x="172" y="34"/>
                  </a:cubicBezTo>
                  <a:cubicBezTo>
                    <a:pt x="173" y="34"/>
                    <a:pt x="170" y="39"/>
                    <a:pt x="171" y="38"/>
                  </a:cubicBezTo>
                  <a:cubicBezTo>
                    <a:pt x="170" y="40"/>
                    <a:pt x="170" y="40"/>
                    <a:pt x="170" y="40"/>
                  </a:cubicBezTo>
                  <a:cubicBezTo>
                    <a:pt x="170" y="40"/>
                    <a:pt x="169" y="42"/>
                    <a:pt x="170" y="41"/>
                  </a:cubicBezTo>
                  <a:cubicBezTo>
                    <a:pt x="171" y="39"/>
                    <a:pt x="172" y="37"/>
                    <a:pt x="173" y="35"/>
                  </a:cubicBezTo>
                  <a:cubicBezTo>
                    <a:pt x="174" y="34"/>
                    <a:pt x="172" y="38"/>
                    <a:pt x="174" y="36"/>
                  </a:cubicBezTo>
                  <a:cubicBezTo>
                    <a:pt x="172" y="38"/>
                    <a:pt x="172" y="38"/>
                    <a:pt x="172" y="38"/>
                  </a:cubicBezTo>
                  <a:cubicBezTo>
                    <a:pt x="172" y="39"/>
                    <a:pt x="171" y="42"/>
                    <a:pt x="171" y="42"/>
                  </a:cubicBezTo>
                  <a:cubicBezTo>
                    <a:pt x="172" y="41"/>
                    <a:pt x="174" y="38"/>
                    <a:pt x="174" y="37"/>
                  </a:cubicBezTo>
                  <a:cubicBezTo>
                    <a:pt x="174" y="37"/>
                    <a:pt x="174" y="39"/>
                    <a:pt x="173" y="40"/>
                  </a:cubicBezTo>
                  <a:cubicBezTo>
                    <a:pt x="174" y="40"/>
                    <a:pt x="174" y="38"/>
                    <a:pt x="175" y="37"/>
                  </a:cubicBezTo>
                  <a:cubicBezTo>
                    <a:pt x="175" y="38"/>
                    <a:pt x="174" y="41"/>
                    <a:pt x="174" y="43"/>
                  </a:cubicBezTo>
                  <a:cubicBezTo>
                    <a:pt x="172" y="46"/>
                    <a:pt x="172" y="46"/>
                    <a:pt x="172" y="46"/>
                  </a:cubicBezTo>
                  <a:cubicBezTo>
                    <a:pt x="172" y="46"/>
                    <a:pt x="172" y="46"/>
                    <a:pt x="172" y="46"/>
                  </a:cubicBezTo>
                  <a:cubicBezTo>
                    <a:pt x="170" y="49"/>
                    <a:pt x="171" y="49"/>
                    <a:pt x="169" y="52"/>
                  </a:cubicBezTo>
                  <a:cubicBezTo>
                    <a:pt x="169" y="52"/>
                    <a:pt x="170" y="51"/>
                    <a:pt x="171" y="51"/>
                  </a:cubicBezTo>
                  <a:cubicBezTo>
                    <a:pt x="172" y="45"/>
                    <a:pt x="175" y="44"/>
                    <a:pt x="177" y="40"/>
                  </a:cubicBezTo>
                  <a:cubicBezTo>
                    <a:pt x="178" y="39"/>
                    <a:pt x="172" y="51"/>
                    <a:pt x="176" y="44"/>
                  </a:cubicBezTo>
                  <a:cubicBezTo>
                    <a:pt x="177" y="43"/>
                    <a:pt x="179" y="40"/>
                    <a:pt x="178" y="41"/>
                  </a:cubicBezTo>
                  <a:cubicBezTo>
                    <a:pt x="178" y="42"/>
                    <a:pt x="180" y="37"/>
                    <a:pt x="180" y="39"/>
                  </a:cubicBezTo>
                  <a:cubicBezTo>
                    <a:pt x="179" y="40"/>
                    <a:pt x="178" y="44"/>
                    <a:pt x="176" y="46"/>
                  </a:cubicBezTo>
                  <a:cubicBezTo>
                    <a:pt x="177" y="45"/>
                    <a:pt x="177" y="45"/>
                    <a:pt x="176" y="45"/>
                  </a:cubicBezTo>
                  <a:cubicBezTo>
                    <a:pt x="176" y="47"/>
                    <a:pt x="174" y="49"/>
                    <a:pt x="175" y="50"/>
                  </a:cubicBezTo>
                  <a:cubicBezTo>
                    <a:pt x="175" y="50"/>
                    <a:pt x="176" y="50"/>
                    <a:pt x="177" y="47"/>
                  </a:cubicBezTo>
                  <a:cubicBezTo>
                    <a:pt x="178" y="45"/>
                    <a:pt x="176" y="47"/>
                    <a:pt x="178" y="45"/>
                  </a:cubicBezTo>
                  <a:cubicBezTo>
                    <a:pt x="179" y="44"/>
                    <a:pt x="177" y="48"/>
                    <a:pt x="180" y="44"/>
                  </a:cubicBezTo>
                  <a:cubicBezTo>
                    <a:pt x="179" y="44"/>
                    <a:pt x="180" y="41"/>
                    <a:pt x="181" y="40"/>
                  </a:cubicBezTo>
                  <a:cubicBezTo>
                    <a:pt x="182" y="39"/>
                    <a:pt x="182" y="39"/>
                    <a:pt x="182" y="39"/>
                  </a:cubicBezTo>
                  <a:cubicBezTo>
                    <a:pt x="181" y="40"/>
                    <a:pt x="181" y="40"/>
                    <a:pt x="181" y="40"/>
                  </a:cubicBezTo>
                  <a:cubicBezTo>
                    <a:pt x="181" y="42"/>
                    <a:pt x="183" y="37"/>
                    <a:pt x="183" y="38"/>
                  </a:cubicBezTo>
                  <a:cubicBezTo>
                    <a:pt x="182" y="42"/>
                    <a:pt x="182" y="42"/>
                    <a:pt x="182" y="42"/>
                  </a:cubicBezTo>
                  <a:cubicBezTo>
                    <a:pt x="181" y="45"/>
                    <a:pt x="182" y="40"/>
                    <a:pt x="179" y="45"/>
                  </a:cubicBezTo>
                  <a:cubicBezTo>
                    <a:pt x="180" y="45"/>
                    <a:pt x="181" y="43"/>
                    <a:pt x="181" y="44"/>
                  </a:cubicBezTo>
                  <a:cubicBezTo>
                    <a:pt x="180" y="45"/>
                    <a:pt x="180" y="45"/>
                    <a:pt x="180" y="45"/>
                  </a:cubicBezTo>
                  <a:cubicBezTo>
                    <a:pt x="180" y="45"/>
                    <a:pt x="178" y="52"/>
                    <a:pt x="180" y="48"/>
                  </a:cubicBezTo>
                  <a:cubicBezTo>
                    <a:pt x="181" y="47"/>
                    <a:pt x="181" y="47"/>
                    <a:pt x="182" y="45"/>
                  </a:cubicBezTo>
                  <a:cubicBezTo>
                    <a:pt x="183" y="45"/>
                    <a:pt x="184" y="43"/>
                    <a:pt x="185" y="43"/>
                  </a:cubicBezTo>
                  <a:cubicBezTo>
                    <a:pt x="183" y="47"/>
                    <a:pt x="186" y="44"/>
                    <a:pt x="184" y="47"/>
                  </a:cubicBezTo>
                  <a:cubicBezTo>
                    <a:pt x="184" y="45"/>
                    <a:pt x="183" y="45"/>
                    <a:pt x="181" y="48"/>
                  </a:cubicBezTo>
                  <a:cubicBezTo>
                    <a:pt x="179" y="52"/>
                    <a:pt x="180" y="47"/>
                    <a:pt x="178" y="51"/>
                  </a:cubicBezTo>
                  <a:cubicBezTo>
                    <a:pt x="179" y="51"/>
                    <a:pt x="177" y="55"/>
                    <a:pt x="176" y="58"/>
                  </a:cubicBezTo>
                  <a:cubicBezTo>
                    <a:pt x="176" y="58"/>
                    <a:pt x="177" y="57"/>
                    <a:pt x="177" y="57"/>
                  </a:cubicBezTo>
                  <a:cubicBezTo>
                    <a:pt x="178" y="55"/>
                    <a:pt x="178" y="54"/>
                    <a:pt x="179" y="52"/>
                  </a:cubicBezTo>
                  <a:cubicBezTo>
                    <a:pt x="180" y="53"/>
                    <a:pt x="181" y="52"/>
                    <a:pt x="183" y="50"/>
                  </a:cubicBezTo>
                  <a:cubicBezTo>
                    <a:pt x="182" y="51"/>
                    <a:pt x="181" y="54"/>
                    <a:pt x="181" y="54"/>
                  </a:cubicBezTo>
                  <a:cubicBezTo>
                    <a:pt x="182" y="53"/>
                    <a:pt x="183" y="54"/>
                    <a:pt x="183" y="55"/>
                  </a:cubicBezTo>
                  <a:cubicBezTo>
                    <a:pt x="185" y="51"/>
                    <a:pt x="185" y="55"/>
                    <a:pt x="186" y="51"/>
                  </a:cubicBezTo>
                  <a:cubicBezTo>
                    <a:pt x="186" y="50"/>
                    <a:pt x="187" y="47"/>
                    <a:pt x="188" y="46"/>
                  </a:cubicBezTo>
                  <a:cubicBezTo>
                    <a:pt x="188" y="46"/>
                    <a:pt x="187" y="47"/>
                    <a:pt x="187" y="48"/>
                  </a:cubicBezTo>
                  <a:cubicBezTo>
                    <a:pt x="189" y="46"/>
                    <a:pt x="186" y="52"/>
                    <a:pt x="188" y="49"/>
                  </a:cubicBezTo>
                  <a:cubicBezTo>
                    <a:pt x="186" y="50"/>
                    <a:pt x="185" y="53"/>
                    <a:pt x="184" y="57"/>
                  </a:cubicBezTo>
                  <a:cubicBezTo>
                    <a:pt x="185" y="55"/>
                    <a:pt x="182" y="59"/>
                    <a:pt x="183" y="59"/>
                  </a:cubicBezTo>
                  <a:cubicBezTo>
                    <a:pt x="185" y="58"/>
                    <a:pt x="186" y="57"/>
                    <a:pt x="187" y="56"/>
                  </a:cubicBezTo>
                  <a:cubicBezTo>
                    <a:pt x="186" y="60"/>
                    <a:pt x="189" y="57"/>
                    <a:pt x="190" y="58"/>
                  </a:cubicBezTo>
                  <a:cubicBezTo>
                    <a:pt x="190" y="59"/>
                    <a:pt x="187" y="63"/>
                    <a:pt x="188" y="63"/>
                  </a:cubicBezTo>
                  <a:cubicBezTo>
                    <a:pt x="188" y="64"/>
                    <a:pt x="189" y="60"/>
                    <a:pt x="189" y="61"/>
                  </a:cubicBezTo>
                  <a:cubicBezTo>
                    <a:pt x="189" y="62"/>
                    <a:pt x="189" y="62"/>
                    <a:pt x="189" y="62"/>
                  </a:cubicBezTo>
                  <a:cubicBezTo>
                    <a:pt x="189" y="61"/>
                    <a:pt x="189" y="65"/>
                    <a:pt x="192" y="60"/>
                  </a:cubicBezTo>
                  <a:cubicBezTo>
                    <a:pt x="189" y="64"/>
                    <a:pt x="189" y="64"/>
                    <a:pt x="189" y="64"/>
                  </a:cubicBezTo>
                  <a:cubicBezTo>
                    <a:pt x="189" y="64"/>
                    <a:pt x="190" y="64"/>
                    <a:pt x="190" y="63"/>
                  </a:cubicBezTo>
                  <a:cubicBezTo>
                    <a:pt x="189" y="66"/>
                    <a:pt x="189" y="66"/>
                    <a:pt x="189" y="66"/>
                  </a:cubicBezTo>
                  <a:cubicBezTo>
                    <a:pt x="188" y="69"/>
                    <a:pt x="190" y="66"/>
                    <a:pt x="190" y="66"/>
                  </a:cubicBezTo>
                  <a:cubicBezTo>
                    <a:pt x="191" y="64"/>
                    <a:pt x="191" y="64"/>
                    <a:pt x="191" y="64"/>
                  </a:cubicBezTo>
                  <a:cubicBezTo>
                    <a:pt x="193" y="63"/>
                    <a:pt x="192" y="65"/>
                    <a:pt x="194" y="65"/>
                  </a:cubicBezTo>
                  <a:cubicBezTo>
                    <a:pt x="192" y="67"/>
                    <a:pt x="192" y="67"/>
                    <a:pt x="192" y="67"/>
                  </a:cubicBezTo>
                  <a:cubicBezTo>
                    <a:pt x="194" y="66"/>
                    <a:pt x="194" y="66"/>
                    <a:pt x="194" y="66"/>
                  </a:cubicBezTo>
                  <a:cubicBezTo>
                    <a:pt x="192" y="68"/>
                    <a:pt x="192" y="70"/>
                    <a:pt x="193" y="68"/>
                  </a:cubicBezTo>
                  <a:cubicBezTo>
                    <a:pt x="189" y="73"/>
                    <a:pt x="189" y="73"/>
                    <a:pt x="189" y="73"/>
                  </a:cubicBezTo>
                  <a:cubicBezTo>
                    <a:pt x="189" y="71"/>
                    <a:pt x="191" y="70"/>
                    <a:pt x="192" y="68"/>
                  </a:cubicBezTo>
                  <a:cubicBezTo>
                    <a:pt x="193" y="66"/>
                    <a:pt x="192" y="66"/>
                    <a:pt x="190" y="68"/>
                  </a:cubicBezTo>
                  <a:cubicBezTo>
                    <a:pt x="190" y="69"/>
                    <a:pt x="191" y="68"/>
                    <a:pt x="191" y="68"/>
                  </a:cubicBezTo>
                  <a:cubicBezTo>
                    <a:pt x="190" y="71"/>
                    <a:pt x="189" y="70"/>
                    <a:pt x="188" y="72"/>
                  </a:cubicBezTo>
                  <a:cubicBezTo>
                    <a:pt x="188" y="72"/>
                    <a:pt x="188" y="73"/>
                    <a:pt x="189" y="72"/>
                  </a:cubicBezTo>
                  <a:cubicBezTo>
                    <a:pt x="187" y="74"/>
                    <a:pt x="187" y="74"/>
                    <a:pt x="187" y="73"/>
                  </a:cubicBezTo>
                  <a:cubicBezTo>
                    <a:pt x="188" y="72"/>
                    <a:pt x="187" y="72"/>
                    <a:pt x="188" y="71"/>
                  </a:cubicBezTo>
                  <a:cubicBezTo>
                    <a:pt x="186" y="73"/>
                    <a:pt x="186" y="74"/>
                    <a:pt x="185" y="73"/>
                  </a:cubicBezTo>
                  <a:cubicBezTo>
                    <a:pt x="187" y="70"/>
                    <a:pt x="183" y="74"/>
                    <a:pt x="183" y="73"/>
                  </a:cubicBezTo>
                  <a:cubicBezTo>
                    <a:pt x="185" y="71"/>
                    <a:pt x="186" y="69"/>
                    <a:pt x="187" y="68"/>
                  </a:cubicBezTo>
                  <a:cubicBezTo>
                    <a:pt x="187" y="66"/>
                    <a:pt x="187" y="68"/>
                    <a:pt x="187" y="66"/>
                  </a:cubicBezTo>
                  <a:cubicBezTo>
                    <a:pt x="186" y="68"/>
                    <a:pt x="184" y="71"/>
                    <a:pt x="183" y="72"/>
                  </a:cubicBezTo>
                  <a:cubicBezTo>
                    <a:pt x="184" y="70"/>
                    <a:pt x="184" y="70"/>
                    <a:pt x="184" y="70"/>
                  </a:cubicBezTo>
                  <a:cubicBezTo>
                    <a:pt x="183" y="71"/>
                    <a:pt x="181" y="74"/>
                    <a:pt x="181" y="73"/>
                  </a:cubicBezTo>
                  <a:cubicBezTo>
                    <a:pt x="180" y="71"/>
                    <a:pt x="179" y="71"/>
                    <a:pt x="178" y="70"/>
                  </a:cubicBezTo>
                  <a:cubicBezTo>
                    <a:pt x="179" y="68"/>
                    <a:pt x="179" y="68"/>
                    <a:pt x="179" y="68"/>
                  </a:cubicBezTo>
                  <a:cubicBezTo>
                    <a:pt x="176" y="72"/>
                    <a:pt x="177" y="69"/>
                    <a:pt x="175" y="70"/>
                  </a:cubicBezTo>
                  <a:cubicBezTo>
                    <a:pt x="175" y="68"/>
                    <a:pt x="172" y="71"/>
                    <a:pt x="173" y="67"/>
                  </a:cubicBezTo>
                  <a:cubicBezTo>
                    <a:pt x="170" y="68"/>
                    <a:pt x="168" y="69"/>
                    <a:pt x="166" y="67"/>
                  </a:cubicBezTo>
                  <a:cubicBezTo>
                    <a:pt x="168" y="64"/>
                    <a:pt x="168" y="64"/>
                    <a:pt x="168" y="64"/>
                  </a:cubicBezTo>
                  <a:cubicBezTo>
                    <a:pt x="166" y="66"/>
                    <a:pt x="168" y="62"/>
                    <a:pt x="168" y="63"/>
                  </a:cubicBezTo>
                  <a:cubicBezTo>
                    <a:pt x="167" y="65"/>
                    <a:pt x="166" y="66"/>
                    <a:pt x="165" y="67"/>
                  </a:cubicBezTo>
                  <a:cubicBezTo>
                    <a:pt x="165" y="65"/>
                    <a:pt x="163" y="67"/>
                    <a:pt x="161" y="68"/>
                  </a:cubicBezTo>
                  <a:cubicBezTo>
                    <a:pt x="162" y="66"/>
                    <a:pt x="162" y="66"/>
                    <a:pt x="162" y="66"/>
                  </a:cubicBezTo>
                  <a:cubicBezTo>
                    <a:pt x="159" y="70"/>
                    <a:pt x="160" y="66"/>
                    <a:pt x="159" y="65"/>
                  </a:cubicBezTo>
                  <a:cubicBezTo>
                    <a:pt x="159" y="64"/>
                    <a:pt x="160" y="62"/>
                    <a:pt x="160" y="62"/>
                  </a:cubicBezTo>
                  <a:cubicBezTo>
                    <a:pt x="158" y="65"/>
                    <a:pt x="157" y="65"/>
                    <a:pt x="156" y="66"/>
                  </a:cubicBezTo>
                  <a:cubicBezTo>
                    <a:pt x="155" y="66"/>
                    <a:pt x="155" y="65"/>
                    <a:pt x="155" y="63"/>
                  </a:cubicBezTo>
                  <a:cubicBezTo>
                    <a:pt x="150" y="67"/>
                    <a:pt x="149" y="63"/>
                    <a:pt x="146" y="65"/>
                  </a:cubicBezTo>
                  <a:cubicBezTo>
                    <a:pt x="147" y="62"/>
                    <a:pt x="147" y="62"/>
                    <a:pt x="147" y="62"/>
                  </a:cubicBezTo>
                  <a:cubicBezTo>
                    <a:pt x="143" y="66"/>
                    <a:pt x="142" y="60"/>
                    <a:pt x="139" y="63"/>
                  </a:cubicBezTo>
                  <a:cubicBezTo>
                    <a:pt x="141" y="58"/>
                    <a:pt x="141" y="58"/>
                    <a:pt x="141" y="58"/>
                  </a:cubicBezTo>
                  <a:cubicBezTo>
                    <a:pt x="140" y="57"/>
                    <a:pt x="139" y="59"/>
                    <a:pt x="138" y="62"/>
                  </a:cubicBezTo>
                  <a:cubicBezTo>
                    <a:pt x="138" y="61"/>
                    <a:pt x="135" y="64"/>
                    <a:pt x="136" y="60"/>
                  </a:cubicBezTo>
                  <a:cubicBezTo>
                    <a:pt x="136" y="59"/>
                    <a:pt x="135" y="62"/>
                    <a:pt x="134" y="62"/>
                  </a:cubicBezTo>
                  <a:cubicBezTo>
                    <a:pt x="133" y="60"/>
                    <a:pt x="133" y="60"/>
                    <a:pt x="131" y="61"/>
                  </a:cubicBezTo>
                  <a:cubicBezTo>
                    <a:pt x="131" y="61"/>
                    <a:pt x="131" y="61"/>
                    <a:pt x="131" y="61"/>
                  </a:cubicBezTo>
                  <a:cubicBezTo>
                    <a:pt x="132" y="60"/>
                    <a:pt x="133" y="58"/>
                    <a:pt x="132" y="58"/>
                  </a:cubicBezTo>
                  <a:cubicBezTo>
                    <a:pt x="132" y="59"/>
                    <a:pt x="131" y="56"/>
                    <a:pt x="130" y="61"/>
                  </a:cubicBezTo>
                  <a:cubicBezTo>
                    <a:pt x="130" y="58"/>
                    <a:pt x="126" y="63"/>
                    <a:pt x="126" y="58"/>
                  </a:cubicBezTo>
                  <a:cubicBezTo>
                    <a:pt x="126" y="60"/>
                    <a:pt x="125" y="60"/>
                    <a:pt x="125" y="61"/>
                  </a:cubicBezTo>
                  <a:cubicBezTo>
                    <a:pt x="124" y="60"/>
                    <a:pt x="124" y="57"/>
                    <a:pt x="122" y="59"/>
                  </a:cubicBezTo>
                  <a:cubicBezTo>
                    <a:pt x="122" y="58"/>
                    <a:pt x="123" y="57"/>
                    <a:pt x="123" y="57"/>
                  </a:cubicBezTo>
                  <a:cubicBezTo>
                    <a:pt x="122" y="57"/>
                    <a:pt x="122" y="58"/>
                    <a:pt x="121" y="59"/>
                  </a:cubicBezTo>
                  <a:cubicBezTo>
                    <a:pt x="119" y="61"/>
                    <a:pt x="119" y="55"/>
                    <a:pt x="117" y="55"/>
                  </a:cubicBezTo>
                  <a:cubicBezTo>
                    <a:pt x="113" y="57"/>
                    <a:pt x="110" y="55"/>
                    <a:pt x="107" y="54"/>
                  </a:cubicBezTo>
                  <a:cubicBezTo>
                    <a:pt x="108" y="53"/>
                    <a:pt x="108" y="53"/>
                    <a:pt x="108" y="53"/>
                  </a:cubicBezTo>
                  <a:cubicBezTo>
                    <a:pt x="106" y="57"/>
                    <a:pt x="107" y="48"/>
                    <a:pt x="104" y="54"/>
                  </a:cubicBezTo>
                  <a:cubicBezTo>
                    <a:pt x="104" y="53"/>
                    <a:pt x="104" y="53"/>
                    <a:pt x="104" y="51"/>
                  </a:cubicBezTo>
                  <a:cubicBezTo>
                    <a:pt x="103" y="54"/>
                    <a:pt x="103" y="48"/>
                    <a:pt x="101" y="51"/>
                  </a:cubicBezTo>
                  <a:cubicBezTo>
                    <a:pt x="101" y="50"/>
                    <a:pt x="101" y="50"/>
                    <a:pt x="101" y="50"/>
                  </a:cubicBezTo>
                  <a:cubicBezTo>
                    <a:pt x="101" y="48"/>
                    <a:pt x="99" y="51"/>
                    <a:pt x="99" y="48"/>
                  </a:cubicBezTo>
                  <a:cubicBezTo>
                    <a:pt x="99" y="48"/>
                    <a:pt x="99" y="47"/>
                    <a:pt x="100" y="46"/>
                  </a:cubicBezTo>
                  <a:cubicBezTo>
                    <a:pt x="100" y="44"/>
                    <a:pt x="97" y="50"/>
                    <a:pt x="98" y="45"/>
                  </a:cubicBezTo>
                  <a:cubicBezTo>
                    <a:pt x="98" y="45"/>
                    <a:pt x="98" y="48"/>
                    <a:pt x="98" y="48"/>
                  </a:cubicBezTo>
                  <a:cubicBezTo>
                    <a:pt x="96" y="45"/>
                    <a:pt x="92" y="47"/>
                    <a:pt x="89" y="48"/>
                  </a:cubicBezTo>
                  <a:cubicBezTo>
                    <a:pt x="88" y="44"/>
                    <a:pt x="91" y="39"/>
                    <a:pt x="89" y="42"/>
                  </a:cubicBezTo>
                  <a:cubicBezTo>
                    <a:pt x="89" y="41"/>
                    <a:pt x="88" y="44"/>
                    <a:pt x="88" y="43"/>
                  </a:cubicBezTo>
                  <a:cubicBezTo>
                    <a:pt x="87" y="44"/>
                    <a:pt x="89" y="37"/>
                    <a:pt x="88" y="40"/>
                  </a:cubicBezTo>
                  <a:cubicBezTo>
                    <a:pt x="87" y="43"/>
                    <a:pt x="87" y="41"/>
                    <a:pt x="87" y="43"/>
                  </a:cubicBezTo>
                  <a:cubicBezTo>
                    <a:pt x="86" y="41"/>
                    <a:pt x="87" y="38"/>
                    <a:pt x="85" y="40"/>
                  </a:cubicBezTo>
                  <a:cubicBezTo>
                    <a:pt x="86" y="39"/>
                    <a:pt x="86" y="39"/>
                    <a:pt x="86" y="39"/>
                  </a:cubicBezTo>
                  <a:cubicBezTo>
                    <a:pt x="83" y="43"/>
                    <a:pt x="83" y="40"/>
                    <a:pt x="80" y="45"/>
                  </a:cubicBezTo>
                  <a:cubicBezTo>
                    <a:pt x="74" y="44"/>
                    <a:pt x="67" y="45"/>
                    <a:pt x="61" y="44"/>
                  </a:cubicBezTo>
                  <a:cubicBezTo>
                    <a:pt x="55" y="42"/>
                    <a:pt x="49" y="42"/>
                    <a:pt x="44" y="38"/>
                  </a:cubicBezTo>
                  <a:cubicBezTo>
                    <a:pt x="44" y="33"/>
                    <a:pt x="44" y="33"/>
                    <a:pt x="42" y="34"/>
                  </a:cubicBezTo>
                  <a:cubicBezTo>
                    <a:pt x="42" y="33"/>
                    <a:pt x="42" y="33"/>
                    <a:pt x="42" y="33"/>
                  </a:cubicBezTo>
                  <a:cubicBezTo>
                    <a:pt x="41" y="36"/>
                    <a:pt x="41" y="33"/>
                    <a:pt x="40" y="36"/>
                  </a:cubicBezTo>
                  <a:cubicBezTo>
                    <a:pt x="38" y="35"/>
                    <a:pt x="35" y="35"/>
                    <a:pt x="33" y="34"/>
                  </a:cubicBezTo>
                  <a:cubicBezTo>
                    <a:pt x="34" y="34"/>
                    <a:pt x="35" y="31"/>
                    <a:pt x="34" y="31"/>
                  </a:cubicBezTo>
                  <a:cubicBezTo>
                    <a:pt x="33" y="34"/>
                    <a:pt x="33" y="34"/>
                    <a:pt x="33" y="34"/>
                  </a:cubicBezTo>
                  <a:cubicBezTo>
                    <a:pt x="33" y="33"/>
                    <a:pt x="33" y="33"/>
                    <a:pt x="33" y="33"/>
                  </a:cubicBezTo>
                  <a:cubicBezTo>
                    <a:pt x="33" y="33"/>
                    <a:pt x="32" y="35"/>
                    <a:pt x="32" y="36"/>
                  </a:cubicBezTo>
                  <a:cubicBezTo>
                    <a:pt x="25" y="37"/>
                    <a:pt x="22" y="28"/>
                    <a:pt x="16" y="28"/>
                  </a:cubicBezTo>
                  <a:cubicBezTo>
                    <a:pt x="15" y="26"/>
                    <a:pt x="13" y="26"/>
                    <a:pt x="11" y="27"/>
                  </a:cubicBezTo>
                  <a:cubicBezTo>
                    <a:pt x="8" y="21"/>
                    <a:pt x="5" y="16"/>
                    <a:pt x="0" y="18"/>
                  </a:cubicBezTo>
                  <a:cubicBezTo>
                    <a:pt x="0" y="18"/>
                    <a:pt x="3" y="9"/>
                    <a:pt x="6" y="7"/>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6" name="Google Shape;456;p16"/>
            <p:cNvSpPr/>
            <p:nvPr/>
          </p:nvSpPr>
          <p:spPr>
            <a:xfrm>
              <a:off x="1366838" y="1614488"/>
              <a:ext cx="9525" cy="22225"/>
            </a:xfrm>
            <a:custGeom>
              <a:avLst/>
              <a:gdLst/>
              <a:ahLst/>
              <a:cxnLst/>
              <a:rect l="l" t="t" r="r" b="b"/>
              <a:pathLst>
                <a:path w="2" h="5" extrusionOk="0">
                  <a:moveTo>
                    <a:pt x="0" y="5"/>
                  </a:moveTo>
                  <a:cubicBezTo>
                    <a:pt x="1" y="3"/>
                    <a:pt x="1" y="2"/>
                    <a:pt x="2" y="0"/>
                  </a:cubicBezTo>
                  <a:lnTo>
                    <a:pt x="0" y="5"/>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7" name="Google Shape;457;p16"/>
            <p:cNvSpPr/>
            <p:nvPr/>
          </p:nvSpPr>
          <p:spPr>
            <a:xfrm>
              <a:off x="1349376" y="1530350"/>
              <a:ext cx="9525" cy="12700"/>
            </a:xfrm>
            <a:custGeom>
              <a:avLst/>
              <a:gdLst/>
              <a:ahLst/>
              <a:cxnLst/>
              <a:rect l="l" t="t" r="r" b="b"/>
              <a:pathLst>
                <a:path w="2" h="3" extrusionOk="0">
                  <a:moveTo>
                    <a:pt x="0" y="2"/>
                  </a:moveTo>
                  <a:cubicBezTo>
                    <a:pt x="0" y="3"/>
                    <a:pt x="0" y="2"/>
                    <a:pt x="1" y="1"/>
                  </a:cubicBezTo>
                  <a:cubicBezTo>
                    <a:pt x="1" y="1"/>
                    <a:pt x="2" y="0"/>
                    <a:pt x="1" y="1"/>
                  </a:cubicBezTo>
                  <a:cubicBezTo>
                    <a:pt x="1" y="1"/>
                    <a:pt x="1" y="2"/>
                    <a:pt x="0"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8" name="Google Shape;458;p16"/>
            <p:cNvSpPr/>
            <p:nvPr/>
          </p:nvSpPr>
          <p:spPr>
            <a:xfrm>
              <a:off x="1336676" y="1520825"/>
              <a:ext cx="12700" cy="9525"/>
            </a:xfrm>
            <a:custGeom>
              <a:avLst/>
              <a:gdLst/>
              <a:ahLst/>
              <a:cxnLst/>
              <a:rect l="l" t="t" r="r" b="b"/>
              <a:pathLst>
                <a:path w="3" h="2" extrusionOk="0">
                  <a:moveTo>
                    <a:pt x="0" y="2"/>
                  </a:moveTo>
                  <a:cubicBezTo>
                    <a:pt x="1" y="0"/>
                    <a:pt x="3" y="0"/>
                    <a:pt x="3" y="0"/>
                  </a:cubicBezTo>
                  <a:lnTo>
                    <a:pt x="0"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9" name="Google Shape;459;p16"/>
            <p:cNvSpPr/>
            <p:nvPr/>
          </p:nvSpPr>
          <p:spPr>
            <a:xfrm>
              <a:off x="1336676" y="1487488"/>
              <a:ext cx="4763" cy="7937"/>
            </a:xfrm>
            <a:custGeom>
              <a:avLst/>
              <a:gdLst/>
              <a:ahLst/>
              <a:cxnLst/>
              <a:rect l="l" t="t" r="r" b="b"/>
              <a:pathLst>
                <a:path w="1" h="2" extrusionOk="0">
                  <a:moveTo>
                    <a:pt x="0" y="2"/>
                  </a:moveTo>
                  <a:cubicBezTo>
                    <a:pt x="1" y="1"/>
                    <a:pt x="1" y="0"/>
                    <a:pt x="1" y="1"/>
                  </a:cubicBezTo>
                  <a:lnTo>
                    <a:pt x="0"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0" name="Google Shape;460;p16"/>
            <p:cNvSpPr/>
            <p:nvPr/>
          </p:nvSpPr>
          <p:spPr>
            <a:xfrm>
              <a:off x="1328738" y="1500188"/>
              <a:ext cx="7938" cy="12700"/>
            </a:xfrm>
            <a:custGeom>
              <a:avLst/>
              <a:gdLst/>
              <a:ahLst/>
              <a:cxnLst/>
              <a:rect l="l" t="t" r="r" b="b"/>
              <a:pathLst>
                <a:path w="2" h="3" extrusionOk="0">
                  <a:moveTo>
                    <a:pt x="1" y="3"/>
                  </a:moveTo>
                  <a:cubicBezTo>
                    <a:pt x="0" y="3"/>
                    <a:pt x="1" y="2"/>
                    <a:pt x="1" y="1"/>
                  </a:cubicBezTo>
                  <a:cubicBezTo>
                    <a:pt x="0" y="2"/>
                    <a:pt x="2" y="0"/>
                    <a:pt x="1"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1" name="Google Shape;461;p16"/>
            <p:cNvSpPr/>
            <p:nvPr/>
          </p:nvSpPr>
          <p:spPr>
            <a:xfrm>
              <a:off x="1308101" y="1470025"/>
              <a:ext cx="7938" cy="12700"/>
            </a:xfrm>
            <a:custGeom>
              <a:avLst/>
              <a:gdLst/>
              <a:ahLst/>
              <a:cxnLst/>
              <a:rect l="l" t="t" r="r" b="b"/>
              <a:pathLst>
                <a:path w="2" h="3" extrusionOk="0">
                  <a:moveTo>
                    <a:pt x="1" y="2"/>
                  </a:moveTo>
                  <a:cubicBezTo>
                    <a:pt x="1" y="2"/>
                    <a:pt x="0" y="3"/>
                    <a:pt x="0" y="1"/>
                  </a:cubicBezTo>
                  <a:cubicBezTo>
                    <a:pt x="0" y="3"/>
                    <a:pt x="2" y="0"/>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2" name="Google Shape;462;p16"/>
            <p:cNvSpPr/>
            <p:nvPr/>
          </p:nvSpPr>
          <p:spPr>
            <a:xfrm>
              <a:off x="1290638" y="1474788"/>
              <a:ext cx="4763" cy="7937"/>
            </a:xfrm>
            <a:custGeom>
              <a:avLst/>
              <a:gdLst/>
              <a:ahLst/>
              <a:cxnLst/>
              <a:rect l="l" t="t" r="r" b="b"/>
              <a:pathLst>
                <a:path w="1" h="2" extrusionOk="0">
                  <a:moveTo>
                    <a:pt x="1" y="2"/>
                  </a:moveTo>
                  <a:cubicBezTo>
                    <a:pt x="1" y="2"/>
                    <a:pt x="1" y="1"/>
                    <a:pt x="0" y="2"/>
                  </a:cubicBezTo>
                  <a:cubicBezTo>
                    <a:pt x="0" y="1"/>
                    <a:pt x="1" y="0"/>
                    <a:pt x="1" y="0"/>
                  </a:cubicBezTo>
                  <a:lnTo>
                    <a:pt x="1"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3" name="Google Shape;463;p16"/>
            <p:cNvSpPr/>
            <p:nvPr/>
          </p:nvSpPr>
          <p:spPr>
            <a:xfrm>
              <a:off x="1035051" y="1411288"/>
              <a:ext cx="4763" cy="3175"/>
            </a:xfrm>
            <a:custGeom>
              <a:avLst/>
              <a:gdLst/>
              <a:ahLst/>
              <a:cxnLst/>
              <a:rect l="l" t="t" r="r" b="b"/>
              <a:pathLst>
                <a:path w="3" h="2" extrusionOk="0">
                  <a:moveTo>
                    <a:pt x="0" y="2"/>
                  </a:moveTo>
                  <a:lnTo>
                    <a:pt x="3" y="0"/>
                  </a:lnTo>
                  <a:lnTo>
                    <a:pt x="0" y="2"/>
                  </a:lnTo>
                  <a:lnTo>
                    <a:pt x="0"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4" name="Google Shape;464;p16"/>
            <p:cNvSpPr/>
            <p:nvPr/>
          </p:nvSpPr>
          <p:spPr>
            <a:xfrm>
              <a:off x="925513" y="1373188"/>
              <a:ext cx="4763" cy="7937"/>
            </a:xfrm>
            <a:custGeom>
              <a:avLst/>
              <a:gdLst/>
              <a:ahLst/>
              <a:cxnLst/>
              <a:rect l="l" t="t" r="r" b="b"/>
              <a:pathLst>
                <a:path w="1" h="2" extrusionOk="0">
                  <a:moveTo>
                    <a:pt x="1" y="2"/>
                  </a:moveTo>
                  <a:cubicBezTo>
                    <a:pt x="0" y="2"/>
                    <a:pt x="1" y="0"/>
                    <a:pt x="1" y="0"/>
                  </a:cubicBezTo>
                  <a:cubicBezTo>
                    <a:pt x="1" y="0"/>
                    <a:pt x="0" y="2"/>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5" name="Google Shape;465;p16"/>
            <p:cNvSpPr/>
            <p:nvPr/>
          </p:nvSpPr>
          <p:spPr>
            <a:xfrm>
              <a:off x="857251" y="1393825"/>
              <a:ext cx="4763" cy="12700"/>
            </a:xfrm>
            <a:custGeom>
              <a:avLst/>
              <a:gdLst/>
              <a:ahLst/>
              <a:cxnLst/>
              <a:rect l="l" t="t" r="r" b="b"/>
              <a:pathLst>
                <a:path w="3" h="8" extrusionOk="0">
                  <a:moveTo>
                    <a:pt x="3" y="0"/>
                  </a:moveTo>
                  <a:lnTo>
                    <a:pt x="3" y="0"/>
                  </a:lnTo>
                  <a:lnTo>
                    <a:pt x="0" y="8"/>
                  </a:lnTo>
                  <a:lnTo>
                    <a:pt x="3"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6" name="Google Shape;466;p16"/>
            <p:cNvSpPr/>
            <p:nvPr/>
          </p:nvSpPr>
          <p:spPr>
            <a:xfrm>
              <a:off x="3749676" y="1462088"/>
              <a:ext cx="4763" cy="17462"/>
            </a:xfrm>
            <a:custGeom>
              <a:avLst/>
              <a:gdLst/>
              <a:ahLst/>
              <a:cxnLst/>
              <a:rect l="l" t="t" r="r" b="b"/>
              <a:pathLst>
                <a:path w="1" h="4" extrusionOk="0">
                  <a:moveTo>
                    <a:pt x="0" y="1"/>
                  </a:moveTo>
                  <a:cubicBezTo>
                    <a:pt x="0" y="2"/>
                    <a:pt x="1" y="4"/>
                    <a:pt x="0" y="2"/>
                  </a:cubicBezTo>
                  <a:cubicBezTo>
                    <a:pt x="0" y="1"/>
                    <a:pt x="0" y="0"/>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7" name="Google Shape;467;p16"/>
            <p:cNvSpPr/>
            <p:nvPr/>
          </p:nvSpPr>
          <p:spPr>
            <a:xfrm>
              <a:off x="3762376" y="1254125"/>
              <a:ext cx="785813" cy="322262"/>
            </a:xfrm>
            <a:custGeom>
              <a:avLst/>
              <a:gdLst/>
              <a:ahLst/>
              <a:cxnLst/>
              <a:rect l="l" t="t" r="r" b="b"/>
              <a:pathLst>
                <a:path w="185" h="76" extrusionOk="0">
                  <a:moveTo>
                    <a:pt x="184" y="16"/>
                  </a:moveTo>
                  <a:cubicBezTo>
                    <a:pt x="184" y="25"/>
                    <a:pt x="179" y="17"/>
                    <a:pt x="178" y="23"/>
                  </a:cubicBezTo>
                  <a:cubicBezTo>
                    <a:pt x="178" y="23"/>
                    <a:pt x="177" y="18"/>
                    <a:pt x="176" y="20"/>
                  </a:cubicBezTo>
                  <a:cubicBezTo>
                    <a:pt x="176" y="27"/>
                    <a:pt x="171" y="24"/>
                    <a:pt x="167" y="19"/>
                  </a:cubicBezTo>
                  <a:cubicBezTo>
                    <a:pt x="167" y="18"/>
                    <a:pt x="167" y="18"/>
                    <a:pt x="167" y="18"/>
                  </a:cubicBezTo>
                  <a:cubicBezTo>
                    <a:pt x="166" y="17"/>
                    <a:pt x="166" y="22"/>
                    <a:pt x="166" y="21"/>
                  </a:cubicBezTo>
                  <a:cubicBezTo>
                    <a:pt x="165" y="19"/>
                    <a:pt x="165" y="19"/>
                    <a:pt x="165" y="19"/>
                  </a:cubicBezTo>
                  <a:cubicBezTo>
                    <a:pt x="166" y="21"/>
                    <a:pt x="164" y="20"/>
                    <a:pt x="165" y="22"/>
                  </a:cubicBezTo>
                  <a:cubicBezTo>
                    <a:pt x="164" y="21"/>
                    <a:pt x="164" y="19"/>
                    <a:pt x="163" y="18"/>
                  </a:cubicBezTo>
                  <a:cubicBezTo>
                    <a:pt x="163" y="21"/>
                    <a:pt x="163" y="21"/>
                    <a:pt x="163" y="21"/>
                  </a:cubicBezTo>
                  <a:cubicBezTo>
                    <a:pt x="164" y="28"/>
                    <a:pt x="161" y="21"/>
                    <a:pt x="161" y="25"/>
                  </a:cubicBezTo>
                  <a:cubicBezTo>
                    <a:pt x="160" y="23"/>
                    <a:pt x="160" y="23"/>
                    <a:pt x="160" y="23"/>
                  </a:cubicBezTo>
                  <a:cubicBezTo>
                    <a:pt x="159" y="28"/>
                    <a:pt x="157" y="28"/>
                    <a:pt x="155" y="30"/>
                  </a:cubicBezTo>
                  <a:cubicBezTo>
                    <a:pt x="154" y="26"/>
                    <a:pt x="154" y="26"/>
                    <a:pt x="154" y="26"/>
                  </a:cubicBezTo>
                  <a:cubicBezTo>
                    <a:pt x="154" y="29"/>
                    <a:pt x="154" y="30"/>
                    <a:pt x="153" y="31"/>
                  </a:cubicBezTo>
                  <a:cubicBezTo>
                    <a:pt x="152" y="27"/>
                    <a:pt x="153" y="34"/>
                    <a:pt x="152" y="32"/>
                  </a:cubicBezTo>
                  <a:cubicBezTo>
                    <a:pt x="152" y="31"/>
                    <a:pt x="152" y="31"/>
                    <a:pt x="152" y="31"/>
                  </a:cubicBezTo>
                  <a:cubicBezTo>
                    <a:pt x="152" y="35"/>
                    <a:pt x="151" y="30"/>
                    <a:pt x="151" y="34"/>
                  </a:cubicBezTo>
                  <a:cubicBezTo>
                    <a:pt x="150" y="31"/>
                    <a:pt x="150" y="31"/>
                    <a:pt x="150" y="31"/>
                  </a:cubicBezTo>
                  <a:cubicBezTo>
                    <a:pt x="151" y="36"/>
                    <a:pt x="149" y="29"/>
                    <a:pt x="149" y="32"/>
                  </a:cubicBezTo>
                  <a:cubicBezTo>
                    <a:pt x="149" y="32"/>
                    <a:pt x="149" y="32"/>
                    <a:pt x="149" y="32"/>
                  </a:cubicBezTo>
                  <a:cubicBezTo>
                    <a:pt x="149" y="34"/>
                    <a:pt x="148" y="31"/>
                    <a:pt x="148" y="32"/>
                  </a:cubicBezTo>
                  <a:cubicBezTo>
                    <a:pt x="148" y="32"/>
                    <a:pt x="148" y="32"/>
                    <a:pt x="148" y="32"/>
                  </a:cubicBezTo>
                  <a:cubicBezTo>
                    <a:pt x="147" y="33"/>
                    <a:pt x="146" y="31"/>
                    <a:pt x="147" y="34"/>
                  </a:cubicBezTo>
                  <a:cubicBezTo>
                    <a:pt x="146" y="32"/>
                    <a:pt x="148" y="33"/>
                    <a:pt x="146" y="29"/>
                  </a:cubicBezTo>
                  <a:cubicBezTo>
                    <a:pt x="144" y="33"/>
                    <a:pt x="141" y="33"/>
                    <a:pt x="138" y="34"/>
                  </a:cubicBezTo>
                  <a:cubicBezTo>
                    <a:pt x="137" y="31"/>
                    <a:pt x="137" y="31"/>
                    <a:pt x="137" y="31"/>
                  </a:cubicBezTo>
                  <a:cubicBezTo>
                    <a:pt x="137" y="32"/>
                    <a:pt x="136" y="32"/>
                    <a:pt x="136" y="33"/>
                  </a:cubicBezTo>
                  <a:cubicBezTo>
                    <a:pt x="136" y="33"/>
                    <a:pt x="135" y="32"/>
                    <a:pt x="135" y="32"/>
                  </a:cubicBezTo>
                  <a:cubicBezTo>
                    <a:pt x="134" y="30"/>
                    <a:pt x="135" y="36"/>
                    <a:pt x="134" y="34"/>
                  </a:cubicBezTo>
                  <a:cubicBezTo>
                    <a:pt x="134" y="31"/>
                    <a:pt x="134" y="31"/>
                    <a:pt x="134" y="31"/>
                  </a:cubicBezTo>
                  <a:cubicBezTo>
                    <a:pt x="134" y="33"/>
                    <a:pt x="133" y="33"/>
                    <a:pt x="133" y="34"/>
                  </a:cubicBezTo>
                  <a:cubicBezTo>
                    <a:pt x="133" y="34"/>
                    <a:pt x="133" y="33"/>
                    <a:pt x="133" y="32"/>
                  </a:cubicBezTo>
                  <a:cubicBezTo>
                    <a:pt x="133" y="35"/>
                    <a:pt x="131" y="32"/>
                    <a:pt x="131" y="34"/>
                  </a:cubicBezTo>
                  <a:cubicBezTo>
                    <a:pt x="131" y="32"/>
                    <a:pt x="131" y="32"/>
                    <a:pt x="131" y="32"/>
                  </a:cubicBezTo>
                  <a:cubicBezTo>
                    <a:pt x="129" y="29"/>
                    <a:pt x="131" y="36"/>
                    <a:pt x="130" y="35"/>
                  </a:cubicBezTo>
                  <a:cubicBezTo>
                    <a:pt x="130" y="32"/>
                    <a:pt x="130" y="32"/>
                    <a:pt x="130" y="32"/>
                  </a:cubicBezTo>
                  <a:cubicBezTo>
                    <a:pt x="130" y="36"/>
                    <a:pt x="129" y="35"/>
                    <a:pt x="128" y="37"/>
                  </a:cubicBezTo>
                  <a:cubicBezTo>
                    <a:pt x="128" y="36"/>
                    <a:pt x="128" y="36"/>
                    <a:pt x="128" y="36"/>
                  </a:cubicBezTo>
                  <a:cubicBezTo>
                    <a:pt x="127" y="36"/>
                    <a:pt x="126" y="35"/>
                    <a:pt x="126" y="37"/>
                  </a:cubicBezTo>
                  <a:cubicBezTo>
                    <a:pt x="125" y="36"/>
                    <a:pt x="125" y="32"/>
                    <a:pt x="124" y="33"/>
                  </a:cubicBezTo>
                  <a:cubicBezTo>
                    <a:pt x="125" y="37"/>
                    <a:pt x="123" y="35"/>
                    <a:pt x="124" y="40"/>
                  </a:cubicBezTo>
                  <a:cubicBezTo>
                    <a:pt x="123" y="39"/>
                    <a:pt x="122" y="38"/>
                    <a:pt x="122" y="39"/>
                  </a:cubicBezTo>
                  <a:cubicBezTo>
                    <a:pt x="122" y="38"/>
                    <a:pt x="120" y="34"/>
                    <a:pt x="121" y="34"/>
                  </a:cubicBezTo>
                  <a:cubicBezTo>
                    <a:pt x="120" y="32"/>
                    <a:pt x="120" y="32"/>
                    <a:pt x="120" y="32"/>
                  </a:cubicBezTo>
                  <a:cubicBezTo>
                    <a:pt x="120" y="30"/>
                    <a:pt x="121" y="32"/>
                    <a:pt x="120" y="30"/>
                  </a:cubicBezTo>
                  <a:cubicBezTo>
                    <a:pt x="120" y="30"/>
                    <a:pt x="119" y="32"/>
                    <a:pt x="119" y="31"/>
                  </a:cubicBezTo>
                  <a:cubicBezTo>
                    <a:pt x="119" y="34"/>
                    <a:pt x="119" y="39"/>
                    <a:pt x="118" y="39"/>
                  </a:cubicBezTo>
                  <a:cubicBezTo>
                    <a:pt x="118" y="38"/>
                    <a:pt x="117" y="35"/>
                    <a:pt x="117" y="34"/>
                  </a:cubicBezTo>
                  <a:cubicBezTo>
                    <a:pt x="118" y="42"/>
                    <a:pt x="118" y="42"/>
                    <a:pt x="118" y="42"/>
                  </a:cubicBezTo>
                  <a:cubicBezTo>
                    <a:pt x="117" y="42"/>
                    <a:pt x="117" y="39"/>
                    <a:pt x="117" y="40"/>
                  </a:cubicBezTo>
                  <a:cubicBezTo>
                    <a:pt x="117" y="43"/>
                    <a:pt x="117" y="43"/>
                    <a:pt x="117" y="43"/>
                  </a:cubicBezTo>
                  <a:cubicBezTo>
                    <a:pt x="117" y="42"/>
                    <a:pt x="116" y="44"/>
                    <a:pt x="115" y="40"/>
                  </a:cubicBezTo>
                  <a:cubicBezTo>
                    <a:pt x="114" y="39"/>
                    <a:pt x="115" y="39"/>
                    <a:pt x="115" y="38"/>
                  </a:cubicBezTo>
                  <a:cubicBezTo>
                    <a:pt x="114" y="38"/>
                    <a:pt x="114" y="39"/>
                    <a:pt x="114" y="40"/>
                  </a:cubicBezTo>
                  <a:cubicBezTo>
                    <a:pt x="114" y="39"/>
                    <a:pt x="114" y="39"/>
                    <a:pt x="114" y="39"/>
                  </a:cubicBezTo>
                  <a:cubicBezTo>
                    <a:pt x="113" y="38"/>
                    <a:pt x="113" y="41"/>
                    <a:pt x="114" y="43"/>
                  </a:cubicBezTo>
                  <a:cubicBezTo>
                    <a:pt x="114" y="43"/>
                    <a:pt x="113" y="41"/>
                    <a:pt x="114" y="42"/>
                  </a:cubicBezTo>
                  <a:cubicBezTo>
                    <a:pt x="114" y="44"/>
                    <a:pt x="113" y="45"/>
                    <a:pt x="113" y="45"/>
                  </a:cubicBezTo>
                  <a:cubicBezTo>
                    <a:pt x="113" y="42"/>
                    <a:pt x="113" y="42"/>
                    <a:pt x="113" y="42"/>
                  </a:cubicBezTo>
                  <a:cubicBezTo>
                    <a:pt x="112" y="45"/>
                    <a:pt x="112" y="47"/>
                    <a:pt x="111" y="48"/>
                  </a:cubicBezTo>
                  <a:cubicBezTo>
                    <a:pt x="112" y="50"/>
                    <a:pt x="111" y="45"/>
                    <a:pt x="111" y="46"/>
                  </a:cubicBezTo>
                  <a:cubicBezTo>
                    <a:pt x="110" y="43"/>
                    <a:pt x="110" y="50"/>
                    <a:pt x="108" y="46"/>
                  </a:cubicBezTo>
                  <a:cubicBezTo>
                    <a:pt x="108" y="46"/>
                    <a:pt x="109" y="49"/>
                    <a:pt x="108" y="48"/>
                  </a:cubicBezTo>
                  <a:cubicBezTo>
                    <a:pt x="108" y="48"/>
                    <a:pt x="107" y="45"/>
                    <a:pt x="107" y="46"/>
                  </a:cubicBezTo>
                  <a:cubicBezTo>
                    <a:pt x="107" y="45"/>
                    <a:pt x="107" y="47"/>
                    <a:pt x="107" y="48"/>
                  </a:cubicBezTo>
                  <a:cubicBezTo>
                    <a:pt x="107" y="49"/>
                    <a:pt x="106" y="47"/>
                    <a:pt x="107" y="47"/>
                  </a:cubicBezTo>
                  <a:cubicBezTo>
                    <a:pt x="106" y="48"/>
                    <a:pt x="105" y="51"/>
                    <a:pt x="103" y="49"/>
                  </a:cubicBezTo>
                  <a:cubicBezTo>
                    <a:pt x="104" y="50"/>
                    <a:pt x="103" y="53"/>
                    <a:pt x="103" y="53"/>
                  </a:cubicBezTo>
                  <a:cubicBezTo>
                    <a:pt x="103" y="50"/>
                    <a:pt x="103" y="50"/>
                    <a:pt x="103" y="50"/>
                  </a:cubicBezTo>
                  <a:cubicBezTo>
                    <a:pt x="102" y="49"/>
                    <a:pt x="102" y="51"/>
                    <a:pt x="102" y="48"/>
                  </a:cubicBezTo>
                  <a:cubicBezTo>
                    <a:pt x="102" y="52"/>
                    <a:pt x="103" y="45"/>
                    <a:pt x="103" y="48"/>
                  </a:cubicBezTo>
                  <a:cubicBezTo>
                    <a:pt x="102" y="46"/>
                    <a:pt x="103" y="52"/>
                    <a:pt x="102" y="49"/>
                  </a:cubicBezTo>
                  <a:cubicBezTo>
                    <a:pt x="102" y="49"/>
                    <a:pt x="102" y="52"/>
                    <a:pt x="101" y="50"/>
                  </a:cubicBezTo>
                  <a:cubicBezTo>
                    <a:pt x="101" y="50"/>
                    <a:pt x="100" y="46"/>
                    <a:pt x="100" y="46"/>
                  </a:cubicBezTo>
                  <a:cubicBezTo>
                    <a:pt x="99" y="47"/>
                    <a:pt x="100" y="48"/>
                    <a:pt x="100" y="48"/>
                  </a:cubicBezTo>
                  <a:cubicBezTo>
                    <a:pt x="99" y="50"/>
                    <a:pt x="99" y="50"/>
                    <a:pt x="99" y="50"/>
                  </a:cubicBezTo>
                  <a:cubicBezTo>
                    <a:pt x="100" y="52"/>
                    <a:pt x="99" y="49"/>
                    <a:pt x="99" y="52"/>
                  </a:cubicBezTo>
                  <a:cubicBezTo>
                    <a:pt x="99" y="50"/>
                    <a:pt x="99" y="54"/>
                    <a:pt x="98" y="49"/>
                  </a:cubicBezTo>
                  <a:cubicBezTo>
                    <a:pt x="97" y="46"/>
                    <a:pt x="97" y="46"/>
                    <a:pt x="97" y="46"/>
                  </a:cubicBezTo>
                  <a:cubicBezTo>
                    <a:pt x="97" y="47"/>
                    <a:pt x="98" y="50"/>
                    <a:pt x="98" y="51"/>
                  </a:cubicBezTo>
                  <a:cubicBezTo>
                    <a:pt x="97" y="50"/>
                    <a:pt x="97" y="50"/>
                    <a:pt x="97" y="50"/>
                  </a:cubicBezTo>
                  <a:cubicBezTo>
                    <a:pt x="98" y="55"/>
                    <a:pt x="96" y="49"/>
                    <a:pt x="97" y="53"/>
                  </a:cubicBezTo>
                  <a:cubicBezTo>
                    <a:pt x="96" y="52"/>
                    <a:pt x="95" y="53"/>
                    <a:pt x="94" y="50"/>
                  </a:cubicBezTo>
                  <a:cubicBezTo>
                    <a:pt x="94" y="52"/>
                    <a:pt x="94" y="54"/>
                    <a:pt x="93" y="53"/>
                  </a:cubicBezTo>
                  <a:cubicBezTo>
                    <a:pt x="93" y="52"/>
                    <a:pt x="93" y="52"/>
                    <a:pt x="93" y="51"/>
                  </a:cubicBezTo>
                  <a:cubicBezTo>
                    <a:pt x="92" y="50"/>
                    <a:pt x="92" y="51"/>
                    <a:pt x="92" y="52"/>
                  </a:cubicBezTo>
                  <a:cubicBezTo>
                    <a:pt x="92" y="51"/>
                    <a:pt x="91" y="49"/>
                    <a:pt x="90" y="48"/>
                  </a:cubicBezTo>
                  <a:cubicBezTo>
                    <a:pt x="90" y="49"/>
                    <a:pt x="91" y="52"/>
                    <a:pt x="91" y="53"/>
                  </a:cubicBezTo>
                  <a:cubicBezTo>
                    <a:pt x="90" y="49"/>
                    <a:pt x="90" y="57"/>
                    <a:pt x="89" y="52"/>
                  </a:cubicBezTo>
                  <a:cubicBezTo>
                    <a:pt x="89" y="52"/>
                    <a:pt x="89" y="50"/>
                    <a:pt x="88" y="49"/>
                  </a:cubicBezTo>
                  <a:cubicBezTo>
                    <a:pt x="87" y="44"/>
                    <a:pt x="88" y="53"/>
                    <a:pt x="87" y="50"/>
                  </a:cubicBezTo>
                  <a:cubicBezTo>
                    <a:pt x="88" y="54"/>
                    <a:pt x="88" y="54"/>
                    <a:pt x="88" y="54"/>
                  </a:cubicBezTo>
                  <a:cubicBezTo>
                    <a:pt x="87" y="52"/>
                    <a:pt x="87" y="57"/>
                    <a:pt x="86" y="53"/>
                  </a:cubicBezTo>
                  <a:cubicBezTo>
                    <a:pt x="86" y="54"/>
                    <a:pt x="85" y="52"/>
                    <a:pt x="86" y="56"/>
                  </a:cubicBezTo>
                  <a:cubicBezTo>
                    <a:pt x="84" y="52"/>
                    <a:pt x="83" y="58"/>
                    <a:pt x="81" y="51"/>
                  </a:cubicBezTo>
                  <a:cubicBezTo>
                    <a:pt x="81" y="52"/>
                    <a:pt x="81" y="51"/>
                    <a:pt x="81" y="53"/>
                  </a:cubicBezTo>
                  <a:cubicBezTo>
                    <a:pt x="82" y="55"/>
                    <a:pt x="81" y="52"/>
                    <a:pt x="82" y="53"/>
                  </a:cubicBezTo>
                  <a:cubicBezTo>
                    <a:pt x="82" y="53"/>
                    <a:pt x="82" y="54"/>
                    <a:pt x="82" y="55"/>
                  </a:cubicBezTo>
                  <a:cubicBezTo>
                    <a:pt x="81" y="54"/>
                    <a:pt x="81" y="54"/>
                    <a:pt x="81" y="50"/>
                  </a:cubicBezTo>
                  <a:cubicBezTo>
                    <a:pt x="79" y="48"/>
                    <a:pt x="81" y="57"/>
                    <a:pt x="80" y="56"/>
                  </a:cubicBezTo>
                  <a:cubicBezTo>
                    <a:pt x="79" y="54"/>
                    <a:pt x="79" y="54"/>
                    <a:pt x="79" y="54"/>
                  </a:cubicBezTo>
                  <a:cubicBezTo>
                    <a:pt x="79" y="57"/>
                    <a:pt x="79" y="57"/>
                    <a:pt x="79" y="57"/>
                  </a:cubicBezTo>
                  <a:cubicBezTo>
                    <a:pt x="78" y="56"/>
                    <a:pt x="78" y="53"/>
                    <a:pt x="77" y="51"/>
                  </a:cubicBezTo>
                  <a:cubicBezTo>
                    <a:pt x="77" y="51"/>
                    <a:pt x="76" y="51"/>
                    <a:pt x="77" y="53"/>
                  </a:cubicBezTo>
                  <a:cubicBezTo>
                    <a:pt x="76" y="50"/>
                    <a:pt x="76" y="50"/>
                    <a:pt x="76" y="50"/>
                  </a:cubicBezTo>
                  <a:cubicBezTo>
                    <a:pt x="76" y="52"/>
                    <a:pt x="76" y="51"/>
                    <a:pt x="75" y="52"/>
                  </a:cubicBezTo>
                  <a:cubicBezTo>
                    <a:pt x="76" y="51"/>
                    <a:pt x="76" y="51"/>
                    <a:pt x="76" y="51"/>
                  </a:cubicBezTo>
                  <a:cubicBezTo>
                    <a:pt x="75" y="50"/>
                    <a:pt x="75" y="51"/>
                    <a:pt x="75" y="51"/>
                  </a:cubicBezTo>
                  <a:cubicBezTo>
                    <a:pt x="75" y="53"/>
                    <a:pt x="76" y="54"/>
                    <a:pt x="76" y="54"/>
                  </a:cubicBezTo>
                  <a:cubicBezTo>
                    <a:pt x="76" y="55"/>
                    <a:pt x="76" y="55"/>
                    <a:pt x="76" y="57"/>
                  </a:cubicBezTo>
                  <a:cubicBezTo>
                    <a:pt x="75" y="54"/>
                    <a:pt x="75" y="55"/>
                    <a:pt x="74" y="55"/>
                  </a:cubicBezTo>
                  <a:cubicBezTo>
                    <a:pt x="74" y="54"/>
                    <a:pt x="74" y="57"/>
                    <a:pt x="74" y="57"/>
                  </a:cubicBezTo>
                  <a:cubicBezTo>
                    <a:pt x="74" y="56"/>
                    <a:pt x="74" y="57"/>
                    <a:pt x="74" y="55"/>
                  </a:cubicBezTo>
                  <a:cubicBezTo>
                    <a:pt x="74" y="54"/>
                    <a:pt x="74" y="56"/>
                    <a:pt x="74" y="55"/>
                  </a:cubicBezTo>
                  <a:cubicBezTo>
                    <a:pt x="74" y="54"/>
                    <a:pt x="73" y="52"/>
                    <a:pt x="73" y="53"/>
                  </a:cubicBezTo>
                  <a:cubicBezTo>
                    <a:pt x="73" y="55"/>
                    <a:pt x="74" y="59"/>
                    <a:pt x="73" y="57"/>
                  </a:cubicBezTo>
                  <a:cubicBezTo>
                    <a:pt x="73" y="54"/>
                    <a:pt x="73" y="54"/>
                    <a:pt x="73" y="54"/>
                  </a:cubicBezTo>
                  <a:cubicBezTo>
                    <a:pt x="72" y="53"/>
                    <a:pt x="72" y="53"/>
                    <a:pt x="72" y="53"/>
                  </a:cubicBezTo>
                  <a:cubicBezTo>
                    <a:pt x="73" y="55"/>
                    <a:pt x="73" y="55"/>
                    <a:pt x="73" y="55"/>
                  </a:cubicBezTo>
                  <a:cubicBezTo>
                    <a:pt x="72" y="54"/>
                    <a:pt x="72" y="54"/>
                    <a:pt x="72" y="54"/>
                  </a:cubicBezTo>
                  <a:cubicBezTo>
                    <a:pt x="73" y="57"/>
                    <a:pt x="71" y="55"/>
                    <a:pt x="72" y="58"/>
                  </a:cubicBezTo>
                  <a:cubicBezTo>
                    <a:pt x="72" y="59"/>
                    <a:pt x="71" y="57"/>
                    <a:pt x="71" y="56"/>
                  </a:cubicBezTo>
                  <a:cubicBezTo>
                    <a:pt x="71" y="56"/>
                    <a:pt x="71" y="56"/>
                    <a:pt x="71" y="56"/>
                  </a:cubicBezTo>
                  <a:cubicBezTo>
                    <a:pt x="70" y="55"/>
                    <a:pt x="70" y="56"/>
                    <a:pt x="70" y="58"/>
                  </a:cubicBezTo>
                  <a:cubicBezTo>
                    <a:pt x="69" y="57"/>
                    <a:pt x="69" y="57"/>
                    <a:pt x="69" y="57"/>
                  </a:cubicBezTo>
                  <a:cubicBezTo>
                    <a:pt x="69" y="57"/>
                    <a:pt x="69" y="57"/>
                    <a:pt x="69" y="59"/>
                  </a:cubicBezTo>
                  <a:cubicBezTo>
                    <a:pt x="68" y="57"/>
                    <a:pt x="67" y="50"/>
                    <a:pt x="67" y="53"/>
                  </a:cubicBezTo>
                  <a:cubicBezTo>
                    <a:pt x="67" y="53"/>
                    <a:pt x="67" y="57"/>
                    <a:pt x="67" y="59"/>
                  </a:cubicBezTo>
                  <a:cubicBezTo>
                    <a:pt x="66" y="57"/>
                    <a:pt x="66" y="62"/>
                    <a:pt x="64" y="58"/>
                  </a:cubicBezTo>
                  <a:cubicBezTo>
                    <a:pt x="64" y="60"/>
                    <a:pt x="64" y="60"/>
                    <a:pt x="64" y="60"/>
                  </a:cubicBezTo>
                  <a:cubicBezTo>
                    <a:pt x="63" y="59"/>
                    <a:pt x="62" y="64"/>
                    <a:pt x="60" y="59"/>
                  </a:cubicBezTo>
                  <a:cubicBezTo>
                    <a:pt x="60" y="58"/>
                    <a:pt x="60" y="57"/>
                    <a:pt x="59" y="55"/>
                  </a:cubicBezTo>
                  <a:cubicBezTo>
                    <a:pt x="59" y="57"/>
                    <a:pt x="59" y="53"/>
                    <a:pt x="59" y="57"/>
                  </a:cubicBezTo>
                  <a:cubicBezTo>
                    <a:pt x="60" y="59"/>
                    <a:pt x="60" y="60"/>
                    <a:pt x="60" y="61"/>
                  </a:cubicBezTo>
                  <a:cubicBezTo>
                    <a:pt x="60" y="62"/>
                    <a:pt x="58" y="62"/>
                    <a:pt x="58" y="60"/>
                  </a:cubicBezTo>
                  <a:cubicBezTo>
                    <a:pt x="58" y="63"/>
                    <a:pt x="58" y="63"/>
                    <a:pt x="58" y="63"/>
                  </a:cubicBezTo>
                  <a:cubicBezTo>
                    <a:pt x="57" y="59"/>
                    <a:pt x="57" y="59"/>
                    <a:pt x="56" y="60"/>
                  </a:cubicBezTo>
                  <a:cubicBezTo>
                    <a:pt x="57" y="62"/>
                    <a:pt x="57" y="62"/>
                    <a:pt x="57" y="62"/>
                  </a:cubicBezTo>
                  <a:cubicBezTo>
                    <a:pt x="56" y="60"/>
                    <a:pt x="56" y="60"/>
                    <a:pt x="56" y="60"/>
                  </a:cubicBezTo>
                  <a:cubicBezTo>
                    <a:pt x="56" y="61"/>
                    <a:pt x="57" y="65"/>
                    <a:pt x="56" y="63"/>
                  </a:cubicBezTo>
                  <a:cubicBezTo>
                    <a:pt x="55" y="60"/>
                    <a:pt x="55" y="60"/>
                    <a:pt x="55" y="60"/>
                  </a:cubicBezTo>
                  <a:cubicBezTo>
                    <a:pt x="55" y="62"/>
                    <a:pt x="55" y="65"/>
                    <a:pt x="54" y="64"/>
                  </a:cubicBezTo>
                  <a:cubicBezTo>
                    <a:pt x="53" y="61"/>
                    <a:pt x="53" y="61"/>
                    <a:pt x="53" y="61"/>
                  </a:cubicBezTo>
                  <a:cubicBezTo>
                    <a:pt x="53" y="61"/>
                    <a:pt x="53" y="63"/>
                    <a:pt x="53" y="64"/>
                  </a:cubicBezTo>
                  <a:cubicBezTo>
                    <a:pt x="52" y="62"/>
                    <a:pt x="52" y="62"/>
                    <a:pt x="51" y="59"/>
                  </a:cubicBezTo>
                  <a:cubicBezTo>
                    <a:pt x="51" y="66"/>
                    <a:pt x="48" y="67"/>
                    <a:pt x="47" y="67"/>
                  </a:cubicBezTo>
                  <a:cubicBezTo>
                    <a:pt x="46" y="65"/>
                    <a:pt x="46" y="65"/>
                    <a:pt x="46" y="65"/>
                  </a:cubicBezTo>
                  <a:cubicBezTo>
                    <a:pt x="46" y="63"/>
                    <a:pt x="47" y="68"/>
                    <a:pt x="46" y="67"/>
                  </a:cubicBezTo>
                  <a:cubicBezTo>
                    <a:pt x="45" y="61"/>
                    <a:pt x="45" y="61"/>
                    <a:pt x="45" y="61"/>
                  </a:cubicBezTo>
                  <a:cubicBezTo>
                    <a:pt x="44" y="60"/>
                    <a:pt x="45" y="64"/>
                    <a:pt x="44" y="65"/>
                  </a:cubicBezTo>
                  <a:cubicBezTo>
                    <a:pt x="45" y="67"/>
                    <a:pt x="45" y="64"/>
                    <a:pt x="45" y="67"/>
                  </a:cubicBezTo>
                  <a:cubicBezTo>
                    <a:pt x="45" y="67"/>
                    <a:pt x="44" y="65"/>
                    <a:pt x="44" y="68"/>
                  </a:cubicBezTo>
                  <a:cubicBezTo>
                    <a:pt x="44" y="67"/>
                    <a:pt x="44" y="65"/>
                    <a:pt x="43" y="63"/>
                  </a:cubicBezTo>
                  <a:cubicBezTo>
                    <a:pt x="43" y="65"/>
                    <a:pt x="43" y="65"/>
                    <a:pt x="43" y="65"/>
                  </a:cubicBezTo>
                  <a:cubicBezTo>
                    <a:pt x="42" y="61"/>
                    <a:pt x="43" y="58"/>
                    <a:pt x="42" y="53"/>
                  </a:cubicBezTo>
                  <a:cubicBezTo>
                    <a:pt x="42" y="54"/>
                    <a:pt x="42" y="54"/>
                    <a:pt x="42" y="54"/>
                  </a:cubicBezTo>
                  <a:cubicBezTo>
                    <a:pt x="41" y="51"/>
                    <a:pt x="42" y="50"/>
                    <a:pt x="41" y="49"/>
                  </a:cubicBezTo>
                  <a:cubicBezTo>
                    <a:pt x="41" y="51"/>
                    <a:pt x="41" y="55"/>
                    <a:pt x="42" y="57"/>
                  </a:cubicBezTo>
                  <a:cubicBezTo>
                    <a:pt x="41" y="58"/>
                    <a:pt x="43" y="65"/>
                    <a:pt x="42" y="64"/>
                  </a:cubicBezTo>
                  <a:cubicBezTo>
                    <a:pt x="41" y="63"/>
                    <a:pt x="42" y="64"/>
                    <a:pt x="42" y="61"/>
                  </a:cubicBezTo>
                  <a:cubicBezTo>
                    <a:pt x="41" y="59"/>
                    <a:pt x="41" y="63"/>
                    <a:pt x="41" y="62"/>
                  </a:cubicBezTo>
                  <a:cubicBezTo>
                    <a:pt x="41" y="63"/>
                    <a:pt x="41" y="66"/>
                    <a:pt x="41" y="67"/>
                  </a:cubicBezTo>
                  <a:cubicBezTo>
                    <a:pt x="40" y="66"/>
                    <a:pt x="41" y="64"/>
                    <a:pt x="40" y="64"/>
                  </a:cubicBezTo>
                  <a:cubicBezTo>
                    <a:pt x="40" y="66"/>
                    <a:pt x="40" y="67"/>
                    <a:pt x="41" y="68"/>
                  </a:cubicBezTo>
                  <a:cubicBezTo>
                    <a:pt x="41" y="73"/>
                    <a:pt x="40" y="67"/>
                    <a:pt x="40" y="71"/>
                  </a:cubicBezTo>
                  <a:cubicBezTo>
                    <a:pt x="39" y="68"/>
                    <a:pt x="40" y="64"/>
                    <a:pt x="39" y="62"/>
                  </a:cubicBezTo>
                  <a:cubicBezTo>
                    <a:pt x="39" y="65"/>
                    <a:pt x="38" y="66"/>
                    <a:pt x="40" y="70"/>
                  </a:cubicBezTo>
                  <a:cubicBezTo>
                    <a:pt x="39" y="70"/>
                    <a:pt x="39" y="67"/>
                    <a:pt x="39" y="66"/>
                  </a:cubicBezTo>
                  <a:cubicBezTo>
                    <a:pt x="38" y="64"/>
                    <a:pt x="39" y="71"/>
                    <a:pt x="37" y="65"/>
                  </a:cubicBezTo>
                  <a:cubicBezTo>
                    <a:pt x="38" y="68"/>
                    <a:pt x="38" y="68"/>
                    <a:pt x="38" y="68"/>
                  </a:cubicBezTo>
                  <a:cubicBezTo>
                    <a:pt x="38" y="67"/>
                    <a:pt x="37" y="67"/>
                    <a:pt x="37" y="65"/>
                  </a:cubicBezTo>
                  <a:cubicBezTo>
                    <a:pt x="36" y="65"/>
                    <a:pt x="36" y="69"/>
                    <a:pt x="36" y="65"/>
                  </a:cubicBezTo>
                  <a:cubicBezTo>
                    <a:pt x="35" y="65"/>
                    <a:pt x="35" y="65"/>
                    <a:pt x="35" y="68"/>
                  </a:cubicBezTo>
                  <a:cubicBezTo>
                    <a:pt x="36" y="70"/>
                    <a:pt x="36" y="66"/>
                    <a:pt x="37" y="70"/>
                  </a:cubicBezTo>
                  <a:cubicBezTo>
                    <a:pt x="36" y="67"/>
                    <a:pt x="36" y="71"/>
                    <a:pt x="36" y="72"/>
                  </a:cubicBezTo>
                  <a:cubicBezTo>
                    <a:pt x="36" y="70"/>
                    <a:pt x="36" y="70"/>
                    <a:pt x="36" y="70"/>
                  </a:cubicBezTo>
                  <a:cubicBezTo>
                    <a:pt x="35" y="71"/>
                    <a:pt x="35" y="71"/>
                    <a:pt x="35" y="72"/>
                  </a:cubicBezTo>
                  <a:cubicBezTo>
                    <a:pt x="35" y="71"/>
                    <a:pt x="35" y="70"/>
                    <a:pt x="35" y="70"/>
                  </a:cubicBezTo>
                  <a:cubicBezTo>
                    <a:pt x="35" y="72"/>
                    <a:pt x="35" y="72"/>
                    <a:pt x="35" y="72"/>
                  </a:cubicBezTo>
                  <a:cubicBezTo>
                    <a:pt x="34" y="74"/>
                    <a:pt x="34" y="68"/>
                    <a:pt x="33" y="69"/>
                  </a:cubicBezTo>
                  <a:cubicBezTo>
                    <a:pt x="34" y="67"/>
                    <a:pt x="34" y="67"/>
                    <a:pt x="34" y="67"/>
                  </a:cubicBezTo>
                  <a:cubicBezTo>
                    <a:pt x="34" y="67"/>
                    <a:pt x="33" y="65"/>
                    <a:pt x="33" y="66"/>
                  </a:cubicBezTo>
                  <a:cubicBezTo>
                    <a:pt x="33" y="68"/>
                    <a:pt x="33" y="71"/>
                    <a:pt x="33" y="73"/>
                  </a:cubicBezTo>
                  <a:cubicBezTo>
                    <a:pt x="33" y="74"/>
                    <a:pt x="33" y="70"/>
                    <a:pt x="33" y="73"/>
                  </a:cubicBezTo>
                  <a:cubicBezTo>
                    <a:pt x="33" y="70"/>
                    <a:pt x="33" y="70"/>
                    <a:pt x="33" y="70"/>
                  </a:cubicBezTo>
                  <a:cubicBezTo>
                    <a:pt x="33" y="69"/>
                    <a:pt x="32" y="66"/>
                    <a:pt x="31" y="66"/>
                  </a:cubicBezTo>
                  <a:cubicBezTo>
                    <a:pt x="31" y="67"/>
                    <a:pt x="31" y="70"/>
                    <a:pt x="32" y="72"/>
                  </a:cubicBezTo>
                  <a:cubicBezTo>
                    <a:pt x="32" y="72"/>
                    <a:pt x="31" y="70"/>
                    <a:pt x="31" y="69"/>
                  </a:cubicBezTo>
                  <a:cubicBezTo>
                    <a:pt x="31" y="69"/>
                    <a:pt x="32" y="71"/>
                    <a:pt x="31" y="73"/>
                  </a:cubicBezTo>
                  <a:cubicBezTo>
                    <a:pt x="31" y="71"/>
                    <a:pt x="30" y="69"/>
                    <a:pt x="29" y="67"/>
                  </a:cubicBezTo>
                  <a:cubicBezTo>
                    <a:pt x="29" y="63"/>
                    <a:pt x="29" y="63"/>
                    <a:pt x="29" y="63"/>
                  </a:cubicBezTo>
                  <a:cubicBezTo>
                    <a:pt x="28" y="63"/>
                    <a:pt x="28" y="63"/>
                    <a:pt x="28" y="63"/>
                  </a:cubicBezTo>
                  <a:cubicBezTo>
                    <a:pt x="28" y="59"/>
                    <a:pt x="28" y="60"/>
                    <a:pt x="28" y="57"/>
                  </a:cubicBezTo>
                  <a:cubicBezTo>
                    <a:pt x="27" y="56"/>
                    <a:pt x="27" y="58"/>
                    <a:pt x="27" y="59"/>
                  </a:cubicBezTo>
                  <a:cubicBezTo>
                    <a:pt x="29" y="64"/>
                    <a:pt x="27" y="66"/>
                    <a:pt x="28" y="71"/>
                  </a:cubicBezTo>
                  <a:cubicBezTo>
                    <a:pt x="28" y="72"/>
                    <a:pt x="26" y="59"/>
                    <a:pt x="26" y="67"/>
                  </a:cubicBezTo>
                  <a:cubicBezTo>
                    <a:pt x="27" y="68"/>
                    <a:pt x="27" y="72"/>
                    <a:pt x="27" y="70"/>
                  </a:cubicBezTo>
                  <a:cubicBezTo>
                    <a:pt x="26" y="70"/>
                    <a:pt x="27" y="75"/>
                    <a:pt x="26" y="73"/>
                  </a:cubicBezTo>
                  <a:cubicBezTo>
                    <a:pt x="27" y="71"/>
                    <a:pt x="25" y="69"/>
                    <a:pt x="25" y="66"/>
                  </a:cubicBezTo>
                  <a:cubicBezTo>
                    <a:pt x="26" y="67"/>
                    <a:pt x="26" y="67"/>
                    <a:pt x="26" y="66"/>
                  </a:cubicBezTo>
                  <a:cubicBezTo>
                    <a:pt x="25" y="64"/>
                    <a:pt x="25" y="61"/>
                    <a:pt x="25" y="61"/>
                  </a:cubicBezTo>
                  <a:cubicBezTo>
                    <a:pt x="24" y="62"/>
                    <a:pt x="24" y="62"/>
                    <a:pt x="24" y="65"/>
                  </a:cubicBezTo>
                  <a:cubicBezTo>
                    <a:pt x="25" y="67"/>
                    <a:pt x="25" y="64"/>
                    <a:pt x="25" y="67"/>
                  </a:cubicBezTo>
                  <a:cubicBezTo>
                    <a:pt x="24" y="68"/>
                    <a:pt x="24" y="64"/>
                    <a:pt x="24" y="69"/>
                  </a:cubicBezTo>
                  <a:cubicBezTo>
                    <a:pt x="25" y="69"/>
                    <a:pt x="25" y="71"/>
                    <a:pt x="25" y="73"/>
                  </a:cubicBezTo>
                  <a:cubicBezTo>
                    <a:pt x="25" y="75"/>
                    <a:pt x="25" y="75"/>
                    <a:pt x="25" y="75"/>
                  </a:cubicBezTo>
                  <a:cubicBezTo>
                    <a:pt x="25" y="73"/>
                    <a:pt x="25" y="73"/>
                    <a:pt x="25" y="73"/>
                  </a:cubicBezTo>
                  <a:cubicBezTo>
                    <a:pt x="24" y="72"/>
                    <a:pt x="25" y="76"/>
                    <a:pt x="24" y="76"/>
                  </a:cubicBezTo>
                  <a:cubicBezTo>
                    <a:pt x="23" y="72"/>
                    <a:pt x="23" y="72"/>
                    <a:pt x="23" y="72"/>
                  </a:cubicBezTo>
                  <a:cubicBezTo>
                    <a:pt x="23" y="69"/>
                    <a:pt x="25" y="73"/>
                    <a:pt x="24" y="68"/>
                  </a:cubicBezTo>
                  <a:cubicBezTo>
                    <a:pt x="23" y="68"/>
                    <a:pt x="23" y="71"/>
                    <a:pt x="23" y="70"/>
                  </a:cubicBezTo>
                  <a:cubicBezTo>
                    <a:pt x="23" y="68"/>
                    <a:pt x="23" y="68"/>
                    <a:pt x="23" y="68"/>
                  </a:cubicBezTo>
                  <a:cubicBezTo>
                    <a:pt x="23" y="68"/>
                    <a:pt x="21" y="62"/>
                    <a:pt x="21" y="66"/>
                  </a:cubicBezTo>
                  <a:cubicBezTo>
                    <a:pt x="21" y="67"/>
                    <a:pt x="21" y="68"/>
                    <a:pt x="22" y="69"/>
                  </a:cubicBezTo>
                  <a:cubicBezTo>
                    <a:pt x="21" y="70"/>
                    <a:pt x="21" y="72"/>
                    <a:pt x="20" y="73"/>
                  </a:cubicBezTo>
                  <a:cubicBezTo>
                    <a:pt x="20" y="69"/>
                    <a:pt x="19" y="72"/>
                    <a:pt x="19" y="68"/>
                  </a:cubicBezTo>
                  <a:cubicBezTo>
                    <a:pt x="20" y="71"/>
                    <a:pt x="21" y="70"/>
                    <a:pt x="21" y="67"/>
                  </a:cubicBezTo>
                  <a:cubicBezTo>
                    <a:pt x="20" y="62"/>
                    <a:pt x="22" y="67"/>
                    <a:pt x="21" y="62"/>
                  </a:cubicBezTo>
                  <a:cubicBezTo>
                    <a:pt x="20" y="62"/>
                    <a:pt x="20" y="58"/>
                    <a:pt x="19" y="55"/>
                  </a:cubicBezTo>
                  <a:cubicBezTo>
                    <a:pt x="19" y="55"/>
                    <a:pt x="19" y="56"/>
                    <a:pt x="19" y="57"/>
                  </a:cubicBezTo>
                  <a:cubicBezTo>
                    <a:pt x="19" y="60"/>
                    <a:pt x="19" y="59"/>
                    <a:pt x="20" y="62"/>
                  </a:cubicBezTo>
                  <a:cubicBezTo>
                    <a:pt x="19" y="62"/>
                    <a:pt x="18" y="63"/>
                    <a:pt x="18" y="66"/>
                  </a:cubicBezTo>
                  <a:cubicBezTo>
                    <a:pt x="18" y="65"/>
                    <a:pt x="18" y="62"/>
                    <a:pt x="18" y="62"/>
                  </a:cubicBezTo>
                  <a:cubicBezTo>
                    <a:pt x="17" y="63"/>
                    <a:pt x="16" y="62"/>
                    <a:pt x="15" y="62"/>
                  </a:cubicBezTo>
                  <a:cubicBezTo>
                    <a:pt x="16" y="66"/>
                    <a:pt x="14" y="63"/>
                    <a:pt x="15" y="67"/>
                  </a:cubicBezTo>
                  <a:cubicBezTo>
                    <a:pt x="16" y="67"/>
                    <a:pt x="17" y="71"/>
                    <a:pt x="17" y="73"/>
                  </a:cubicBezTo>
                  <a:cubicBezTo>
                    <a:pt x="16" y="72"/>
                    <a:pt x="16" y="71"/>
                    <a:pt x="16" y="70"/>
                  </a:cubicBezTo>
                  <a:cubicBezTo>
                    <a:pt x="16" y="72"/>
                    <a:pt x="15" y="66"/>
                    <a:pt x="15" y="70"/>
                  </a:cubicBezTo>
                  <a:cubicBezTo>
                    <a:pt x="16" y="68"/>
                    <a:pt x="14" y="64"/>
                    <a:pt x="14" y="61"/>
                  </a:cubicBezTo>
                  <a:cubicBezTo>
                    <a:pt x="14" y="63"/>
                    <a:pt x="14" y="58"/>
                    <a:pt x="13" y="59"/>
                  </a:cubicBezTo>
                  <a:cubicBezTo>
                    <a:pt x="13" y="61"/>
                    <a:pt x="12" y="62"/>
                    <a:pt x="12" y="63"/>
                  </a:cubicBezTo>
                  <a:cubicBezTo>
                    <a:pt x="10" y="60"/>
                    <a:pt x="9" y="63"/>
                    <a:pt x="9" y="64"/>
                  </a:cubicBezTo>
                  <a:cubicBezTo>
                    <a:pt x="8" y="62"/>
                    <a:pt x="8" y="58"/>
                    <a:pt x="7" y="57"/>
                  </a:cubicBezTo>
                  <a:cubicBezTo>
                    <a:pt x="6" y="58"/>
                    <a:pt x="8" y="62"/>
                    <a:pt x="7" y="60"/>
                  </a:cubicBezTo>
                  <a:cubicBezTo>
                    <a:pt x="7" y="59"/>
                    <a:pt x="7" y="59"/>
                    <a:pt x="7" y="59"/>
                  </a:cubicBezTo>
                  <a:cubicBezTo>
                    <a:pt x="7" y="60"/>
                    <a:pt x="5" y="57"/>
                    <a:pt x="6" y="62"/>
                  </a:cubicBezTo>
                  <a:cubicBezTo>
                    <a:pt x="5" y="58"/>
                    <a:pt x="5" y="58"/>
                    <a:pt x="5" y="58"/>
                  </a:cubicBezTo>
                  <a:cubicBezTo>
                    <a:pt x="5" y="58"/>
                    <a:pt x="5" y="59"/>
                    <a:pt x="5" y="59"/>
                  </a:cubicBezTo>
                  <a:cubicBezTo>
                    <a:pt x="5" y="56"/>
                    <a:pt x="5" y="56"/>
                    <a:pt x="5" y="56"/>
                  </a:cubicBezTo>
                  <a:cubicBezTo>
                    <a:pt x="4" y="53"/>
                    <a:pt x="4" y="56"/>
                    <a:pt x="3" y="56"/>
                  </a:cubicBezTo>
                  <a:cubicBezTo>
                    <a:pt x="4" y="59"/>
                    <a:pt x="4" y="59"/>
                    <a:pt x="4" y="59"/>
                  </a:cubicBezTo>
                  <a:cubicBezTo>
                    <a:pt x="3" y="61"/>
                    <a:pt x="2" y="59"/>
                    <a:pt x="2" y="60"/>
                  </a:cubicBezTo>
                  <a:cubicBezTo>
                    <a:pt x="1" y="57"/>
                    <a:pt x="1" y="57"/>
                    <a:pt x="1" y="57"/>
                  </a:cubicBezTo>
                  <a:cubicBezTo>
                    <a:pt x="1" y="59"/>
                    <a:pt x="1" y="59"/>
                    <a:pt x="1" y="59"/>
                  </a:cubicBezTo>
                  <a:cubicBezTo>
                    <a:pt x="1" y="56"/>
                    <a:pt x="0" y="55"/>
                    <a:pt x="0" y="57"/>
                  </a:cubicBezTo>
                  <a:cubicBezTo>
                    <a:pt x="0" y="51"/>
                    <a:pt x="0" y="51"/>
                    <a:pt x="0" y="51"/>
                  </a:cubicBezTo>
                  <a:cubicBezTo>
                    <a:pt x="1" y="52"/>
                    <a:pt x="0" y="54"/>
                    <a:pt x="1" y="56"/>
                  </a:cubicBezTo>
                  <a:cubicBezTo>
                    <a:pt x="2" y="58"/>
                    <a:pt x="2" y="57"/>
                    <a:pt x="2" y="55"/>
                  </a:cubicBezTo>
                  <a:cubicBezTo>
                    <a:pt x="2" y="55"/>
                    <a:pt x="2" y="55"/>
                    <a:pt x="2" y="56"/>
                  </a:cubicBezTo>
                  <a:cubicBezTo>
                    <a:pt x="1" y="53"/>
                    <a:pt x="1" y="53"/>
                    <a:pt x="1" y="51"/>
                  </a:cubicBezTo>
                  <a:cubicBezTo>
                    <a:pt x="1" y="51"/>
                    <a:pt x="1" y="50"/>
                    <a:pt x="1" y="51"/>
                  </a:cubicBezTo>
                  <a:cubicBezTo>
                    <a:pt x="1" y="49"/>
                    <a:pt x="1" y="49"/>
                    <a:pt x="2" y="49"/>
                  </a:cubicBezTo>
                  <a:cubicBezTo>
                    <a:pt x="2" y="50"/>
                    <a:pt x="2" y="51"/>
                    <a:pt x="2" y="52"/>
                  </a:cubicBezTo>
                  <a:cubicBezTo>
                    <a:pt x="2" y="49"/>
                    <a:pt x="2" y="48"/>
                    <a:pt x="3" y="48"/>
                  </a:cubicBezTo>
                  <a:cubicBezTo>
                    <a:pt x="4" y="52"/>
                    <a:pt x="4" y="46"/>
                    <a:pt x="5" y="47"/>
                  </a:cubicBezTo>
                  <a:cubicBezTo>
                    <a:pt x="5" y="50"/>
                    <a:pt x="5" y="52"/>
                    <a:pt x="5" y="54"/>
                  </a:cubicBezTo>
                  <a:cubicBezTo>
                    <a:pt x="5" y="55"/>
                    <a:pt x="5" y="54"/>
                    <a:pt x="6" y="55"/>
                  </a:cubicBezTo>
                  <a:cubicBezTo>
                    <a:pt x="6" y="53"/>
                    <a:pt x="5" y="49"/>
                    <a:pt x="6" y="48"/>
                  </a:cubicBezTo>
                  <a:cubicBezTo>
                    <a:pt x="6" y="50"/>
                    <a:pt x="6" y="50"/>
                    <a:pt x="6" y="50"/>
                  </a:cubicBezTo>
                  <a:cubicBezTo>
                    <a:pt x="7" y="49"/>
                    <a:pt x="6" y="45"/>
                    <a:pt x="7" y="46"/>
                  </a:cubicBezTo>
                  <a:cubicBezTo>
                    <a:pt x="8" y="47"/>
                    <a:pt x="9" y="47"/>
                    <a:pt x="10" y="47"/>
                  </a:cubicBezTo>
                  <a:cubicBezTo>
                    <a:pt x="11" y="49"/>
                    <a:pt x="11" y="49"/>
                    <a:pt x="11" y="49"/>
                  </a:cubicBezTo>
                  <a:cubicBezTo>
                    <a:pt x="11" y="44"/>
                    <a:pt x="12" y="47"/>
                    <a:pt x="13" y="45"/>
                  </a:cubicBezTo>
                  <a:cubicBezTo>
                    <a:pt x="14" y="47"/>
                    <a:pt x="15" y="42"/>
                    <a:pt x="16" y="46"/>
                  </a:cubicBezTo>
                  <a:cubicBezTo>
                    <a:pt x="18" y="44"/>
                    <a:pt x="19" y="42"/>
                    <a:pt x="22" y="42"/>
                  </a:cubicBezTo>
                  <a:cubicBezTo>
                    <a:pt x="22" y="46"/>
                    <a:pt x="22" y="46"/>
                    <a:pt x="22" y="46"/>
                  </a:cubicBezTo>
                  <a:cubicBezTo>
                    <a:pt x="22" y="43"/>
                    <a:pt x="22" y="47"/>
                    <a:pt x="23" y="47"/>
                  </a:cubicBezTo>
                  <a:cubicBezTo>
                    <a:pt x="22" y="44"/>
                    <a:pt x="23" y="43"/>
                    <a:pt x="23" y="41"/>
                  </a:cubicBezTo>
                  <a:cubicBezTo>
                    <a:pt x="24" y="44"/>
                    <a:pt x="25" y="41"/>
                    <a:pt x="25" y="38"/>
                  </a:cubicBezTo>
                  <a:cubicBezTo>
                    <a:pt x="26" y="41"/>
                    <a:pt x="26" y="41"/>
                    <a:pt x="26" y="41"/>
                  </a:cubicBezTo>
                  <a:cubicBezTo>
                    <a:pt x="26" y="36"/>
                    <a:pt x="27" y="40"/>
                    <a:pt x="29" y="40"/>
                  </a:cubicBezTo>
                  <a:cubicBezTo>
                    <a:pt x="29" y="41"/>
                    <a:pt x="29" y="43"/>
                    <a:pt x="30" y="43"/>
                  </a:cubicBezTo>
                  <a:cubicBezTo>
                    <a:pt x="30" y="39"/>
                    <a:pt x="30" y="39"/>
                    <a:pt x="30" y="37"/>
                  </a:cubicBezTo>
                  <a:cubicBezTo>
                    <a:pt x="31" y="37"/>
                    <a:pt x="32" y="38"/>
                    <a:pt x="33" y="39"/>
                  </a:cubicBezTo>
                  <a:cubicBezTo>
                    <a:pt x="35" y="33"/>
                    <a:pt x="38" y="36"/>
                    <a:pt x="39" y="33"/>
                  </a:cubicBezTo>
                  <a:cubicBezTo>
                    <a:pt x="40" y="35"/>
                    <a:pt x="40" y="35"/>
                    <a:pt x="40" y="35"/>
                  </a:cubicBezTo>
                  <a:cubicBezTo>
                    <a:pt x="42" y="29"/>
                    <a:pt x="45" y="34"/>
                    <a:pt x="47" y="31"/>
                  </a:cubicBezTo>
                  <a:cubicBezTo>
                    <a:pt x="47" y="35"/>
                    <a:pt x="47" y="35"/>
                    <a:pt x="47" y="35"/>
                  </a:cubicBezTo>
                  <a:cubicBezTo>
                    <a:pt x="48" y="37"/>
                    <a:pt x="49" y="34"/>
                    <a:pt x="48" y="31"/>
                  </a:cubicBezTo>
                  <a:cubicBezTo>
                    <a:pt x="49" y="32"/>
                    <a:pt x="49" y="28"/>
                    <a:pt x="50" y="32"/>
                  </a:cubicBezTo>
                  <a:cubicBezTo>
                    <a:pt x="51" y="33"/>
                    <a:pt x="51" y="30"/>
                    <a:pt x="51" y="29"/>
                  </a:cubicBezTo>
                  <a:cubicBezTo>
                    <a:pt x="53" y="31"/>
                    <a:pt x="53" y="30"/>
                    <a:pt x="54" y="29"/>
                  </a:cubicBezTo>
                  <a:cubicBezTo>
                    <a:pt x="54" y="29"/>
                    <a:pt x="54" y="29"/>
                    <a:pt x="54" y="29"/>
                  </a:cubicBezTo>
                  <a:cubicBezTo>
                    <a:pt x="54" y="30"/>
                    <a:pt x="54" y="32"/>
                    <a:pt x="54" y="32"/>
                  </a:cubicBezTo>
                  <a:cubicBezTo>
                    <a:pt x="55" y="31"/>
                    <a:pt x="56" y="33"/>
                    <a:pt x="55" y="28"/>
                  </a:cubicBezTo>
                  <a:cubicBezTo>
                    <a:pt x="57" y="30"/>
                    <a:pt x="57" y="25"/>
                    <a:pt x="59" y="29"/>
                  </a:cubicBezTo>
                  <a:cubicBezTo>
                    <a:pt x="59" y="27"/>
                    <a:pt x="59" y="27"/>
                    <a:pt x="59" y="26"/>
                  </a:cubicBezTo>
                  <a:cubicBezTo>
                    <a:pt x="60" y="25"/>
                    <a:pt x="62" y="28"/>
                    <a:pt x="63" y="26"/>
                  </a:cubicBezTo>
                  <a:cubicBezTo>
                    <a:pt x="63" y="26"/>
                    <a:pt x="63" y="28"/>
                    <a:pt x="63" y="28"/>
                  </a:cubicBezTo>
                  <a:cubicBezTo>
                    <a:pt x="63" y="25"/>
                    <a:pt x="63" y="25"/>
                    <a:pt x="63" y="25"/>
                  </a:cubicBezTo>
                  <a:cubicBezTo>
                    <a:pt x="65" y="22"/>
                    <a:pt x="67" y="28"/>
                    <a:pt x="69" y="27"/>
                  </a:cubicBezTo>
                  <a:cubicBezTo>
                    <a:pt x="71" y="23"/>
                    <a:pt x="75" y="24"/>
                    <a:pt x="78" y="23"/>
                  </a:cubicBezTo>
                  <a:cubicBezTo>
                    <a:pt x="78" y="24"/>
                    <a:pt x="78" y="24"/>
                    <a:pt x="78" y="24"/>
                  </a:cubicBezTo>
                  <a:cubicBezTo>
                    <a:pt x="78" y="20"/>
                    <a:pt x="81" y="28"/>
                    <a:pt x="80" y="22"/>
                  </a:cubicBezTo>
                  <a:cubicBezTo>
                    <a:pt x="81" y="23"/>
                    <a:pt x="81" y="22"/>
                    <a:pt x="81" y="24"/>
                  </a:cubicBezTo>
                  <a:cubicBezTo>
                    <a:pt x="82" y="21"/>
                    <a:pt x="84" y="27"/>
                    <a:pt x="85" y="23"/>
                  </a:cubicBezTo>
                  <a:cubicBezTo>
                    <a:pt x="84" y="23"/>
                    <a:pt x="84" y="23"/>
                    <a:pt x="84" y="23"/>
                  </a:cubicBezTo>
                  <a:cubicBezTo>
                    <a:pt x="86" y="26"/>
                    <a:pt x="86" y="22"/>
                    <a:pt x="88" y="24"/>
                  </a:cubicBezTo>
                  <a:cubicBezTo>
                    <a:pt x="88" y="25"/>
                    <a:pt x="88" y="25"/>
                    <a:pt x="88" y="26"/>
                  </a:cubicBezTo>
                  <a:cubicBezTo>
                    <a:pt x="89" y="28"/>
                    <a:pt x="88" y="21"/>
                    <a:pt x="89" y="26"/>
                  </a:cubicBezTo>
                  <a:cubicBezTo>
                    <a:pt x="89" y="26"/>
                    <a:pt x="89" y="24"/>
                    <a:pt x="89" y="24"/>
                  </a:cubicBezTo>
                  <a:cubicBezTo>
                    <a:pt x="92" y="26"/>
                    <a:pt x="94" y="22"/>
                    <a:pt x="96" y="20"/>
                  </a:cubicBezTo>
                  <a:cubicBezTo>
                    <a:pt x="99" y="23"/>
                    <a:pt x="98" y="29"/>
                    <a:pt x="99" y="25"/>
                  </a:cubicBezTo>
                  <a:cubicBezTo>
                    <a:pt x="99" y="26"/>
                    <a:pt x="99" y="23"/>
                    <a:pt x="99" y="24"/>
                  </a:cubicBezTo>
                  <a:cubicBezTo>
                    <a:pt x="99" y="22"/>
                    <a:pt x="101" y="29"/>
                    <a:pt x="101" y="26"/>
                  </a:cubicBezTo>
                  <a:cubicBezTo>
                    <a:pt x="100" y="23"/>
                    <a:pt x="101" y="25"/>
                    <a:pt x="100" y="23"/>
                  </a:cubicBezTo>
                  <a:cubicBezTo>
                    <a:pt x="102" y="24"/>
                    <a:pt x="103" y="27"/>
                    <a:pt x="103" y="25"/>
                  </a:cubicBezTo>
                  <a:cubicBezTo>
                    <a:pt x="103" y="26"/>
                    <a:pt x="103" y="26"/>
                    <a:pt x="103" y="26"/>
                  </a:cubicBezTo>
                  <a:cubicBezTo>
                    <a:pt x="103" y="21"/>
                    <a:pt x="105" y="24"/>
                    <a:pt x="105" y="18"/>
                  </a:cubicBezTo>
                  <a:cubicBezTo>
                    <a:pt x="111" y="16"/>
                    <a:pt x="116" y="12"/>
                    <a:pt x="121" y="10"/>
                  </a:cubicBezTo>
                  <a:cubicBezTo>
                    <a:pt x="127" y="10"/>
                    <a:pt x="132" y="7"/>
                    <a:pt x="139" y="8"/>
                  </a:cubicBezTo>
                  <a:cubicBezTo>
                    <a:pt x="141" y="12"/>
                    <a:pt x="141" y="12"/>
                    <a:pt x="142" y="10"/>
                  </a:cubicBezTo>
                  <a:cubicBezTo>
                    <a:pt x="142" y="12"/>
                    <a:pt x="142" y="12"/>
                    <a:pt x="142" y="12"/>
                  </a:cubicBezTo>
                  <a:cubicBezTo>
                    <a:pt x="142" y="8"/>
                    <a:pt x="143" y="11"/>
                    <a:pt x="143" y="8"/>
                  </a:cubicBezTo>
                  <a:cubicBezTo>
                    <a:pt x="145" y="8"/>
                    <a:pt x="147" y="6"/>
                    <a:pt x="149" y="6"/>
                  </a:cubicBezTo>
                  <a:cubicBezTo>
                    <a:pt x="149" y="6"/>
                    <a:pt x="149" y="9"/>
                    <a:pt x="149" y="9"/>
                  </a:cubicBezTo>
                  <a:cubicBezTo>
                    <a:pt x="149" y="6"/>
                    <a:pt x="149" y="6"/>
                    <a:pt x="149" y="6"/>
                  </a:cubicBezTo>
                  <a:cubicBezTo>
                    <a:pt x="150" y="7"/>
                    <a:pt x="150" y="7"/>
                    <a:pt x="150" y="7"/>
                  </a:cubicBezTo>
                  <a:cubicBezTo>
                    <a:pt x="150" y="7"/>
                    <a:pt x="150" y="5"/>
                    <a:pt x="149" y="4"/>
                  </a:cubicBezTo>
                  <a:cubicBezTo>
                    <a:pt x="154" y="0"/>
                    <a:pt x="161" y="5"/>
                    <a:pt x="166" y="3"/>
                  </a:cubicBezTo>
                  <a:cubicBezTo>
                    <a:pt x="167" y="4"/>
                    <a:pt x="169" y="3"/>
                    <a:pt x="170" y="2"/>
                  </a:cubicBezTo>
                  <a:cubicBezTo>
                    <a:pt x="175" y="5"/>
                    <a:pt x="180" y="8"/>
                    <a:pt x="183" y="4"/>
                  </a:cubicBezTo>
                  <a:cubicBezTo>
                    <a:pt x="183" y="4"/>
                    <a:pt x="185" y="13"/>
                    <a:pt x="184" y="16"/>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8" name="Google Shape;468;p16"/>
            <p:cNvSpPr/>
            <p:nvPr/>
          </p:nvSpPr>
          <p:spPr>
            <a:xfrm>
              <a:off x="3754438" y="1462088"/>
              <a:ext cx="3175" cy="25400"/>
            </a:xfrm>
            <a:custGeom>
              <a:avLst/>
              <a:gdLst/>
              <a:ahLst/>
              <a:cxnLst/>
              <a:rect l="l" t="t" r="r" b="b"/>
              <a:pathLst>
                <a:path w="1" h="6" extrusionOk="0">
                  <a:moveTo>
                    <a:pt x="0" y="0"/>
                  </a:moveTo>
                  <a:cubicBezTo>
                    <a:pt x="1" y="2"/>
                    <a:pt x="1" y="3"/>
                    <a:pt x="1" y="6"/>
                  </a:cubicBez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9" name="Google Shape;469;p16"/>
            <p:cNvSpPr/>
            <p:nvPr/>
          </p:nvSpPr>
          <p:spPr>
            <a:xfrm>
              <a:off x="3821113" y="1530350"/>
              <a:ext cx="4763" cy="12700"/>
            </a:xfrm>
            <a:custGeom>
              <a:avLst/>
              <a:gdLst/>
              <a:ahLst/>
              <a:cxnLst/>
              <a:rect l="l" t="t" r="r" b="b"/>
              <a:pathLst>
                <a:path w="1" h="3" extrusionOk="0">
                  <a:moveTo>
                    <a:pt x="0" y="1"/>
                  </a:moveTo>
                  <a:cubicBezTo>
                    <a:pt x="0" y="0"/>
                    <a:pt x="1" y="1"/>
                    <a:pt x="1" y="2"/>
                  </a:cubicBezTo>
                  <a:cubicBezTo>
                    <a:pt x="1" y="2"/>
                    <a:pt x="1" y="3"/>
                    <a:pt x="0" y="3"/>
                  </a:cubicBezTo>
                  <a:cubicBezTo>
                    <a:pt x="1" y="2"/>
                    <a:pt x="0" y="2"/>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0" name="Google Shape;470;p16"/>
            <p:cNvSpPr/>
            <p:nvPr/>
          </p:nvSpPr>
          <p:spPr>
            <a:xfrm>
              <a:off x="3833813" y="1533525"/>
              <a:ext cx="4763" cy="17462"/>
            </a:xfrm>
            <a:custGeom>
              <a:avLst/>
              <a:gdLst/>
              <a:ahLst/>
              <a:cxnLst/>
              <a:rect l="l" t="t" r="r" b="b"/>
              <a:pathLst>
                <a:path w="1" h="4" extrusionOk="0">
                  <a:moveTo>
                    <a:pt x="1" y="0"/>
                  </a:moveTo>
                  <a:cubicBezTo>
                    <a:pt x="1" y="2"/>
                    <a:pt x="1" y="3"/>
                    <a:pt x="0" y="4"/>
                  </a:cubicBezTo>
                  <a:lnTo>
                    <a:pt x="1"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1" name="Google Shape;471;p16"/>
            <p:cNvSpPr/>
            <p:nvPr/>
          </p:nvSpPr>
          <p:spPr>
            <a:xfrm>
              <a:off x="3856038" y="1558925"/>
              <a:ext cx="4763" cy="12700"/>
            </a:xfrm>
            <a:custGeom>
              <a:avLst/>
              <a:gdLst/>
              <a:ahLst/>
              <a:cxnLst/>
              <a:rect l="l" t="t" r="r" b="b"/>
              <a:pathLst>
                <a:path w="1" h="3" extrusionOk="0">
                  <a:moveTo>
                    <a:pt x="0" y="0"/>
                  </a:moveTo>
                  <a:cubicBezTo>
                    <a:pt x="1" y="2"/>
                    <a:pt x="1" y="3"/>
                    <a:pt x="0" y="3"/>
                  </a:cubicBez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2" name="Google Shape;472;p16"/>
            <p:cNvSpPr/>
            <p:nvPr/>
          </p:nvSpPr>
          <p:spPr>
            <a:xfrm>
              <a:off x="3856038" y="1546225"/>
              <a:ext cx="4763" cy="9525"/>
            </a:xfrm>
            <a:custGeom>
              <a:avLst/>
              <a:gdLst/>
              <a:ahLst/>
              <a:cxnLst/>
              <a:rect l="l" t="t" r="r" b="b"/>
              <a:pathLst>
                <a:path w="1" h="2" extrusionOk="0">
                  <a:moveTo>
                    <a:pt x="0" y="0"/>
                  </a:moveTo>
                  <a:cubicBezTo>
                    <a:pt x="0" y="0"/>
                    <a:pt x="0" y="1"/>
                    <a:pt x="1" y="1"/>
                  </a:cubicBezTo>
                  <a:cubicBezTo>
                    <a:pt x="0" y="0"/>
                    <a:pt x="0" y="2"/>
                    <a:pt x="0"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3" name="Google Shape;473;p16"/>
            <p:cNvSpPr/>
            <p:nvPr/>
          </p:nvSpPr>
          <p:spPr>
            <a:xfrm>
              <a:off x="3886201" y="1555750"/>
              <a:ext cx="3175" cy="15875"/>
            </a:xfrm>
            <a:custGeom>
              <a:avLst/>
              <a:gdLst/>
              <a:ahLst/>
              <a:cxnLst/>
              <a:rect l="l" t="t" r="r" b="b"/>
              <a:pathLst>
                <a:path w="1" h="4" extrusionOk="0">
                  <a:moveTo>
                    <a:pt x="0" y="1"/>
                  </a:moveTo>
                  <a:cubicBezTo>
                    <a:pt x="0" y="1"/>
                    <a:pt x="0" y="0"/>
                    <a:pt x="1" y="2"/>
                  </a:cubicBezTo>
                  <a:cubicBezTo>
                    <a:pt x="1" y="0"/>
                    <a:pt x="0" y="4"/>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4" name="Google Shape;474;p16"/>
            <p:cNvSpPr/>
            <p:nvPr/>
          </p:nvSpPr>
          <p:spPr>
            <a:xfrm>
              <a:off x="3898901" y="1546225"/>
              <a:ext cx="3175" cy="9525"/>
            </a:xfrm>
            <a:custGeom>
              <a:avLst/>
              <a:gdLst/>
              <a:ahLst/>
              <a:cxnLst/>
              <a:rect l="l" t="t" r="r" b="b"/>
              <a:pathLst>
                <a:path w="1" h="2" extrusionOk="0">
                  <a:moveTo>
                    <a:pt x="0" y="0"/>
                  </a:moveTo>
                  <a:cubicBezTo>
                    <a:pt x="0" y="0"/>
                    <a:pt x="0" y="1"/>
                    <a:pt x="0" y="0"/>
                  </a:cubicBezTo>
                  <a:cubicBezTo>
                    <a:pt x="1" y="1"/>
                    <a:pt x="1" y="2"/>
                    <a:pt x="0" y="2"/>
                  </a:cubicBez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5" name="Google Shape;475;p16"/>
            <p:cNvSpPr/>
            <p:nvPr/>
          </p:nvSpPr>
          <p:spPr>
            <a:xfrm>
              <a:off x="4135438" y="1474788"/>
              <a:ext cx="0" cy="7937"/>
            </a:xfrm>
            <a:custGeom>
              <a:avLst/>
              <a:gdLst/>
              <a:ahLst/>
              <a:cxnLst/>
              <a:rect l="l" t="t" r="r" b="b"/>
              <a:pathLst>
                <a:path w="120000" h="5" extrusionOk="0">
                  <a:moveTo>
                    <a:pt x="0" y="3"/>
                  </a:moveTo>
                  <a:lnTo>
                    <a:pt x="0" y="5"/>
                  </a:lnTo>
                  <a:lnTo>
                    <a:pt x="0" y="0"/>
                  </a:lnTo>
                  <a:lnTo>
                    <a:pt x="0"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6" name="Google Shape;476;p16"/>
            <p:cNvSpPr/>
            <p:nvPr/>
          </p:nvSpPr>
          <p:spPr>
            <a:xfrm>
              <a:off x="4241801" y="1452563"/>
              <a:ext cx="4763" cy="14287"/>
            </a:xfrm>
            <a:custGeom>
              <a:avLst/>
              <a:gdLst/>
              <a:ahLst/>
              <a:cxnLst/>
              <a:rect l="l" t="t" r="r" b="b"/>
              <a:pathLst>
                <a:path w="1" h="3" extrusionOk="0">
                  <a:moveTo>
                    <a:pt x="0" y="1"/>
                  </a:moveTo>
                  <a:cubicBezTo>
                    <a:pt x="0" y="0"/>
                    <a:pt x="1" y="3"/>
                    <a:pt x="1" y="3"/>
                  </a:cubicBezTo>
                  <a:cubicBezTo>
                    <a:pt x="0" y="3"/>
                    <a:pt x="0" y="1"/>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7" name="Google Shape;477;p16"/>
            <p:cNvSpPr/>
            <p:nvPr/>
          </p:nvSpPr>
          <p:spPr>
            <a:xfrm>
              <a:off x="4289426" y="1398588"/>
              <a:ext cx="3175" cy="15875"/>
            </a:xfrm>
            <a:custGeom>
              <a:avLst/>
              <a:gdLst/>
              <a:ahLst/>
              <a:cxnLst/>
              <a:rect l="l" t="t" r="r" b="b"/>
              <a:pathLst>
                <a:path w="2" h="10" extrusionOk="0">
                  <a:moveTo>
                    <a:pt x="2" y="10"/>
                  </a:moveTo>
                  <a:lnTo>
                    <a:pt x="2" y="10"/>
                  </a:lnTo>
                  <a:lnTo>
                    <a:pt x="0" y="0"/>
                  </a:lnTo>
                  <a:lnTo>
                    <a:pt x="2" y="1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8" name="Google Shape;478;p16"/>
            <p:cNvSpPr/>
            <p:nvPr/>
          </p:nvSpPr>
          <p:spPr>
            <a:xfrm>
              <a:off x="3516313" y="2643188"/>
              <a:ext cx="4763" cy="12700"/>
            </a:xfrm>
            <a:custGeom>
              <a:avLst/>
              <a:gdLst/>
              <a:ahLst/>
              <a:cxnLst/>
              <a:rect l="l" t="t" r="r" b="b"/>
              <a:pathLst>
                <a:path w="1" h="3" extrusionOk="0">
                  <a:moveTo>
                    <a:pt x="1" y="1"/>
                  </a:moveTo>
                  <a:cubicBezTo>
                    <a:pt x="0" y="1"/>
                    <a:pt x="0" y="3"/>
                    <a:pt x="0" y="2"/>
                  </a:cubicBezTo>
                  <a:cubicBezTo>
                    <a:pt x="0" y="0"/>
                    <a:pt x="1" y="0"/>
                    <a:pt x="1"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9" name="Google Shape;479;p16"/>
            <p:cNvSpPr/>
            <p:nvPr/>
          </p:nvSpPr>
          <p:spPr>
            <a:xfrm>
              <a:off x="3511551" y="2652713"/>
              <a:ext cx="823913" cy="646112"/>
            </a:xfrm>
            <a:custGeom>
              <a:avLst/>
              <a:gdLst/>
              <a:ahLst/>
              <a:cxnLst/>
              <a:rect l="l" t="t" r="r" b="b"/>
              <a:pathLst>
                <a:path w="194" h="152" extrusionOk="0">
                  <a:moveTo>
                    <a:pt x="183" y="148"/>
                  </a:moveTo>
                  <a:cubicBezTo>
                    <a:pt x="176" y="152"/>
                    <a:pt x="179" y="144"/>
                    <a:pt x="173" y="145"/>
                  </a:cubicBezTo>
                  <a:cubicBezTo>
                    <a:pt x="172" y="145"/>
                    <a:pt x="176" y="142"/>
                    <a:pt x="175" y="142"/>
                  </a:cubicBezTo>
                  <a:cubicBezTo>
                    <a:pt x="168" y="145"/>
                    <a:pt x="167" y="139"/>
                    <a:pt x="168" y="133"/>
                  </a:cubicBezTo>
                  <a:cubicBezTo>
                    <a:pt x="170" y="132"/>
                    <a:pt x="170" y="132"/>
                    <a:pt x="170" y="132"/>
                  </a:cubicBezTo>
                  <a:cubicBezTo>
                    <a:pt x="170" y="131"/>
                    <a:pt x="166" y="133"/>
                    <a:pt x="166" y="132"/>
                  </a:cubicBezTo>
                  <a:cubicBezTo>
                    <a:pt x="167" y="132"/>
                    <a:pt x="167" y="132"/>
                    <a:pt x="168" y="131"/>
                  </a:cubicBezTo>
                  <a:cubicBezTo>
                    <a:pt x="166" y="132"/>
                    <a:pt x="166" y="131"/>
                    <a:pt x="164" y="132"/>
                  </a:cubicBezTo>
                  <a:cubicBezTo>
                    <a:pt x="167" y="128"/>
                    <a:pt x="167" y="128"/>
                    <a:pt x="167" y="128"/>
                  </a:cubicBezTo>
                  <a:cubicBezTo>
                    <a:pt x="164" y="130"/>
                    <a:pt x="164" y="130"/>
                    <a:pt x="164" y="130"/>
                  </a:cubicBezTo>
                  <a:cubicBezTo>
                    <a:pt x="159" y="134"/>
                    <a:pt x="163" y="128"/>
                    <a:pt x="159" y="129"/>
                  </a:cubicBezTo>
                  <a:cubicBezTo>
                    <a:pt x="160" y="128"/>
                    <a:pt x="160" y="128"/>
                    <a:pt x="160" y="128"/>
                  </a:cubicBezTo>
                  <a:cubicBezTo>
                    <a:pt x="156" y="129"/>
                    <a:pt x="154" y="126"/>
                    <a:pt x="151" y="126"/>
                  </a:cubicBezTo>
                  <a:cubicBezTo>
                    <a:pt x="154" y="123"/>
                    <a:pt x="154" y="123"/>
                    <a:pt x="154" y="123"/>
                  </a:cubicBezTo>
                  <a:cubicBezTo>
                    <a:pt x="151" y="125"/>
                    <a:pt x="150" y="125"/>
                    <a:pt x="149" y="125"/>
                  </a:cubicBezTo>
                  <a:cubicBezTo>
                    <a:pt x="151" y="122"/>
                    <a:pt x="146" y="126"/>
                    <a:pt x="147" y="124"/>
                  </a:cubicBezTo>
                  <a:cubicBezTo>
                    <a:pt x="147" y="123"/>
                    <a:pt x="147" y="123"/>
                    <a:pt x="147" y="123"/>
                  </a:cubicBezTo>
                  <a:cubicBezTo>
                    <a:pt x="144" y="125"/>
                    <a:pt x="148" y="121"/>
                    <a:pt x="145" y="124"/>
                  </a:cubicBezTo>
                  <a:cubicBezTo>
                    <a:pt x="146" y="122"/>
                    <a:pt x="146" y="122"/>
                    <a:pt x="146" y="122"/>
                  </a:cubicBezTo>
                  <a:cubicBezTo>
                    <a:pt x="143" y="125"/>
                    <a:pt x="147" y="119"/>
                    <a:pt x="145" y="121"/>
                  </a:cubicBezTo>
                  <a:cubicBezTo>
                    <a:pt x="145" y="121"/>
                    <a:pt x="145" y="121"/>
                    <a:pt x="145" y="121"/>
                  </a:cubicBezTo>
                  <a:cubicBezTo>
                    <a:pt x="143" y="122"/>
                    <a:pt x="145" y="120"/>
                    <a:pt x="144" y="120"/>
                  </a:cubicBezTo>
                  <a:cubicBezTo>
                    <a:pt x="144" y="120"/>
                    <a:pt x="144" y="120"/>
                    <a:pt x="144" y="120"/>
                  </a:cubicBezTo>
                  <a:cubicBezTo>
                    <a:pt x="143" y="120"/>
                    <a:pt x="144" y="118"/>
                    <a:pt x="141" y="120"/>
                  </a:cubicBezTo>
                  <a:cubicBezTo>
                    <a:pt x="143" y="118"/>
                    <a:pt x="143" y="120"/>
                    <a:pt x="146" y="117"/>
                  </a:cubicBezTo>
                  <a:cubicBezTo>
                    <a:pt x="140" y="117"/>
                    <a:pt x="138" y="113"/>
                    <a:pt x="135" y="111"/>
                  </a:cubicBezTo>
                  <a:cubicBezTo>
                    <a:pt x="136" y="109"/>
                    <a:pt x="136" y="109"/>
                    <a:pt x="137" y="108"/>
                  </a:cubicBezTo>
                  <a:cubicBezTo>
                    <a:pt x="136" y="108"/>
                    <a:pt x="136" y="107"/>
                    <a:pt x="134" y="109"/>
                  </a:cubicBezTo>
                  <a:cubicBezTo>
                    <a:pt x="134" y="109"/>
                    <a:pt x="135" y="107"/>
                    <a:pt x="135" y="107"/>
                  </a:cubicBezTo>
                  <a:cubicBezTo>
                    <a:pt x="136" y="105"/>
                    <a:pt x="132" y="109"/>
                    <a:pt x="133" y="107"/>
                  </a:cubicBezTo>
                  <a:cubicBezTo>
                    <a:pt x="135" y="105"/>
                    <a:pt x="135" y="105"/>
                    <a:pt x="135" y="105"/>
                  </a:cubicBezTo>
                  <a:cubicBezTo>
                    <a:pt x="133" y="107"/>
                    <a:pt x="132" y="106"/>
                    <a:pt x="131" y="106"/>
                  </a:cubicBezTo>
                  <a:cubicBezTo>
                    <a:pt x="132" y="106"/>
                    <a:pt x="132" y="105"/>
                    <a:pt x="133" y="105"/>
                  </a:cubicBezTo>
                  <a:cubicBezTo>
                    <a:pt x="130" y="106"/>
                    <a:pt x="132" y="103"/>
                    <a:pt x="130" y="104"/>
                  </a:cubicBezTo>
                  <a:cubicBezTo>
                    <a:pt x="132" y="103"/>
                    <a:pt x="132" y="103"/>
                    <a:pt x="132" y="103"/>
                  </a:cubicBezTo>
                  <a:cubicBezTo>
                    <a:pt x="133" y="100"/>
                    <a:pt x="129" y="106"/>
                    <a:pt x="129" y="104"/>
                  </a:cubicBezTo>
                  <a:cubicBezTo>
                    <a:pt x="131" y="102"/>
                    <a:pt x="131" y="102"/>
                    <a:pt x="131" y="102"/>
                  </a:cubicBezTo>
                  <a:cubicBezTo>
                    <a:pt x="128" y="104"/>
                    <a:pt x="127" y="102"/>
                    <a:pt x="126" y="103"/>
                  </a:cubicBezTo>
                  <a:cubicBezTo>
                    <a:pt x="126" y="102"/>
                    <a:pt x="126" y="102"/>
                    <a:pt x="126" y="102"/>
                  </a:cubicBezTo>
                  <a:cubicBezTo>
                    <a:pt x="125" y="102"/>
                    <a:pt x="125" y="100"/>
                    <a:pt x="123" y="101"/>
                  </a:cubicBezTo>
                  <a:cubicBezTo>
                    <a:pt x="124" y="100"/>
                    <a:pt x="127" y="97"/>
                    <a:pt x="126" y="97"/>
                  </a:cubicBezTo>
                  <a:cubicBezTo>
                    <a:pt x="123" y="100"/>
                    <a:pt x="123" y="97"/>
                    <a:pt x="120" y="101"/>
                  </a:cubicBezTo>
                  <a:cubicBezTo>
                    <a:pt x="120" y="100"/>
                    <a:pt x="120" y="97"/>
                    <a:pt x="119" y="98"/>
                  </a:cubicBezTo>
                  <a:cubicBezTo>
                    <a:pt x="120" y="97"/>
                    <a:pt x="122" y="94"/>
                    <a:pt x="123" y="94"/>
                  </a:cubicBezTo>
                  <a:cubicBezTo>
                    <a:pt x="124" y="92"/>
                    <a:pt x="124" y="92"/>
                    <a:pt x="124" y="92"/>
                  </a:cubicBezTo>
                  <a:cubicBezTo>
                    <a:pt x="125" y="91"/>
                    <a:pt x="124" y="93"/>
                    <a:pt x="126" y="91"/>
                  </a:cubicBezTo>
                  <a:cubicBezTo>
                    <a:pt x="125" y="91"/>
                    <a:pt x="123" y="92"/>
                    <a:pt x="123" y="91"/>
                  </a:cubicBezTo>
                  <a:cubicBezTo>
                    <a:pt x="121" y="92"/>
                    <a:pt x="117" y="95"/>
                    <a:pt x="116" y="95"/>
                  </a:cubicBezTo>
                  <a:cubicBezTo>
                    <a:pt x="118" y="94"/>
                    <a:pt x="119" y="91"/>
                    <a:pt x="120" y="91"/>
                  </a:cubicBezTo>
                  <a:cubicBezTo>
                    <a:pt x="113" y="96"/>
                    <a:pt x="113" y="96"/>
                    <a:pt x="113" y="96"/>
                  </a:cubicBezTo>
                  <a:cubicBezTo>
                    <a:pt x="113" y="96"/>
                    <a:pt x="115" y="93"/>
                    <a:pt x="114" y="94"/>
                  </a:cubicBezTo>
                  <a:cubicBezTo>
                    <a:pt x="112" y="95"/>
                    <a:pt x="112" y="95"/>
                    <a:pt x="112" y="95"/>
                  </a:cubicBezTo>
                  <a:cubicBezTo>
                    <a:pt x="112" y="95"/>
                    <a:pt x="110" y="95"/>
                    <a:pt x="113" y="92"/>
                  </a:cubicBezTo>
                  <a:cubicBezTo>
                    <a:pt x="114" y="91"/>
                    <a:pt x="114" y="92"/>
                    <a:pt x="115" y="90"/>
                  </a:cubicBezTo>
                  <a:cubicBezTo>
                    <a:pt x="114" y="90"/>
                    <a:pt x="113" y="91"/>
                    <a:pt x="113" y="90"/>
                  </a:cubicBezTo>
                  <a:cubicBezTo>
                    <a:pt x="113" y="90"/>
                    <a:pt x="113" y="90"/>
                    <a:pt x="113" y="90"/>
                  </a:cubicBezTo>
                  <a:cubicBezTo>
                    <a:pt x="113" y="89"/>
                    <a:pt x="111" y="90"/>
                    <a:pt x="110" y="92"/>
                  </a:cubicBezTo>
                  <a:cubicBezTo>
                    <a:pt x="110" y="93"/>
                    <a:pt x="111" y="91"/>
                    <a:pt x="111" y="92"/>
                  </a:cubicBezTo>
                  <a:cubicBezTo>
                    <a:pt x="109" y="93"/>
                    <a:pt x="108" y="93"/>
                    <a:pt x="107" y="93"/>
                  </a:cubicBezTo>
                  <a:cubicBezTo>
                    <a:pt x="110" y="91"/>
                    <a:pt x="110" y="91"/>
                    <a:pt x="110" y="91"/>
                  </a:cubicBezTo>
                  <a:cubicBezTo>
                    <a:pt x="107" y="93"/>
                    <a:pt x="105" y="93"/>
                    <a:pt x="104" y="93"/>
                  </a:cubicBezTo>
                  <a:cubicBezTo>
                    <a:pt x="102" y="94"/>
                    <a:pt x="106" y="91"/>
                    <a:pt x="106" y="91"/>
                  </a:cubicBezTo>
                  <a:cubicBezTo>
                    <a:pt x="106" y="89"/>
                    <a:pt x="101" y="92"/>
                    <a:pt x="103" y="89"/>
                  </a:cubicBezTo>
                  <a:cubicBezTo>
                    <a:pt x="103" y="89"/>
                    <a:pt x="101" y="91"/>
                    <a:pt x="101" y="90"/>
                  </a:cubicBezTo>
                  <a:cubicBezTo>
                    <a:pt x="101" y="90"/>
                    <a:pt x="103" y="88"/>
                    <a:pt x="102" y="88"/>
                  </a:cubicBezTo>
                  <a:cubicBezTo>
                    <a:pt x="103" y="87"/>
                    <a:pt x="101" y="88"/>
                    <a:pt x="101" y="88"/>
                  </a:cubicBezTo>
                  <a:cubicBezTo>
                    <a:pt x="100" y="89"/>
                    <a:pt x="101" y="88"/>
                    <a:pt x="101" y="88"/>
                  </a:cubicBezTo>
                  <a:cubicBezTo>
                    <a:pt x="100" y="88"/>
                    <a:pt x="97" y="89"/>
                    <a:pt x="97" y="86"/>
                  </a:cubicBezTo>
                  <a:cubicBezTo>
                    <a:pt x="96" y="87"/>
                    <a:pt x="94" y="88"/>
                    <a:pt x="94" y="88"/>
                  </a:cubicBezTo>
                  <a:cubicBezTo>
                    <a:pt x="95" y="86"/>
                    <a:pt x="95" y="86"/>
                    <a:pt x="95" y="86"/>
                  </a:cubicBezTo>
                  <a:cubicBezTo>
                    <a:pt x="96" y="85"/>
                    <a:pt x="95" y="86"/>
                    <a:pt x="96" y="84"/>
                  </a:cubicBezTo>
                  <a:cubicBezTo>
                    <a:pt x="93" y="86"/>
                    <a:pt x="100" y="84"/>
                    <a:pt x="97" y="85"/>
                  </a:cubicBezTo>
                  <a:cubicBezTo>
                    <a:pt x="99" y="83"/>
                    <a:pt x="94" y="87"/>
                    <a:pt x="96" y="85"/>
                  </a:cubicBezTo>
                  <a:cubicBezTo>
                    <a:pt x="96" y="84"/>
                    <a:pt x="93" y="86"/>
                    <a:pt x="94" y="84"/>
                  </a:cubicBezTo>
                  <a:cubicBezTo>
                    <a:pt x="94" y="84"/>
                    <a:pt x="97" y="82"/>
                    <a:pt x="97" y="81"/>
                  </a:cubicBezTo>
                  <a:cubicBezTo>
                    <a:pt x="96" y="81"/>
                    <a:pt x="96" y="82"/>
                    <a:pt x="95" y="82"/>
                  </a:cubicBezTo>
                  <a:cubicBezTo>
                    <a:pt x="94" y="83"/>
                    <a:pt x="94" y="83"/>
                    <a:pt x="94" y="83"/>
                  </a:cubicBezTo>
                  <a:cubicBezTo>
                    <a:pt x="92" y="85"/>
                    <a:pt x="93" y="82"/>
                    <a:pt x="92" y="84"/>
                  </a:cubicBezTo>
                  <a:cubicBezTo>
                    <a:pt x="93" y="83"/>
                    <a:pt x="90" y="84"/>
                    <a:pt x="93" y="81"/>
                  </a:cubicBezTo>
                  <a:cubicBezTo>
                    <a:pt x="95" y="79"/>
                    <a:pt x="95" y="79"/>
                    <a:pt x="95" y="79"/>
                  </a:cubicBezTo>
                  <a:cubicBezTo>
                    <a:pt x="94" y="79"/>
                    <a:pt x="92" y="81"/>
                    <a:pt x="91" y="82"/>
                  </a:cubicBezTo>
                  <a:cubicBezTo>
                    <a:pt x="92" y="81"/>
                    <a:pt x="92" y="81"/>
                    <a:pt x="92" y="81"/>
                  </a:cubicBezTo>
                  <a:cubicBezTo>
                    <a:pt x="88" y="84"/>
                    <a:pt x="91" y="80"/>
                    <a:pt x="88" y="82"/>
                  </a:cubicBezTo>
                  <a:cubicBezTo>
                    <a:pt x="89" y="80"/>
                    <a:pt x="87" y="81"/>
                    <a:pt x="89" y="78"/>
                  </a:cubicBezTo>
                  <a:cubicBezTo>
                    <a:pt x="87" y="79"/>
                    <a:pt x="86" y="80"/>
                    <a:pt x="86" y="79"/>
                  </a:cubicBezTo>
                  <a:cubicBezTo>
                    <a:pt x="86" y="78"/>
                    <a:pt x="86" y="78"/>
                    <a:pt x="87" y="78"/>
                  </a:cubicBezTo>
                  <a:cubicBezTo>
                    <a:pt x="88" y="76"/>
                    <a:pt x="87" y="77"/>
                    <a:pt x="86" y="77"/>
                  </a:cubicBezTo>
                  <a:cubicBezTo>
                    <a:pt x="87" y="77"/>
                    <a:pt x="87" y="75"/>
                    <a:pt x="88" y="73"/>
                  </a:cubicBezTo>
                  <a:cubicBezTo>
                    <a:pt x="86" y="74"/>
                    <a:pt x="85" y="76"/>
                    <a:pt x="84" y="77"/>
                  </a:cubicBezTo>
                  <a:cubicBezTo>
                    <a:pt x="87" y="73"/>
                    <a:pt x="80" y="78"/>
                    <a:pt x="83" y="75"/>
                  </a:cubicBezTo>
                  <a:cubicBezTo>
                    <a:pt x="83" y="74"/>
                    <a:pt x="85" y="73"/>
                    <a:pt x="85" y="72"/>
                  </a:cubicBezTo>
                  <a:cubicBezTo>
                    <a:pt x="88" y="68"/>
                    <a:pt x="82" y="74"/>
                    <a:pt x="83" y="72"/>
                  </a:cubicBezTo>
                  <a:cubicBezTo>
                    <a:pt x="80" y="75"/>
                    <a:pt x="80" y="75"/>
                    <a:pt x="80" y="75"/>
                  </a:cubicBezTo>
                  <a:cubicBezTo>
                    <a:pt x="82" y="73"/>
                    <a:pt x="78" y="76"/>
                    <a:pt x="81" y="73"/>
                  </a:cubicBezTo>
                  <a:cubicBezTo>
                    <a:pt x="79" y="74"/>
                    <a:pt x="81" y="71"/>
                    <a:pt x="78" y="74"/>
                  </a:cubicBezTo>
                  <a:cubicBezTo>
                    <a:pt x="79" y="70"/>
                    <a:pt x="74" y="73"/>
                    <a:pt x="78" y="67"/>
                  </a:cubicBezTo>
                  <a:cubicBezTo>
                    <a:pt x="77" y="68"/>
                    <a:pt x="77" y="67"/>
                    <a:pt x="76" y="68"/>
                  </a:cubicBezTo>
                  <a:cubicBezTo>
                    <a:pt x="75" y="70"/>
                    <a:pt x="78" y="67"/>
                    <a:pt x="77" y="69"/>
                  </a:cubicBezTo>
                  <a:cubicBezTo>
                    <a:pt x="76" y="69"/>
                    <a:pt x="76" y="69"/>
                    <a:pt x="75" y="70"/>
                  </a:cubicBezTo>
                  <a:cubicBezTo>
                    <a:pt x="76" y="69"/>
                    <a:pt x="75" y="68"/>
                    <a:pt x="78" y="66"/>
                  </a:cubicBezTo>
                  <a:cubicBezTo>
                    <a:pt x="79" y="64"/>
                    <a:pt x="73" y="71"/>
                    <a:pt x="73" y="69"/>
                  </a:cubicBezTo>
                  <a:cubicBezTo>
                    <a:pt x="74" y="67"/>
                    <a:pt x="74" y="67"/>
                    <a:pt x="74" y="67"/>
                  </a:cubicBezTo>
                  <a:cubicBezTo>
                    <a:pt x="71" y="68"/>
                    <a:pt x="71" y="68"/>
                    <a:pt x="71" y="68"/>
                  </a:cubicBezTo>
                  <a:cubicBezTo>
                    <a:pt x="71" y="67"/>
                    <a:pt x="73" y="65"/>
                    <a:pt x="75" y="63"/>
                  </a:cubicBezTo>
                  <a:cubicBezTo>
                    <a:pt x="74" y="63"/>
                    <a:pt x="74" y="63"/>
                    <a:pt x="73" y="64"/>
                  </a:cubicBezTo>
                  <a:cubicBezTo>
                    <a:pt x="74" y="61"/>
                    <a:pt x="74" y="61"/>
                    <a:pt x="74" y="61"/>
                  </a:cubicBezTo>
                  <a:cubicBezTo>
                    <a:pt x="73" y="63"/>
                    <a:pt x="73" y="62"/>
                    <a:pt x="72" y="63"/>
                  </a:cubicBezTo>
                  <a:cubicBezTo>
                    <a:pt x="73" y="62"/>
                    <a:pt x="73" y="62"/>
                    <a:pt x="73" y="62"/>
                  </a:cubicBezTo>
                  <a:cubicBezTo>
                    <a:pt x="74" y="61"/>
                    <a:pt x="73" y="61"/>
                    <a:pt x="72" y="61"/>
                  </a:cubicBezTo>
                  <a:cubicBezTo>
                    <a:pt x="71" y="63"/>
                    <a:pt x="71" y="64"/>
                    <a:pt x="71" y="64"/>
                  </a:cubicBezTo>
                  <a:cubicBezTo>
                    <a:pt x="70" y="65"/>
                    <a:pt x="70" y="65"/>
                    <a:pt x="69" y="66"/>
                  </a:cubicBezTo>
                  <a:cubicBezTo>
                    <a:pt x="71" y="64"/>
                    <a:pt x="70" y="64"/>
                    <a:pt x="70" y="63"/>
                  </a:cubicBezTo>
                  <a:cubicBezTo>
                    <a:pt x="70" y="62"/>
                    <a:pt x="68" y="65"/>
                    <a:pt x="68" y="65"/>
                  </a:cubicBezTo>
                  <a:cubicBezTo>
                    <a:pt x="69" y="63"/>
                    <a:pt x="67" y="64"/>
                    <a:pt x="69" y="63"/>
                  </a:cubicBezTo>
                  <a:cubicBezTo>
                    <a:pt x="69" y="62"/>
                    <a:pt x="68" y="64"/>
                    <a:pt x="69" y="63"/>
                  </a:cubicBezTo>
                  <a:cubicBezTo>
                    <a:pt x="70" y="62"/>
                    <a:pt x="71" y="60"/>
                    <a:pt x="70" y="61"/>
                  </a:cubicBezTo>
                  <a:cubicBezTo>
                    <a:pt x="68" y="62"/>
                    <a:pt x="66" y="65"/>
                    <a:pt x="67" y="64"/>
                  </a:cubicBezTo>
                  <a:cubicBezTo>
                    <a:pt x="69" y="62"/>
                    <a:pt x="69" y="62"/>
                    <a:pt x="69" y="62"/>
                  </a:cubicBezTo>
                  <a:cubicBezTo>
                    <a:pt x="69" y="60"/>
                    <a:pt x="69" y="60"/>
                    <a:pt x="69" y="60"/>
                  </a:cubicBezTo>
                  <a:cubicBezTo>
                    <a:pt x="67" y="62"/>
                    <a:pt x="67" y="62"/>
                    <a:pt x="67" y="62"/>
                  </a:cubicBezTo>
                  <a:cubicBezTo>
                    <a:pt x="68" y="61"/>
                    <a:pt x="68" y="61"/>
                    <a:pt x="68" y="61"/>
                  </a:cubicBezTo>
                  <a:cubicBezTo>
                    <a:pt x="66" y="63"/>
                    <a:pt x="67" y="61"/>
                    <a:pt x="65" y="63"/>
                  </a:cubicBezTo>
                  <a:cubicBezTo>
                    <a:pt x="64" y="63"/>
                    <a:pt x="65" y="61"/>
                    <a:pt x="65" y="61"/>
                  </a:cubicBezTo>
                  <a:cubicBezTo>
                    <a:pt x="65" y="61"/>
                    <a:pt x="65" y="61"/>
                    <a:pt x="65" y="61"/>
                  </a:cubicBezTo>
                  <a:cubicBezTo>
                    <a:pt x="66" y="59"/>
                    <a:pt x="65" y="60"/>
                    <a:pt x="63" y="61"/>
                  </a:cubicBezTo>
                  <a:cubicBezTo>
                    <a:pt x="64" y="60"/>
                    <a:pt x="64" y="60"/>
                    <a:pt x="64" y="60"/>
                  </a:cubicBezTo>
                  <a:cubicBezTo>
                    <a:pt x="64" y="60"/>
                    <a:pt x="63" y="60"/>
                    <a:pt x="62" y="61"/>
                  </a:cubicBezTo>
                  <a:cubicBezTo>
                    <a:pt x="62" y="59"/>
                    <a:pt x="67" y="53"/>
                    <a:pt x="65" y="55"/>
                  </a:cubicBezTo>
                  <a:cubicBezTo>
                    <a:pt x="64" y="55"/>
                    <a:pt x="61" y="58"/>
                    <a:pt x="61" y="60"/>
                  </a:cubicBezTo>
                  <a:cubicBezTo>
                    <a:pt x="61" y="58"/>
                    <a:pt x="57" y="60"/>
                    <a:pt x="59" y="57"/>
                  </a:cubicBezTo>
                  <a:cubicBezTo>
                    <a:pt x="57" y="58"/>
                    <a:pt x="57" y="58"/>
                    <a:pt x="57" y="58"/>
                  </a:cubicBezTo>
                  <a:cubicBezTo>
                    <a:pt x="56" y="56"/>
                    <a:pt x="52" y="58"/>
                    <a:pt x="54" y="54"/>
                  </a:cubicBezTo>
                  <a:cubicBezTo>
                    <a:pt x="55" y="53"/>
                    <a:pt x="56" y="52"/>
                    <a:pt x="57" y="51"/>
                  </a:cubicBezTo>
                  <a:cubicBezTo>
                    <a:pt x="55" y="52"/>
                    <a:pt x="58" y="48"/>
                    <a:pt x="55" y="51"/>
                  </a:cubicBezTo>
                  <a:cubicBezTo>
                    <a:pt x="54" y="53"/>
                    <a:pt x="53" y="54"/>
                    <a:pt x="53" y="55"/>
                  </a:cubicBezTo>
                  <a:cubicBezTo>
                    <a:pt x="52" y="56"/>
                    <a:pt x="50" y="55"/>
                    <a:pt x="51" y="53"/>
                  </a:cubicBezTo>
                  <a:cubicBezTo>
                    <a:pt x="51" y="54"/>
                    <a:pt x="50" y="54"/>
                    <a:pt x="50" y="54"/>
                  </a:cubicBezTo>
                  <a:cubicBezTo>
                    <a:pt x="52" y="52"/>
                    <a:pt x="52" y="51"/>
                    <a:pt x="50" y="51"/>
                  </a:cubicBezTo>
                  <a:cubicBezTo>
                    <a:pt x="49" y="53"/>
                    <a:pt x="49" y="53"/>
                    <a:pt x="49" y="53"/>
                  </a:cubicBezTo>
                  <a:cubicBezTo>
                    <a:pt x="50" y="51"/>
                    <a:pt x="50" y="51"/>
                    <a:pt x="50" y="51"/>
                  </a:cubicBezTo>
                  <a:cubicBezTo>
                    <a:pt x="49" y="52"/>
                    <a:pt x="47" y="55"/>
                    <a:pt x="48" y="53"/>
                  </a:cubicBezTo>
                  <a:cubicBezTo>
                    <a:pt x="49" y="51"/>
                    <a:pt x="49" y="51"/>
                    <a:pt x="49" y="51"/>
                  </a:cubicBezTo>
                  <a:cubicBezTo>
                    <a:pt x="48" y="52"/>
                    <a:pt x="45" y="54"/>
                    <a:pt x="46" y="52"/>
                  </a:cubicBezTo>
                  <a:cubicBezTo>
                    <a:pt x="47" y="49"/>
                    <a:pt x="47" y="49"/>
                    <a:pt x="47" y="49"/>
                  </a:cubicBezTo>
                  <a:cubicBezTo>
                    <a:pt x="47" y="49"/>
                    <a:pt x="45" y="50"/>
                    <a:pt x="45" y="51"/>
                  </a:cubicBezTo>
                  <a:cubicBezTo>
                    <a:pt x="46" y="49"/>
                    <a:pt x="45" y="49"/>
                    <a:pt x="46" y="46"/>
                  </a:cubicBezTo>
                  <a:cubicBezTo>
                    <a:pt x="41" y="51"/>
                    <a:pt x="39" y="49"/>
                    <a:pt x="37" y="48"/>
                  </a:cubicBezTo>
                  <a:cubicBezTo>
                    <a:pt x="38" y="46"/>
                    <a:pt x="38" y="46"/>
                    <a:pt x="38" y="46"/>
                  </a:cubicBezTo>
                  <a:cubicBezTo>
                    <a:pt x="39" y="45"/>
                    <a:pt x="37" y="49"/>
                    <a:pt x="37" y="47"/>
                  </a:cubicBezTo>
                  <a:cubicBezTo>
                    <a:pt x="38" y="46"/>
                    <a:pt x="38" y="44"/>
                    <a:pt x="40" y="43"/>
                  </a:cubicBezTo>
                  <a:cubicBezTo>
                    <a:pt x="40" y="41"/>
                    <a:pt x="37" y="45"/>
                    <a:pt x="37" y="45"/>
                  </a:cubicBezTo>
                  <a:cubicBezTo>
                    <a:pt x="35" y="47"/>
                    <a:pt x="38" y="44"/>
                    <a:pt x="36" y="46"/>
                  </a:cubicBezTo>
                  <a:cubicBezTo>
                    <a:pt x="36" y="47"/>
                    <a:pt x="36" y="44"/>
                    <a:pt x="34" y="47"/>
                  </a:cubicBezTo>
                  <a:cubicBezTo>
                    <a:pt x="35" y="46"/>
                    <a:pt x="36" y="44"/>
                    <a:pt x="37" y="43"/>
                  </a:cubicBezTo>
                  <a:cubicBezTo>
                    <a:pt x="36" y="44"/>
                    <a:pt x="36" y="44"/>
                    <a:pt x="36" y="44"/>
                  </a:cubicBezTo>
                  <a:cubicBezTo>
                    <a:pt x="37" y="41"/>
                    <a:pt x="41" y="39"/>
                    <a:pt x="43" y="35"/>
                  </a:cubicBezTo>
                  <a:cubicBezTo>
                    <a:pt x="42" y="35"/>
                    <a:pt x="42" y="35"/>
                    <a:pt x="42" y="35"/>
                  </a:cubicBezTo>
                  <a:cubicBezTo>
                    <a:pt x="44" y="32"/>
                    <a:pt x="45" y="33"/>
                    <a:pt x="45" y="31"/>
                  </a:cubicBezTo>
                  <a:cubicBezTo>
                    <a:pt x="44" y="32"/>
                    <a:pt x="41" y="36"/>
                    <a:pt x="40" y="37"/>
                  </a:cubicBezTo>
                  <a:cubicBezTo>
                    <a:pt x="39" y="37"/>
                    <a:pt x="35" y="43"/>
                    <a:pt x="35" y="42"/>
                  </a:cubicBezTo>
                  <a:cubicBezTo>
                    <a:pt x="35" y="41"/>
                    <a:pt x="36" y="43"/>
                    <a:pt x="37" y="40"/>
                  </a:cubicBezTo>
                  <a:cubicBezTo>
                    <a:pt x="38" y="38"/>
                    <a:pt x="35" y="41"/>
                    <a:pt x="35" y="40"/>
                  </a:cubicBezTo>
                  <a:cubicBezTo>
                    <a:pt x="35" y="41"/>
                    <a:pt x="33" y="44"/>
                    <a:pt x="32" y="44"/>
                  </a:cubicBezTo>
                  <a:cubicBezTo>
                    <a:pt x="33" y="42"/>
                    <a:pt x="34" y="42"/>
                    <a:pt x="34" y="41"/>
                  </a:cubicBezTo>
                  <a:cubicBezTo>
                    <a:pt x="33" y="42"/>
                    <a:pt x="31" y="43"/>
                    <a:pt x="31" y="45"/>
                  </a:cubicBezTo>
                  <a:cubicBezTo>
                    <a:pt x="29" y="48"/>
                    <a:pt x="31" y="43"/>
                    <a:pt x="29" y="46"/>
                  </a:cubicBezTo>
                  <a:cubicBezTo>
                    <a:pt x="30" y="43"/>
                    <a:pt x="33" y="40"/>
                    <a:pt x="33" y="39"/>
                  </a:cubicBezTo>
                  <a:cubicBezTo>
                    <a:pt x="32" y="41"/>
                    <a:pt x="30" y="41"/>
                    <a:pt x="28" y="45"/>
                  </a:cubicBezTo>
                  <a:cubicBezTo>
                    <a:pt x="29" y="44"/>
                    <a:pt x="30" y="42"/>
                    <a:pt x="31" y="41"/>
                  </a:cubicBezTo>
                  <a:cubicBezTo>
                    <a:pt x="32" y="39"/>
                    <a:pt x="27" y="45"/>
                    <a:pt x="30" y="40"/>
                  </a:cubicBezTo>
                  <a:cubicBezTo>
                    <a:pt x="28" y="42"/>
                    <a:pt x="28" y="42"/>
                    <a:pt x="28" y="42"/>
                  </a:cubicBezTo>
                  <a:cubicBezTo>
                    <a:pt x="29" y="41"/>
                    <a:pt x="29" y="41"/>
                    <a:pt x="30" y="39"/>
                  </a:cubicBezTo>
                  <a:cubicBezTo>
                    <a:pt x="29" y="39"/>
                    <a:pt x="26" y="42"/>
                    <a:pt x="29" y="38"/>
                  </a:cubicBezTo>
                  <a:cubicBezTo>
                    <a:pt x="28" y="38"/>
                    <a:pt x="28" y="38"/>
                    <a:pt x="26" y="41"/>
                  </a:cubicBezTo>
                  <a:cubicBezTo>
                    <a:pt x="26" y="42"/>
                    <a:pt x="28" y="39"/>
                    <a:pt x="26" y="43"/>
                  </a:cubicBezTo>
                  <a:cubicBezTo>
                    <a:pt x="28" y="40"/>
                    <a:pt x="25" y="43"/>
                    <a:pt x="24" y="43"/>
                  </a:cubicBezTo>
                  <a:cubicBezTo>
                    <a:pt x="25" y="42"/>
                    <a:pt x="25" y="42"/>
                    <a:pt x="25" y="42"/>
                  </a:cubicBezTo>
                  <a:cubicBezTo>
                    <a:pt x="25" y="42"/>
                    <a:pt x="24" y="42"/>
                    <a:pt x="23" y="43"/>
                  </a:cubicBezTo>
                  <a:cubicBezTo>
                    <a:pt x="25" y="41"/>
                    <a:pt x="25" y="41"/>
                    <a:pt x="25" y="41"/>
                  </a:cubicBezTo>
                  <a:cubicBezTo>
                    <a:pt x="23" y="43"/>
                    <a:pt x="23" y="43"/>
                    <a:pt x="23" y="43"/>
                  </a:cubicBezTo>
                  <a:cubicBezTo>
                    <a:pt x="22" y="44"/>
                    <a:pt x="25" y="39"/>
                    <a:pt x="24" y="39"/>
                  </a:cubicBezTo>
                  <a:cubicBezTo>
                    <a:pt x="26" y="38"/>
                    <a:pt x="26" y="38"/>
                    <a:pt x="26" y="38"/>
                  </a:cubicBezTo>
                  <a:cubicBezTo>
                    <a:pt x="25" y="38"/>
                    <a:pt x="27" y="36"/>
                    <a:pt x="26" y="36"/>
                  </a:cubicBezTo>
                  <a:cubicBezTo>
                    <a:pt x="24" y="38"/>
                    <a:pt x="23" y="41"/>
                    <a:pt x="22" y="42"/>
                  </a:cubicBezTo>
                  <a:cubicBezTo>
                    <a:pt x="21" y="43"/>
                    <a:pt x="23" y="40"/>
                    <a:pt x="21" y="42"/>
                  </a:cubicBezTo>
                  <a:cubicBezTo>
                    <a:pt x="23" y="40"/>
                    <a:pt x="23" y="40"/>
                    <a:pt x="23" y="40"/>
                  </a:cubicBezTo>
                  <a:cubicBezTo>
                    <a:pt x="24" y="39"/>
                    <a:pt x="25" y="36"/>
                    <a:pt x="24" y="36"/>
                  </a:cubicBezTo>
                  <a:cubicBezTo>
                    <a:pt x="24" y="36"/>
                    <a:pt x="21" y="39"/>
                    <a:pt x="21" y="40"/>
                  </a:cubicBezTo>
                  <a:cubicBezTo>
                    <a:pt x="21" y="40"/>
                    <a:pt x="21" y="39"/>
                    <a:pt x="22" y="37"/>
                  </a:cubicBezTo>
                  <a:cubicBezTo>
                    <a:pt x="21" y="38"/>
                    <a:pt x="21" y="40"/>
                    <a:pt x="20" y="40"/>
                  </a:cubicBezTo>
                  <a:cubicBezTo>
                    <a:pt x="20" y="39"/>
                    <a:pt x="21" y="37"/>
                    <a:pt x="22" y="34"/>
                  </a:cubicBezTo>
                  <a:cubicBezTo>
                    <a:pt x="24" y="31"/>
                    <a:pt x="24" y="31"/>
                    <a:pt x="24" y="31"/>
                  </a:cubicBezTo>
                  <a:cubicBezTo>
                    <a:pt x="24" y="31"/>
                    <a:pt x="24" y="31"/>
                    <a:pt x="24" y="31"/>
                  </a:cubicBezTo>
                  <a:cubicBezTo>
                    <a:pt x="26" y="29"/>
                    <a:pt x="25" y="29"/>
                    <a:pt x="27" y="26"/>
                  </a:cubicBezTo>
                  <a:cubicBezTo>
                    <a:pt x="27" y="25"/>
                    <a:pt x="26" y="26"/>
                    <a:pt x="25" y="27"/>
                  </a:cubicBezTo>
                  <a:cubicBezTo>
                    <a:pt x="23" y="32"/>
                    <a:pt x="21" y="33"/>
                    <a:pt x="18" y="37"/>
                  </a:cubicBezTo>
                  <a:cubicBezTo>
                    <a:pt x="17" y="38"/>
                    <a:pt x="24" y="26"/>
                    <a:pt x="19" y="32"/>
                  </a:cubicBezTo>
                  <a:cubicBezTo>
                    <a:pt x="19" y="34"/>
                    <a:pt x="16" y="36"/>
                    <a:pt x="17" y="36"/>
                  </a:cubicBezTo>
                  <a:cubicBezTo>
                    <a:pt x="17" y="35"/>
                    <a:pt x="15" y="40"/>
                    <a:pt x="15" y="37"/>
                  </a:cubicBezTo>
                  <a:cubicBezTo>
                    <a:pt x="16" y="36"/>
                    <a:pt x="17" y="33"/>
                    <a:pt x="19" y="31"/>
                  </a:cubicBezTo>
                  <a:cubicBezTo>
                    <a:pt x="18" y="32"/>
                    <a:pt x="19" y="32"/>
                    <a:pt x="19" y="32"/>
                  </a:cubicBezTo>
                  <a:cubicBezTo>
                    <a:pt x="20" y="30"/>
                    <a:pt x="22" y="27"/>
                    <a:pt x="21" y="27"/>
                  </a:cubicBezTo>
                  <a:cubicBezTo>
                    <a:pt x="21" y="27"/>
                    <a:pt x="20" y="27"/>
                    <a:pt x="19" y="29"/>
                  </a:cubicBezTo>
                  <a:cubicBezTo>
                    <a:pt x="17" y="32"/>
                    <a:pt x="20" y="29"/>
                    <a:pt x="18" y="32"/>
                  </a:cubicBezTo>
                  <a:cubicBezTo>
                    <a:pt x="17" y="32"/>
                    <a:pt x="19" y="28"/>
                    <a:pt x="16" y="32"/>
                  </a:cubicBezTo>
                  <a:cubicBezTo>
                    <a:pt x="16" y="32"/>
                    <a:pt x="15" y="35"/>
                    <a:pt x="14" y="37"/>
                  </a:cubicBezTo>
                  <a:cubicBezTo>
                    <a:pt x="13" y="37"/>
                    <a:pt x="13" y="37"/>
                    <a:pt x="13" y="37"/>
                  </a:cubicBezTo>
                  <a:cubicBezTo>
                    <a:pt x="14" y="36"/>
                    <a:pt x="14" y="36"/>
                    <a:pt x="14" y="36"/>
                  </a:cubicBezTo>
                  <a:cubicBezTo>
                    <a:pt x="14" y="34"/>
                    <a:pt x="12" y="38"/>
                    <a:pt x="11" y="38"/>
                  </a:cubicBezTo>
                  <a:cubicBezTo>
                    <a:pt x="13" y="34"/>
                    <a:pt x="13" y="34"/>
                    <a:pt x="13" y="34"/>
                  </a:cubicBezTo>
                  <a:cubicBezTo>
                    <a:pt x="15" y="31"/>
                    <a:pt x="13" y="36"/>
                    <a:pt x="16" y="31"/>
                  </a:cubicBezTo>
                  <a:cubicBezTo>
                    <a:pt x="15" y="31"/>
                    <a:pt x="14" y="33"/>
                    <a:pt x="14" y="32"/>
                  </a:cubicBezTo>
                  <a:cubicBezTo>
                    <a:pt x="15" y="31"/>
                    <a:pt x="15" y="31"/>
                    <a:pt x="15" y="31"/>
                  </a:cubicBezTo>
                  <a:cubicBezTo>
                    <a:pt x="15" y="31"/>
                    <a:pt x="18" y="25"/>
                    <a:pt x="15" y="28"/>
                  </a:cubicBezTo>
                  <a:cubicBezTo>
                    <a:pt x="14" y="29"/>
                    <a:pt x="14" y="29"/>
                    <a:pt x="13" y="31"/>
                  </a:cubicBezTo>
                  <a:cubicBezTo>
                    <a:pt x="12" y="31"/>
                    <a:pt x="11" y="33"/>
                    <a:pt x="10" y="33"/>
                  </a:cubicBezTo>
                  <a:cubicBezTo>
                    <a:pt x="12" y="29"/>
                    <a:pt x="9" y="32"/>
                    <a:pt x="12" y="29"/>
                  </a:cubicBezTo>
                  <a:cubicBezTo>
                    <a:pt x="11" y="31"/>
                    <a:pt x="12" y="31"/>
                    <a:pt x="14" y="28"/>
                  </a:cubicBezTo>
                  <a:cubicBezTo>
                    <a:pt x="16" y="24"/>
                    <a:pt x="15" y="29"/>
                    <a:pt x="17" y="25"/>
                  </a:cubicBezTo>
                  <a:cubicBezTo>
                    <a:pt x="17" y="25"/>
                    <a:pt x="19" y="21"/>
                    <a:pt x="20" y="18"/>
                  </a:cubicBezTo>
                  <a:cubicBezTo>
                    <a:pt x="20" y="18"/>
                    <a:pt x="19" y="19"/>
                    <a:pt x="19" y="19"/>
                  </a:cubicBezTo>
                  <a:cubicBezTo>
                    <a:pt x="17" y="22"/>
                    <a:pt x="18" y="22"/>
                    <a:pt x="16" y="24"/>
                  </a:cubicBezTo>
                  <a:cubicBezTo>
                    <a:pt x="16" y="23"/>
                    <a:pt x="14" y="24"/>
                    <a:pt x="12" y="26"/>
                  </a:cubicBezTo>
                  <a:cubicBezTo>
                    <a:pt x="13" y="25"/>
                    <a:pt x="14" y="22"/>
                    <a:pt x="15" y="22"/>
                  </a:cubicBezTo>
                  <a:cubicBezTo>
                    <a:pt x="13" y="23"/>
                    <a:pt x="12" y="22"/>
                    <a:pt x="12" y="20"/>
                  </a:cubicBezTo>
                  <a:cubicBezTo>
                    <a:pt x="10" y="25"/>
                    <a:pt x="10" y="21"/>
                    <a:pt x="9" y="24"/>
                  </a:cubicBezTo>
                  <a:cubicBezTo>
                    <a:pt x="9" y="25"/>
                    <a:pt x="8" y="28"/>
                    <a:pt x="7" y="30"/>
                  </a:cubicBezTo>
                  <a:cubicBezTo>
                    <a:pt x="6" y="30"/>
                    <a:pt x="8" y="28"/>
                    <a:pt x="8" y="27"/>
                  </a:cubicBezTo>
                  <a:cubicBezTo>
                    <a:pt x="6" y="29"/>
                    <a:pt x="9" y="24"/>
                    <a:pt x="7" y="27"/>
                  </a:cubicBezTo>
                  <a:cubicBezTo>
                    <a:pt x="8" y="26"/>
                    <a:pt x="10" y="22"/>
                    <a:pt x="11" y="19"/>
                  </a:cubicBezTo>
                  <a:cubicBezTo>
                    <a:pt x="10" y="21"/>
                    <a:pt x="13" y="17"/>
                    <a:pt x="12" y="17"/>
                  </a:cubicBezTo>
                  <a:cubicBezTo>
                    <a:pt x="10" y="18"/>
                    <a:pt x="9" y="19"/>
                    <a:pt x="8" y="19"/>
                  </a:cubicBezTo>
                  <a:cubicBezTo>
                    <a:pt x="8" y="16"/>
                    <a:pt x="5" y="18"/>
                    <a:pt x="4" y="18"/>
                  </a:cubicBezTo>
                  <a:cubicBezTo>
                    <a:pt x="5" y="16"/>
                    <a:pt x="7" y="12"/>
                    <a:pt x="7" y="12"/>
                  </a:cubicBezTo>
                  <a:cubicBezTo>
                    <a:pt x="6" y="11"/>
                    <a:pt x="5" y="16"/>
                    <a:pt x="5" y="13"/>
                  </a:cubicBezTo>
                  <a:cubicBezTo>
                    <a:pt x="6" y="13"/>
                    <a:pt x="6" y="13"/>
                    <a:pt x="6" y="13"/>
                  </a:cubicBezTo>
                  <a:cubicBezTo>
                    <a:pt x="5" y="14"/>
                    <a:pt x="5" y="10"/>
                    <a:pt x="3" y="15"/>
                  </a:cubicBezTo>
                  <a:cubicBezTo>
                    <a:pt x="5" y="11"/>
                    <a:pt x="5" y="11"/>
                    <a:pt x="5" y="11"/>
                  </a:cubicBezTo>
                  <a:cubicBezTo>
                    <a:pt x="5" y="10"/>
                    <a:pt x="4" y="11"/>
                    <a:pt x="4" y="12"/>
                  </a:cubicBezTo>
                  <a:cubicBezTo>
                    <a:pt x="4" y="10"/>
                    <a:pt x="5" y="9"/>
                    <a:pt x="5" y="8"/>
                  </a:cubicBezTo>
                  <a:cubicBezTo>
                    <a:pt x="6" y="5"/>
                    <a:pt x="4" y="8"/>
                    <a:pt x="3" y="8"/>
                  </a:cubicBezTo>
                  <a:cubicBezTo>
                    <a:pt x="3" y="11"/>
                    <a:pt x="3" y="11"/>
                    <a:pt x="3" y="11"/>
                  </a:cubicBezTo>
                  <a:cubicBezTo>
                    <a:pt x="1" y="12"/>
                    <a:pt x="1" y="9"/>
                    <a:pt x="0" y="10"/>
                  </a:cubicBezTo>
                  <a:cubicBezTo>
                    <a:pt x="1" y="7"/>
                    <a:pt x="1" y="7"/>
                    <a:pt x="1" y="7"/>
                  </a:cubicBezTo>
                  <a:cubicBezTo>
                    <a:pt x="0" y="8"/>
                    <a:pt x="0" y="8"/>
                    <a:pt x="0" y="8"/>
                  </a:cubicBezTo>
                  <a:cubicBezTo>
                    <a:pt x="1" y="6"/>
                    <a:pt x="1" y="5"/>
                    <a:pt x="0" y="6"/>
                  </a:cubicBezTo>
                  <a:cubicBezTo>
                    <a:pt x="4" y="1"/>
                    <a:pt x="4" y="1"/>
                    <a:pt x="4" y="1"/>
                  </a:cubicBezTo>
                  <a:cubicBezTo>
                    <a:pt x="4" y="3"/>
                    <a:pt x="2" y="4"/>
                    <a:pt x="2" y="6"/>
                  </a:cubicBezTo>
                  <a:cubicBezTo>
                    <a:pt x="1" y="8"/>
                    <a:pt x="2" y="8"/>
                    <a:pt x="3" y="6"/>
                  </a:cubicBezTo>
                  <a:cubicBezTo>
                    <a:pt x="3" y="6"/>
                    <a:pt x="3" y="6"/>
                    <a:pt x="2" y="7"/>
                  </a:cubicBezTo>
                  <a:cubicBezTo>
                    <a:pt x="4" y="4"/>
                    <a:pt x="4" y="4"/>
                    <a:pt x="5" y="2"/>
                  </a:cubicBezTo>
                  <a:cubicBezTo>
                    <a:pt x="5" y="2"/>
                    <a:pt x="5" y="1"/>
                    <a:pt x="5" y="2"/>
                  </a:cubicBezTo>
                  <a:cubicBezTo>
                    <a:pt x="6" y="1"/>
                    <a:pt x="6" y="1"/>
                    <a:pt x="7" y="1"/>
                  </a:cubicBezTo>
                  <a:cubicBezTo>
                    <a:pt x="6" y="2"/>
                    <a:pt x="6" y="3"/>
                    <a:pt x="6" y="4"/>
                  </a:cubicBezTo>
                  <a:cubicBezTo>
                    <a:pt x="7" y="1"/>
                    <a:pt x="8" y="0"/>
                    <a:pt x="8" y="2"/>
                  </a:cubicBezTo>
                  <a:cubicBezTo>
                    <a:pt x="7" y="5"/>
                    <a:pt x="11" y="0"/>
                    <a:pt x="11" y="2"/>
                  </a:cubicBezTo>
                  <a:cubicBezTo>
                    <a:pt x="9" y="4"/>
                    <a:pt x="8" y="6"/>
                    <a:pt x="7" y="7"/>
                  </a:cubicBezTo>
                  <a:cubicBezTo>
                    <a:pt x="7" y="9"/>
                    <a:pt x="7" y="7"/>
                    <a:pt x="7" y="9"/>
                  </a:cubicBezTo>
                  <a:cubicBezTo>
                    <a:pt x="8" y="7"/>
                    <a:pt x="10" y="4"/>
                    <a:pt x="12" y="3"/>
                  </a:cubicBezTo>
                  <a:cubicBezTo>
                    <a:pt x="11" y="5"/>
                    <a:pt x="11" y="5"/>
                    <a:pt x="11" y="5"/>
                  </a:cubicBezTo>
                  <a:cubicBezTo>
                    <a:pt x="12" y="4"/>
                    <a:pt x="13" y="1"/>
                    <a:pt x="14" y="2"/>
                  </a:cubicBezTo>
                  <a:cubicBezTo>
                    <a:pt x="15" y="4"/>
                    <a:pt x="16" y="5"/>
                    <a:pt x="17" y="6"/>
                  </a:cubicBezTo>
                  <a:cubicBezTo>
                    <a:pt x="16" y="8"/>
                    <a:pt x="16" y="8"/>
                    <a:pt x="16" y="8"/>
                  </a:cubicBezTo>
                  <a:cubicBezTo>
                    <a:pt x="19" y="4"/>
                    <a:pt x="19" y="7"/>
                    <a:pt x="21" y="6"/>
                  </a:cubicBezTo>
                  <a:cubicBezTo>
                    <a:pt x="21" y="8"/>
                    <a:pt x="25" y="5"/>
                    <a:pt x="23" y="9"/>
                  </a:cubicBezTo>
                  <a:cubicBezTo>
                    <a:pt x="26" y="9"/>
                    <a:pt x="30" y="8"/>
                    <a:pt x="31" y="11"/>
                  </a:cubicBezTo>
                  <a:cubicBezTo>
                    <a:pt x="29" y="13"/>
                    <a:pt x="29" y="13"/>
                    <a:pt x="29" y="13"/>
                  </a:cubicBezTo>
                  <a:cubicBezTo>
                    <a:pt x="31" y="11"/>
                    <a:pt x="29" y="15"/>
                    <a:pt x="29" y="15"/>
                  </a:cubicBezTo>
                  <a:cubicBezTo>
                    <a:pt x="30" y="12"/>
                    <a:pt x="32" y="12"/>
                    <a:pt x="33" y="11"/>
                  </a:cubicBezTo>
                  <a:cubicBezTo>
                    <a:pt x="33" y="14"/>
                    <a:pt x="35" y="12"/>
                    <a:pt x="38" y="11"/>
                  </a:cubicBezTo>
                  <a:cubicBezTo>
                    <a:pt x="36" y="13"/>
                    <a:pt x="36" y="13"/>
                    <a:pt x="36" y="13"/>
                  </a:cubicBezTo>
                  <a:cubicBezTo>
                    <a:pt x="40" y="9"/>
                    <a:pt x="39" y="13"/>
                    <a:pt x="39" y="15"/>
                  </a:cubicBezTo>
                  <a:cubicBezTo>
                    <a:pt x="39" y="16"/>
                    <a:pt x="38" y="18"/>
                    <a:pt x="39" y="18"/>
                  </a:cubicBezTo>
                  <a:cubicBezTo>
                    <a:pt x="41" y="15"/>
                    <a:pt x="41" y="15"/>
                    <a:pt x="44" y="14"/>
                  </a:cubicBezTo>
                  <a:cubicBezTo>
                    <a:pt x="44" y="14"/>
                    <a:pt x="45" y="16"/>
                    <a:pt x="45" y="18"/>
                  </a:cubicBezTo>
                  <a:cubicBezTo>
                    <a:pt x="50" y="15"/>
                    <a:pt x="51" y="19"/>
                    <a:pt x="55" y="18"/>
                  </a:cubicBezTo>
                  <a:cubicBezTo>
                    <a:pt x="54" y="21"/>
                    <a:pt x="54" y="21"/>
                    <a:pt x="54" y="21"/>
                  </a:cubicBezTo>
                  <a:cubicBezTo>
                    <a:pt x="60" y="18"/>
                    <a:pt x="60" y="24"/>
                    <a:pt x="64" y="23"/>
                  </a:cubicBezTo>
                  <a:cubicBezTo>
                    <a:pt x="61" y="27"/>
                    <a:pt x="61" y="27"/>
                    <a:pt x="61" y="27"/>
                  </a:cubicBezTo>
                  <a:cubicBezTo>
                    <a:pt x="61" y="28"/>
                    <a:pt x="63" y="27"/>
                    <a:pt x="65" y="24"/>
                  </a:cubicBezTo>
                  <a:cubicBezTo>
                    <a:pt x="65" y="26"/>
                    <a:pt x="68" y="24"/>
                    <a:pt x="66" y="27"/>
                  </a:cubicBezTo>
                  <a:cubicBezTo>
                    <a:pt x="66" y="28"/>
                    <a:pt x="68" y="26"/>
                    <a:pt x="69" y="26"/>
                  </a:cubicBezTo>
                  <a:cubicBezTo>
                    <a:pt x="69" y="28"/>
                    <a:pt x="70" y="28"/>
                    <a:pt x="72" y="29"/>
                  </a:cubicBezTo>
                  <a:cubicBezTo>
                    <a:pt x="72" y="28"/>
                    <a:pt x="72" y="28"/>
                    <a:pt x="72" y="28"/>
                  </a:cubicBezTo>
                  <a:cubicBezTo>
                    <a:pt x="71" y="29"/>
                    <a:pt x="70" y="30"/>
                    <a:pt x="70" y="31"/>
                  </a:cubicBezTo>
                  <a:cubicBezTo>
                    <a:pt x="71" y="30"/>
                    <a:pt x="71" y="33"/>
                    <a:pt x="74" y="28"/>
                  </a:cubicBezTo>
                  <a:cubicBezTo>
                    <a:pt x="73" y="32"/>
                    <a:pt x="78" y="29"/>
                    <a:pt x="77" y="33"/>
                  </a:cubicBezTo>
                  <a:cubicBezTo>
                    <a:pt x="78" y="32"/>
                    <a:pt x="78" y="32"/>
                    <a:pt x="79" y="31"/>
                  </a:cubicBezTo>
                  <a:cubicBezTo>
                    <a:pt x="80" y="32"/>
                    <a:pt x="80" y="35"/>
                    <a:pt x="82" y="34"/>
                  </a:cubicBezTo>
                  <a:cubicBezTo>
                    <a:pt x="82" y="35"/>
                    <a:pt x="80" y="36"/>
                    <a:pt x="81" y="36"/>
                  </a:cubicBezTo>
                  <a:cubicBezTo>
                    <a:pt x="81" y="36"/>
                    <a:pt x="82" y="35"/>
                    <a:pt x="83" y="34"/>
                  </a:cubicBezTo>
                  <a:cubicBezTo>
                    <a:pt x="87" y="34"/>
                    <a:pt x="85" y="40"/>
                    <a:pt x="87" y="40"/>
                  </a:cubicBezTo>
                  <a:cubicBezTo>
                    <a:pt x="92" y="41"/>
                    <a:pt x="94" y="44"/>
                    <a:pt x="97" y="46"/>
                  </a:cubicBezTo>
                  <a:cubicBezTo>
                    <a:pt x="96" y="47"/>
                    <a:pt x="96" y="47"/>
                    <a:pt x="96" y="47"/>
                  </a:cubicBezTo>
                  <a:cubicBezTo>
                    <a:pt x="100" y="45"/>
                    <a:pt x="96" y="52"/>
                    <a:pt x="101" y="48"/>
                  </a:cubicBezTo>
                  <a:cubicBezTo>
                    <a:pt x="100" y="49"/>
                    <a:pt x="101" y="49"/>
                    <a:pt x="100" y="51"/>
                  </a:cubicBezTo>
                  <a:cubicBezTo>
                    <a:pt x="102" y="49"/>
                    <a:pt x="100" y="55"/>
                    <a:pt x="103" y="53"/>
                  </a:cubicBezTo>
                  <a:cubicBezTo>
                    <a:pt x="103" y="53"/>
                    <a:pt x="103" y="53"/>
                    <a:pt x="103" y="53"/>
                  </a:cubicBezTo>
                  <a:cubicBezTo>
                    <a:pt x="102" y="56"/>
                    <a:pt x="105" y="54"/>
                    <a:pt x="105" y="57"/>
                  </a:cubicBezTo>
                  <a:cubicBezTo>
                    <a:pt x="105" y="57"/>
                    <a:pt x="104" y="57"/>
                    <a:pt x="104" y="58"/>
                  </a:cubicBezTo>
                  <a:cubicBezTo>
                    <a:pt x="103" y="60"/>
                    <a:pt x="108" y="55"/>
                    <a:pt x="104" y="59"/>
                  </a:cubicBezTo>
                  <a:cubicBezTo>
                    <a:pt x="105" y="60"/>
                    <a:pt x="106" y="57"/>
                    <a:pt x="106" y="57"/>
                  </a:cubicBezTo>
                  <a:cubicBezTo>
                    <a:pt x="107" y="61"/>
                    <a:pt x="112" y="61"/>
                    <a:pt x="115" y="62"/>
                  </a:cubicBezTo>
                  <a:cubicBezTo>
                    <a:pt x="115" y="66"/>
                    <a:pt x="110" y="69"/>
                    <a:pt x="114" y="68"/>
                  </a:cubicBezTo>
                  <a:cubicBezTo>
                    <a:pt x="113" y="68"/>
                    <a:pt x="115" y="66"/>
                    <a:pt x="114" y="67"/>
                  </a:cubicBezTo>
                  <a:cubicBezTo>
                    <a:pt x="116" y="66"/>
                    <a:pt x="111" y="72"/>
                    <a:pt x="113" y="70"/>
                  </a:cubicBezTo>
                  <a:cubicBezTo>
                    <a:pt x="115" y="68"/>
                    <a:pt x="115" y="69"/>
                    <a:pt x="116" y="68"/>
                  </a:cubicBezTo>
                  <a:cubicBezTo>
                    <a:pt x="116" y="70"/>
                    <a:pt x="114" y="73"/>
                    <a:pt x="117" y="72"/>
                  </a:cubicBezTo>
                  <a:cubicBezTo>
                    <a:pt x="116" y="73"/>
                    <a:pt x="116" y="73"/>
                    <a:pt x="116" y="73"/>
                  </a:cubicBezTo>
                  <a:cubicBezTo>
                    <a:pt x="120" y="70"/>
                    <a:pt x="119" y="73"/>
                    <a:pt x="124" y="70"/>
                  </a:cubicBezTo>
                  <a:cubicBezTo>
                    <a:pt x="130" y="74"/>
                    <a:pt x="138" y="77"/>
                    <a:pt x="143" y="82"/>
                  </a:cubicBezTo>
                  <a:cubicBezTo>
                    <a:pt x="148" y="88"/>
                    <a:pt x="155" y="91"/>
                    <a:pt x="158" y="98"/>
                  </a:cubicBezTo>
                  <a:cubicBezTo>
                    <a:pt x="156" y="103"/>
                    <a:pt x="156" y="103"/>
                    <a:pt x="159" y="103"/>
                  </a:cubicBezTo>
                  <a:cubicBezTo>
                    <a:pt x="158" y="104"/>
                    <a:pt x="158" y="104"/>
                    <a:pt x="158" y="104"/>
                  </a:cubicBezTo>
                  <a:cubicBezTo>
                    <a:pt x="161" y="101"/>
                    <a:pt x="159" y="104"/>
                    <a:pt x="162" y="102"/>
                  </a:cubicBezTo>
                  <a:cubicBezTo>
                    <a:pt x="163" y="104"/>
                    <a:pt x="166" y="105"/>
                    <a:pt x="168" y="107"/>
                  </a:cubicBezTo>
                  <a:cubicBezTo>
                    <a:pt x="167" y="107"/>
                    <a:pt x="165" y="109"/>
                    <a:pt x="165" y="110"/>
                  </a:cubicBezTo>
                  <a:cubicBezTo>
                    <a:pt x="167" y="108"/>
                    <a:pt x="167" y="108"/>
                    <a:pt x="167" y="108"/>
                  </a:cubicBezTo>
                  <a:cubicBezTo>
                    <a:pt x="167" y="109"/>
                    <a:pt x="167" y="109"/>
                    <a:pt x="167" y="109"/>
                  </a:cubicBezTo>
                  <a:cubicBezTo>
                    <a:pt x="167" y="109"/>
                    <a:pt x="169" y="108"/>
                    <a:pt x="170" y="107"/>
                  </a:cubicBezTo>
                  <a:cubicBezTo>
                    <a:pt x="177" y="110"/>
                    <a:pt x="177" y="120"/>
                    <a:pt x="182" y="124"/>
                  </a:cubicBezTo>
                  <a:cubicBezTo>
                    <a:pt x="182" y="126"/>
                    <a:pt x="185" y="127"/>
                    <a:pt x="187" y="127"/>
                  </a:cubicBezTo>
                  <a:cubicBezTo>
                    <a:pt x="187" y="134"/>
                    <a:pt x="187" y="141"/>
                    <a:pt x="194" y="142"/>
                  </a:cubicBezTo>
                  <a:cubicBezTo>
                    <a:pt x="194" y="142"/>
                    <a:pt x="187" y="148"/>
                    <a:pt x="183" y="148"/>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0" name="Google Shape;480;p16"/>
            <p:cNvSpPr/>
            <p:nvPr/>
          </p:nvSpPr>
          <p:spPr>
            <a:xfrm>
              <a:off x="3516313" y="2647950"/>
              <a:ext cx="7938" cy="20637"/>
            </a:xfrm>
            <a:custGeom>
              <a:avLst/>
              <a:gdLst/>
              <a:ahLst/>
              <a:cxnLst/>
              <a:rect l="l" t="t" r="r" b="b"/>
              <a:pathLst>
                <a:path w="2" h="5" extrusionOk="0">
                  <a:moveTo>
                    <a:pt x="2" y="0"/>
                  </a:moveTo>
                  <a:cubicBezTo>
                    <a:pt x="1" y="2"/>
                    <a:pt x="1" y="3"/>
                    <a:pt x="0" y="5"/>
                  </a:cubicBezTo>
                  <a:lnTo>
                    <a:pt x="2"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1" name="Google Shape;481;p16"/>
            <p:cNvSpPr/>
            <p:nvPr/>
          </p:nvSpPr>
          <p:spPr>
            <a:xfrm>
              <a:off x="3541713" y="2749550"/>
              <a:ext cx="7938" cy="12700"/>
            </a:xfrm>
            <a:custGeom>
              <a:avLst/>
              <a:gdLst/>
              <a:ahLst/>
              <a:cxnLst/>
              <a:rect l="l" t="t" r="r" b="b"/>
              <a:pathLst>
                <a:path w="2" h="3" extrusionOk="0">
                  <a:moveTo>
                    <a:pt x="2" y="0"/>
                  </a:moveTo>
                  <a:cubicBezTo>
                    <a:pt x="2" y="0"/>
                    <a:pt x="1" y="1"/>
                    <a:pt x="1" y="1"/>
                  </a:cubicBezTo>
                  <a:cubicBezTo>
                    <a:pt x="1" y="1"/>
                    <a:pt x="0" y="3"/>
                    <a:pt x="1" y="2"/>
                  </a:cubicBezTo>
                  <a:cubicBezTo>
                    <a:pt x="1" y="2"/>
                    <a:pt x="1" y="1"/>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2" name="Google Shape;482;p16"/>
            <p:cNvSpPr/>
            <p:nvPr/>
          </p:nvSpPr>
          <p:spPr>
            <a:xfrm>
              <a:off x="3549651" y="2762250"/>
              <a:ext cx="12700" cy="9525"/>
            </a:xfrm>
            <a:custGeom>
              <a:avLst/>
              <a:gdLst/>
              <a:ahLst/>
              <a:cxnLst/>
              <a:rect l="l" t="t" r="r" b="b"/>
              <a:pathLst>
                <a:path w="3" h="2" extrusionOk="0">
                  <a:moveTo>
                    <a:pt x="3" y="0"/>
                  </a:moveTo>
                  <a:cubicBezTo>
                    <a:pt x="2" y="1"/>
                    <a:pt x="0" y="2"/>
                    <a:pt x="0" y="2"/>
                  </a:cubicBezTo>
                  <a:lnTo>
                    <a:pt x="3"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3" name="Google Shape;483;p16"/>
            <p:cNvSpPr/>
            <p:nvPr/>
          </p:nvSpPr>
          <p:spPr>
            <a:xfrm>
              <a:off x="3554413" y="2797175"/>
              <a:ext cx="7938" cy="7937"/>
            </a:xfrm>
            <a:custGeom>
              <a:avLst/>
              <a:gdLst/>
              <a:ahLst/>
              <a:cxnLst/>
              <a:rect l="l" t="t" r="r" b="b"/>
              <a:pathLst>
                <a:path w="2" h="2" extrusionOk="0">
                  <a:moveTo>
                    <a:pt x="2" y="0"/>
                  </a:moveTo>
                  <a:cubicBezTo>
                    <a:pt x="1" y="1"/>
                    <a:pt x="1" y="2"/>
                    <a:pt x="0" y="1"/>
                  </a:cubicBezTo>
                  <a:lnTo>
                    <a:pt x="2"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4" name="Google Shape;484;p16"/>
            <p:cNvSpPr/>
            <p:nvPr/>
          </p:nvSpPr>
          <p:spPr>
            <a:xfrm>
              <a:off x="3562351" y="2779713"/>
              <a:ext cx="9525" cy="12700"/>
            </a:xfrm>
            <a:custGeom>
              <a:avLst/>
              <a:gdLst/>
              <a:ahLst/>
              <a:cxnLst/>
              <a:rect l="l" t="t" r="r" b="b"/>
              <a:pathLst>
                <a:path w="2" h="3" extrusionOk="0">
                  <a:moveTo>
                    <a:pt x="2" y="0"/>
                  </a:moveTo>
                  <a:cubicBezTo>
                    <a:pt x="2" y="1"/>
                    <a:pt x="2" y="1"/>
                    <a:pt x="1" y="2"/>
                  </a:cubicBezTo>
                  <a:cubicBezTo>
                    <a:pt x="2" y="1"/>
                    <a:pt x="0" y="3"/>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5" name="Google Shape;485;p16"/>
            <p:cNvSpPr/>
            <p:nvPr/>
          </p:nvSpPr>
          <p:spPr>
            <a:xfrm>
              <a:off x="3584576" y="2813050"/>
              <a:ext cx="7938" cy="12700"/>
            </a:xfrm>
            <a:custGeom>
              <a:avLst/>
              <a:gdLst/>
              <a:ahLst/>
              <a:cxnLst/>
              <a:rect l="l" t="t" r="r" b="b"/>
              <a:pathLst>
                <a:path w="2" h="3" extrusionOk="0">
                  <a:moveTo>
                    <a:pt x="1" y="1"/>
                  </a:moveTo>
                  <a:cubicBezTo>
                    <a:pt x="1" y="1"/>
                    <a:pt x="2" y="0"/>
                    <a:pt x="2" y="1"/>
                  </a:cubicBezTo>
                  <a:cubicBezTo>
                    <a:pt x="2" y="0"/>
                    <a:pt x="0" y="3"/>
                    <a:pt x="1"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6" name="Google Shape;486;p16"/>
            <p:cNvSpPr/>
            <p:nvPr/>
          </p:nvSpPr>
          <p:spPr>
            <a:xfrm>
              <a:off x="3605213" y="2817813"/>
              <a:ext cx="4763" cy="4762"/>
            </a:xfrm>
            <a:custGeom>
              <a:avLst/>
              <a:gdLst/>
              <a:ahLst/>
              <a:cxnLst/>
              <a:rect l="l" t="t" r="r" b="b"/>
              <a:pathLst>
                <a:path w="1" h="1" extrusionOk="0">
                  <a:moveTo>
                    <a:pt x="1" y="0"/>
                  </a:moveTo>
                  <a:cubicBezTo>
                    <a:pt x="1" y="0"/>
                    <a:pt x="1" y="0"/>
                    <a:pt x="1" y="0"/>
                  </a:cubicBezTo>
                  <a:cubicBezTo>
                    <a:pt x="1" y="0"/>
                    <a:pt x="0" y="1"/>
                    <a:pt x="0" y="1"/>
                  </a:cubicBezTo>
                  <a:lnTo>
                    <a:pt x="1"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7" name="Google Shape;487;p16"/>
            <p:cNvSpPr/>
            <p:nvPr/>
          </p:nvSpPr>
          <p:spPr>
            <a:xfrm>
              <a:off x="3856038" y="2967038"/>
              <a:ext cx="4763" cy="3175"/>
            </a:xfrm>
            <a:custGeom>
              <a:avLst/>
              <a:gdLst/>
              <a:ahLst/>
              <a:cxnLst/>
              <a:rect l="l" t="t" r="r" b="b"/>
              <a:pathLst>
                <a:path w="3" h="2" extrusionOk="0">
                  <a:moveTo>
                    <a:pt x="3" y="0"/>
                  </a:moveTo>
                  <a:lnTo>
                    <a:pt x="0" y="2"/>
                  </a:lnTo>
                  <a:lnTo>
                    <a:pt x="3" y="0"/>
                  </a:lnTo>
                  <a:lnTo>
                    <a:pt x="3"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8" name="Google Shape;488;p16"/>
            <p:cNvSpPr/>
            <p:nvPr/>
          </p:nvSpPr>
          <p:spPr>
            <a:xfrm>
              <a:off x="3949701" y="3051175"/>
              <a:ext cx="12700" cy="9525"/>
            </a:xfrm>
            <a:custGeom>
              <a:avLst/>
              <a:gdLst/>
              <a:ahLst/>
              <a:cxnLst/>
              <a:rect l="l" t="t" r="r" b="b"/>
              <a:pathLst>
                <a:path w="3" h="2" extrusionOk="0">
                  <a:moveTo>
                    <a:pt x="2" y="1"/>
                  </a:moveTo>
                  <a:cubicBezTo>
                    <a:pt x="3" y="0"/>
                    <a:pt x="1" y="2"/>
                    <a:pt x="1" y="2"/>
                  </a:cubicBezTo>
                  <a:cubicBezTo>
                    <a:pt x="0" y="2"/>
                    <a:pt x="2" y="1"/>
                    <a:pt x="2"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9" name="Google Shape;489;p16"/>
            <p:cNvSpPr/>
            <p:nvPr/>
          </p:nvSpPr>
          <p:spPr>
            <a:xfrm>
              <a:off x="4033838" y="3068638"/>
              <a:ext cx="9525" cy="7937"/>
            </a:xfrm>
            <a:custGeom>
              <a:avLst/>
              <a:gdLst/>
              <a:ahLst/>
              <a:cxnLst/>
              <a:rect l="l" t="t" r="r" b="b"/>
              <a:pathLst>
                <a:path w="6" h="5" extrusionOk="0">
                  <a:moveTo>
                    <a:pt x="0" y="5"/>
                  </a:moveTo>
                  <a:lnTo>
                    <a:pt x="0" y="5"/>
                  </a:lnTo>
                  <a:lnTo>
                    <a:pt x="6" y="0"/>
                  </a:lnTo>
                  <a:lnTo>
                    <a:pt x="0" y="5"/>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grpSp>
      <p:sp>
        <p:nvSpPr>
          <p:cNvPr id="490" name="Google Shape;490;p16"/>
          <p:cNvSpPr txBox="1">
            <a:spLocks noGrp="1"/>
          </p:cNvSpPr>
          <p:nvPr>
            <p:ph type="title"/>
          </p:nvPr>
        </p:nvSpPr>
        <p:spPr>
          <a:xfrm>
            <a:off x="1199554" y="844960"/>
            <a:ext cx="3932237" cy="75321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t>Tên chủ đề</a:t>
            </a:r>
            <a:endParaRPr sz="3600" b="1"/>
          </a:p>
        </p:txBody>
      </p:sp>
      <p:sp>
        <p:nvSpPr>
          <p:cNvPr id="491" name="Google Shape;491;p16"/>
          <p:cNvSpPr txBox="1">
            <a:spLocks noGrp="1"/>
          </p:cNvSpPr>
          <p:nvPr>
            <p:ph type="body" idx="1"/>
          </p:nvPr>
        </p:nvSpPr>
        <p:spPr>
          <a:xfrm>
            <a:off x="950787" y="2139733"/>
            <a:ext cx="3932237" cy="36142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t>Mục tiêu chủ đề</a:t>
            </a:r>
            <a:endParaRPr sz="3200"/>
          </a:p>
          <a:p>
            <a:pPr marL="0" lvl="0" indent="0" algn="l" rtl="0">
              <a:lnSpc>
                <a:spcPct val="90000"/>
              </a:lnSpc>
              <a:spcBef>
                <a:spcPts val="1000"/>
              </a:spcBef>
              <a:spcAft>
                <a:spcPts val="0"/>
              </a:spcAft>
              <a:buClr>
                <a:schemeClr val="dk1"/>
              </a:buClr>
              <a:buSzPts val="3200"/>
              <a:buNone/>
            </a:pPr>
            <a:endParaRPr sz="3200"/>
          </a:p>
          <a:p>
            <a:pPr marL="0" lvl="0" indent="0" algn="l" rtl="0">
              <a:lnSpc>
                <a:spcPct val="90000"/>
              </a:lnSpc>
              <a:spcBef>
                <a:spcPts val="1000"/>
              </a:spcBef>
              <a:spcAft>
                <a:spcPts val="0"/>
              </a:spcAft>
              <a:buClr>
                <a:schemeClr val="dk1"/>
              </a:buClr>
              <a:buSzPts val="3200"/>
              <a:buNone/>
            </a:pPr>
            <a:r>
              <a:rPr lang="en-US" sz="3200"/>
              <a:t>Tranh chủ đề</a:t>
            </a:r>
            <a:endParaRPr sz="3200"/>
          </a:p>
          <a:p>
            <a:pPr marL="0" lvl="0" indent="0" algn="l" rtl="0">
              <a:lnSpc>
                <a:spcPct val="90000"/>
              </a:lnSpc>
              <a:spcBef>
                <a:spcPts val="1000"/>
              </a:spcBef>
              <a:spcAft>
                <a:spcPts val="0"/>
              </a:spcAft>
              <a:buClr>
                <a:schemeClr val="dk1"/>
              </a:buClr>
              <a:buSzPts val="3200"/>
              <a:buNone/>
            </a:pPr>
            <a:endParaRPr sz="3200"/>
          </a:p>
        </p:txBody>
      </p:sp>
      <p:sp>
        <p:nvSpPr>
          <p:cNvPr id="492" name="Google Shape;49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493" name="Google Shape;493;p16"/>
          <p:cNvSpPr/>
          <p:nvPr/>
        </p:nvSpPr>
        <p:spPr>
          <a:xfrm>
            <a:off x="3506837" y="1328712"/>
            <a:ext cx="2467226" cy="130518"/>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4" name="Google Shape;494;p16"/>
          <p:cNvSpPr/>
          <p:nvPr/>
        </p:nvSpPr>
        <p:spPr>
          <a:xfrm>
            <a:off x="3285609" y="3499959"/>
            <a:ext cx="2467226" cy="130518"/>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5" name="Google Shape;495;p16"/>
          <p:cNvSpPr/>
          <p:nvPr/>
        </p:nvSpPr>
        <p:spPr>
          <a:xfrm>
            <a:off x="3747976" y="2372784"/>
            <a:ext cx="2467226" cy="130518"/>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A11D3F7-0BC6-9D13-ADD8-CCFEBE7082F9}"/>
              </a:ext>
            </a:extLst>
          </p:cNvPr>
          <p:cNvPicPr>
            <a:picLocks noChangeAspect="1"/>
          </p:cNvPicPr>
          <p:nvPr/>
        </p:nvPicPr>
        <p:blipFill>
          <a:blip r:embed="rId6"/>
          <a:stretch>
            <a:fillRect/>
          </a:stretch>
        </p:blipFill>
        <p:spPr>
          <a:xfrm>
            <a:off x="6816334" y="61796"/>
            <a:ext cx="4979944" cy="6748976"/>
          </a:xfrm>
          <a:prstGeom prst="rect">
            <a:avLst/>
          </a:prstGeom>
        </p:spPr>
      </p:pic>
    </p:spTree>
    <p:extLst>
      <p:ext uri="{BB962C8B-B14F-4D97-AF65-F5344CB8AC3E}">
        <p14:creationId xmlns:p14="http://schemas.microsoft.com/office/powerpoint/2010/main" val="3719495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2" name="Google Shape;502;p17"/>
          <p:cNvSpPr txBox="1">
            <a:spLocks noGrp="1"/>
          </p:cNvSpPr>
          <p:nvPr>
            <p:ph type="title"/>
          </p:nvPr>
        </p:nvSpPr>
        <p:spPr>
          <a:xfrm>
            <a:off x="492316" y="91440"/>
            <a:ext cx="565245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b="1">
                <a:latin typeface="Arial"/>
                <a:ea typeface="Arial"/>
                <a:cs typeface="Arial"/>
                <a:sym typeface="Arial"/>
              </a:rPr>
              <a:t>Gợi ý một số hoạt động cho</a:t>
            </a:r>
            <a:endParaRPr b="1">
              <a:latin typeface="Arial"/>
              <a:ea typeface="Arial"/>
              <a:cs typeface="Arial"/>
              <a:sym typeface="Arial"/>
            </a:endParaRPr>
          </a:p>
        </p:txBody>
      </p:sp>
      <p:sp>
        <p:nvSpPr>
          <p:cNvPr id="503" name="Google Shape;503;p17"/>
          <p:cNvSpPr txBox="1">
            <a:spLocks noGrp="1"/>
          </p:cNvSpPr>
          <p:nvPr>
            <p:ph type="body" idx="1"/>
          </p:nvPr>
        </p:nvSpPr>
        <p:spPr>
          <a:xfrm>
            <a:off x="1827339" y="2249424"/>
            <a:ext cx="3932237" cy="381158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rgbClr val="0070C0"/>
              </a:buClr>
              <a:buSzPts val="2800"/>
              <a:buFont typeface="Arial"/>
              <a:buChar char="•"/>
            </a:pPr>
            <a:r>
              <a:rPr lang="en-US" sz="2800" dirty="0" err="1">
                <a:solidFill>
                  <a:srgbClr val="0070C0"/>
                </a:solidFill>
              </a:rPr>
              <a:t>Sinh</a:t>
            </a:r>
            <a:r>
              <a:rPr lang="en-US" sz="2800" dirty="0">
                <a:solidFill>
                  <a:srgbClr val="0070C0"/>
                </a:solidFill>
              </a:rPr>
              <a:t> </a:t>
            </a:r>
            <a:r>
              <a:rPr lang="en-US" sz="2800" dirty="0" err="1">
                <a:solidFill>
                  <a:srgbClr val="0070C0"/>
                </a:solidFill>
              </a:rPr>
              <a:t>hoạt</a:t>
            </a:r>
            <a:r>
              <a:rPr lang="en-US" sz="2800" dirty="0">
                <a:solidFill>
                  <a:srgbClr val="0070C0"/>
                </a:solidFill>
              </a:rPr>
              <a:t> </a:t>
            </a:r>
            <a:r>
              <a:rPr lang="en-US" sz="2800" dirty="0" err="1">
                <a:solidFill>
                  <a:srgbClr val="0070C0"/>
                </a:solidFill>
              </a:rPr>
              <a:t>dưới</a:t>
            </a:r>
            <a:r>
              <a:rPr lang="en-US" sz="2800" dirty="0">
                <a:solidFill>
                  <a:srgbClr val="0070C0"/>
                </a:solidFill>
              </a:rPr>
              <a:t> </a:t>
            </a:r>
            <a:r>
              <a:rPr lang="en-US" sz="2800" dirty="0" err="1">
                <a:solidFill>
                  <a:srgbClr val="0070C0"/>
                </a:solidFill>
              </a:rPr>
              <a:t>cờ</a:t>
            </a:r>
            <a:endParaRPr sz="2800" dirty="0">
              <a:solidFill>
                <a:srgbClr val="0070C0"/>
              </a:solidFill>
            </a:endParaRPr>
          </a:p>
          <a:p>
            <a:pPr marL="0" lvl="0" indent="0" algn="l" rtl="0">
              <a:lnSpc>
                <a:spcPct val="90000"/>
              </a:lnSpc>
              <a:spcBef>
                <a:spcPts val="1000"/>
              </a:spcBef>
              <a:spcAft>
                <a:spcPts val="0"/>
              </a:spcAft>
              <a:buClr>
                <a:srgbClr val="0070C0"/>
              </a:buClr>
              <a:buSzPts val="2800"/>
              <a:buNone/>
            </a:pPr>
            <a:r>
              <a:rPr lang="en-US" sz="2800" dirty="0">
                <a:solidFill>
                  <a:srgbClr val="0070C0"/>
                </a:solidFill>
              </a:rPr>
              <a:t> </a:t>
            </a:r>
            <a:endParaRPr dirty="0"/>
          </a:p>
          <a:p>
            <a:pPr marL="457200" lvl="0" indent="-457200" algn="l" rtl="0">
              <a:lnSpc>
                <a:spcPct val="90000"/>
              </a:lnSpc>
              <a:spcBef>
                <a:spcPts val="1000"/>
              </a:spcBef>
              <a:spcAft>
                <a:spcPts val="0"/>
              </a:spcAft>
              <a:buClr>
                <a:srgbClr val="0070C0"/>
              </a:buClr>
              <a:buSzPts val="2800"/>
              <a:buFont typeface="Arial"/>
              <a:buChar char="•"/>
            </a:pPr>
            <a:r>
              <a:rPr lang="en-US" sz="2800" dirty="0" err="1">
                <a:solidFill>
                  <a:srgbClr val="0070C0"/>
                </a:solidFill>
              </a:rPr>
              <a:t>Sinh</a:t>
            </a:r>
            <a:r>
              <a:rPr lang="en-US" sz="2800" dirty="0">
                <a:solidFill>
                  <a:srgbClr val="0070C0"/>
                </a:solidFill>
              </a:rPr>
              <a:t> </a:t>
            </a:r>
            <a:r>
              <a:rPr lang="en-US" sz="2800" dirty="0" err="1">
                <a:solidFill>
                  <a:srgbClr val="0070C0"/>
                </a:solidFill>
              </a:rPr>
              <a:t>hoạt</a:t>
            </a:r>
            <a:r>
              <a:rPr lang="en-US" sz="2800" dirty="0">
                <a:solidFill>
                  <a:srgbClr val="0070C0"/>
                </a:solidFill>
              </a:rPr>
              <a:t> </a:t>
            </a:r>
            <a:r>
              <a:rPr lang="en-US" sz="2800" dirty="0" err="1">
                <a:solidFill>
                  <a:srgbClr val="0070C0"/>
                </a:solidFill>
              </a:rPr>
              <a:t>lớp</a:t>
            </a:r>
            <a:r>
              <a:rPr lang="en-US" sz="2800" dirty="0">
                <a:solidFill>
                  <a:srgbClr val="0070C0"/>
                </a:solidFill>
              </a:rPr>
              <a:t> </a:t>
            </a:r>
            <a:endParaRPr sz="2800" dirty="0">
              <a:solidFill>
                <a:srgbClr val="0070C0"/>
              </a:solidFill>
            </a:endParaRPr>
          </a:p>
          <a:p>
            <a:pPr marL="0" lvl="0" indent="0" algn="l" rtl="0">
              <a:lnSpc>
                <a:spcPct val="90000"/>
              </a:lnSpc>
              <a:spcBef>
                <a:spcPts val="1000"/>
              </a:spcBef>
              <a:spcAft>
                <a:spcPts val="0"/>
              </a:spcAft>
              <a:buClr>
                <a:schemeClr val="dk1"/>
              </a:buClr>
              <a:buSzPts val="2800"/>
              <a:buNone/>
            </a:pPr>
            <a:endParaRPr sz="2800" dirty="0">
              <a:solidFill>
                <a:srgbClr val="0070C0"/>
              </a:solidFill>
            </a:endParaRPr>
          </a:p>
          <a:p>
            <a:pPr marL="457200" lvl="0" indent="-457200" algn="l" rtl="0">
              <a:lnSpc>
                <a:spcPct val="90000"/>
              </a:lnSpc>
              <a:spcBef>
                <a:spcPts val="1000"/>
              </a:spcBef>
              <a:spcAft>
                <a:spcPts val="0"/>
              </a:spcAft>
              <a:buClr>
                <a:srgbClr val="0070C0"/>
              </a:buClr>
              <a:buSzPts val="2800"/>
              <a:buFont typeface="Arial"/>
              <a:buChar char="•"/>
            </a:pPr>
            <a:r>
              <a:rPr lang="en-US" sz="2800" dirty="0" err="1">
                <a:solidFill>
                  <a:srgbClr val="0070C0"/>
                </a:solidFill>
              </a:rPr>
              <a:t>Hoạt</a:t>
            </a:r>
            <a:r>
              <a:rPr lang="en-US" sz="2800" dirty="0">
                <a:solidFill>
                  <a:srgbClr val="0070C0"/>
                </a:solidFill>
              </a:rPr>
              <a:t> </a:t>
            </a:r>
            <a:r>
              <a:rPr lang="en-US" sz="2800" dirty="0" err="1">
                <a:solidFill>
                  <a:srgbClr val="0070C0"/>
                </a:solidFill>
              </a:rPr>
              <a:t>động</a:t>
            </a:r>
            <a:r>
              <a:rPr lang="en-US" sz="2800" dirty="0">
                <a:solidFill>
                  <a:srgbClr val="0070C0"/>
                </a:solidFill>
              </a:rPr>
              <a:t> </a:t>
            </a:r>
            <a:r>
              <a:rPr lang="en-US" sz="2800" dirty="0" err="1">
                <a:solidFill>
                  <a:srgbClr val="0070C0"/>
                </a:solidFill>
              </a:rPr>
              <a:t>giáo</a:t>
            </a:r>
            <a:r>
              <a:rPr lang="en-US" sz="2800" dirty="0">
                <a:solidFill>
                  <a:srgbClr val="0070C0"/>
                </a:solidFill>
              </a:rPr>
              <a:t> </a:t>
            </a:r>
            <a:r>
              <a:rPr lang="en-US" sz="2800" dirty="0" err="1">
                <a:solidFill>
                  <a:srgbClr val="0070C0"/>
                </a:solidFill>
              </a:rPr>
              <a:t>dục</a:t>
            </a:r>
            <a:r>
              <a:rPr lang="en-US" sz="2800" dirty="0">
                <a:solidFill>
                  <a:srgbClr val="0070C0"/>
                </a:solidFill>
              </a:rPr>
              <a:t> </a:t>
            </a:r>
            <a:r>
              <a:rPr lang="en-US" sz="2800" dirty="0" err="1">
                <a:solidFill>
                  <a:srgbClr val="0070C0"/>
                </a:solidFill>
              </a:rPr>
              <a:t>theo</a:t>
            </a:r>
            <a:r>
              <a:rPr lang="en-US" sz="2800" dirty="0">
                <a:solidFill>
                  <a:srgbClr val="0070C0"/>
                </a:solidFill>
              </a:rPr>
              <a:t> </a:t>
            </a:r>
            <a:r>
              <a:rPr lang="en-US" sz="2800" dirty="0" err="1">
                <a:solidFill>
                  <a:srgbClr val="0070C0"/>
                </a:solidFill>
              </a:rPr>
              <a:t>chủ</a:t>
            </a:r>
            <a:r>
              <a:rPr lang="en-US" sz="2800" dirty="0">
                <a:solidFill>
                  <a:srgbClr val="0070C0"/>
                </a:solidFill>
              </a:rPr>
              <a:t> </a:t>
            </a:r>
            <a:r>
              <a:rPr lang="en-US" sz="2800" dirty="0" err="1">
                <a:solidFill>
                  <a:srgbClr val="0070C0"/>
                </a:solidFill>
              </a:rPr>
              <a:t>đề</a:t>
            </a:r>
            <a:endParaRPr sz="2800" dirty="0">
              <a:solidFill>
                <a:srgbClr val="0070C0"/>
              </a:solidFill>
            </a:endParaRPr>
          </a:p>
        </p:txBody>
      </p:sp>
      <p:sp>
        <p:nvSpPr>
          <p:cNvPr id="504" name="Google Shape;50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cxnSp>
        <p:nvCxnSpPr>
          <p:cNvPr id="505" name="Google Shape;505;p17"/>
          <p:cNvCxnSpPr>
            <a:cxnSpLocks/>
          </p:cNvCxnSpPr>
          <p:nvPr/>
        </p:nvCxnSpPr>
        <p:spPr>
          <a:xfrm flipV="1">
            <a:off x="5165216" y="1855433"/>
            <a:ext cx="1767489" cy="683581"/>
          </a:xfrm>
          <a:prstGeom prst="straightConnector1">
            <a:avLst/>
          </a:prstGeom>
          <a:noFill/>
          <a:ln w="19050" cap="flat" cmpd="sng">
            <a:solidFill>
              <a:schemeClr val="accent5"/>
            </a:solidFill>
            <a:prstDash val="solid"/>
            <a:miter lim="800000"/>
            <a:headEnd type="none" w="sm" len="sm"/>
            <a:tailEnd type="triangle" w="med" len="med"/>
          </a:ln>
        </p:spPr>
      </p:cxnSp>
      <p:cxnSp>
        <p:nvCxnSpPr>
          <p:cNvPr id="506" name="Google Shape;506;p17"/>
          <p:cNvCxnSpPr>
            <a:cxnSpLocks/>
          </p:cNvCxnSpPr>
          <p:nvPr/>
        </p:nvCxnSpPr>
        <p:spPr>
          <a:xfrm flipV="1">
            <a:off x="4471416" y="3565566"/>
            <a:ext cx="2423160" cy="1"/>
          </a:xfrm>
          <a:prstGeom prst="straightConnector1">
            <a:avLst/>
          </a:prstGeom>
          <a:noFill/>
          <a:ln w="19050" cap="flat" cmpd="sng">
            <a:solidFill>
              <a:schemeClr val="accent5"/>
            </a:solidFill>
            <a:prstDash val="solid"/>
            <a:miter lim="800000"/>
            <a:headEnd type="none" w="sm" len="sm"/>
            <a:tailEnd type="triangle" w="med" len="med"/>
          </a:ln>
        </p:spPr>
      </p:cxnSp>
      <p:cxnSp>
        <p:nvCxnSpPr>
          <p:cNvPr id="507" name="Google Shape;507;p17"/>
          <p:cNvCxnSpPr/>
          <p:nvPr/>
        </p:nvCxnSpPr>
        <p:spPr>
          <a:xfrm>
            <a:off x="5165216" y="4841153"/>
            <a:ext cx="1729360" cy="279487"/>
          </a:xfrm>
          <a:prstGeom prst="straightConnector1">
            <a:avLst/>
          </a:prstGeom>
          <a:noFill/>
          <a:ln w="19050" cap="flat" cmpd="sng">
            <a:solidFill>
              <a:schemeClr val="accent5"/>
            </a:solidFill>
            <a:prstDash val="solid"/>
            <a:miter lim="800000"/>
            <a:headEnd type="none" w="sm" len="sm"/>
            <a:tailEnd type="triangle" w="med" len="med"/>
          </a:ln>
        </p:spPr>
      </p:cxnSp>
      <p:pic>
        <p:nvPicPr>
          <p:cNvPr id="508" name="Google Shape;508;p17" descr="C:\Users\Administrator\Desktop\8bea6ffdccf97f1fcc27cd2b7f144d91.png"/>
          <p:cNvPicPr preferRelativeResize="0"/>
          <p:nvPr/>
        </p:nvPicPr>
        <p:blipFill rotWithShape="1">
          <a:blip r:embed="rId3">
            <a:alphaModFix/>
          </a:blip>
          <a:srcRect/>
          <a:stretch/>
        </p:blipFill>
        <p:spPr>
          <a:xfrm flipH="1">
            <a:off x="9555073" y="0"/>
            <a:ext cx="2619875" cy="2385216"/>
          </a:xfrm>
          <a:prstGeom prst="rect">
            <a:avLst/>
          </a:prstGeom>
          <a:noFill/>
          <a:ln>
            <a:noFill/>
          </a:ln>
        </p:spPr>
      </p:pic>
      <p:pic>
        <p:nvPicPr>
          <p:cNvPr id="509" name="Google Shape;509;p17" descr="C:\Users\Administrator\Desktop\1.png"/>
          <p:cNvPicPr preferRelativeResize="0"/>
          <p:nvPr/>
        </p:nvPicPr>
        <p:blipFill rotWithShape="1">
          <a:blip r:embed="rId4">
            <a:alphaModFix/>
          </a:blip>
          <a:srcRect/>
          <a:stretch/>
        </p:blipFill>
        <p:spPr>
          <a:xfrm flipH="1">
            <a:off x="-44097" y="3771307"/>
            <a:ext cx="2961002" cy="3059518"/>
          </a:xfrm>
          <a:prstGeom prst="rect">
            <a:avLst/>
          </a:prstGeom>
          <a:noFill/>
          <a:ln>
            <a:noFill/>
          </a:ln>
        </p:spPr>
      </p:pic>
      <p:pic>
        <p:nvPicPr>
          <p:cNvPr id="510" name="Google Shape;510;p17"/>
          <p:cNvPicPr preferRelativeResize="0"/>
          <p:nvPr/>
        </p:nvPicPr>
        <p:blipFill rotWithShape="1">
          <a:blip r:embed="rId5">
            <a:alphaModFix/>
          </a:blip>
          <a:srcRect/>
          <a:stretch/>
        </p:blipFill>
        <p:spPr>
          <a:xfrm>
            <a:off x="60661" y="27432"/>
            <a:ext cx="1415367" cy="1195387"/>
          </a:xfrm>
          <a:prstGeom prst="rect">
            <a:avLst/>
          </a:prstGeom>
          <a:noFill/>
          <a:ln>
            <a:noFill/>
          </a:ln>
        </p:spPr>
      </p:pic>
      <p:pic>
        <p:nvPicPr>
          <p:cNvPr id="2" name="Picture 1">
            <a:extLst>
              <a:ext uri="{FF2B5EF4-FFF2-40B4-BE49-F238E27FC236}">
                <a16:creationId xmlns:a16="http://schemas.microsoft.com/office/drawing/2014/main" id="{A54C2758-0022-2594-9B39-1819DC4F77B0}"/>
              </a:ext>
            </a:extLst>
          </p:cNvPr>
          <p:cNvPicPr>
            <a:picLocks noChangeAspect="1"/>
          </p:cNvPicPr>
          <p:nvPr/>
        </p:nvPicPr>
        <p:blipFill>
          <a:blip r:embed="rId6"/>
          <a:stretch>
            <a:fillRect/>
          </a:stretch>
        </p:blipFill>
        <p:spPr>
          <a:xfrm>
            <a:off x="6932705" y="116190"/>
            <a:ext cx="5157515" cy="66256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18"/>
          <p:cNvSpPr txBox="1">
            <a:spLocks noGrp="1"/>
          </p:cNvSpPr>
          <p:nvPr>
            <p:ph type="title"/>
          </p:nvPr>
        </p:nvSpPr>
        <p:spPr>
          <a:xfrm>
            <a:off x="1549785" y="176310"/>
            <a:ext cx="9424101" cy="83802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0C0"/>
              </a:buClr>
              <a:buSzPts val="3200"/>
              <a:buFont typeface="Arial"/>
              <a:buNone/>
            </a:pPr>
            <a:r>
              <a:rPr lang="en-US" b="1" dirty="0" err="1">
                <a:solidFill>
                  <a:srgbClr val="0070C0"/>
                </a:solidFill>
                <a:latin typeface="Arial"/>
                <a:ea typeface="Arial"/>
                <a:cs typeface="Arial"/>
                <a:sym typeface="Arial"/>
              </a:rPr>
              <a:t>Hoạt</a:t>
            </a:r>
            <a:r>
              <a:rPr lang="en-US" b="1" dirty="0">
                <a:solidFill>
                  <a:srgbClr val="0070C0"/>
                </a:solidFill>
                <a:latin typeface="Arial"/>
                <a:ea typeface="Arial"/>
                <a:cs typeface="Arial"/>
                <a:sym typeface="Arial"/>
              </a:rPr>
              <a:t> </a:t>
            </a:r>
            <a:r>
              <a:rPr lang="en-US" b="1" dirty="0" err="1">
                <a:solidFill>
                  <a:srgbClr val="0070C0"/>
                </a:solidFill>
                <a:latin typeface="Arial"/>
                <a:ea typeface="Arial"/>
                <a:cs typeface="Arial"/>
                <a:sym typeface="Arial"/>
              </a:rPr>
              <a:t>động</a:t>
            </a:r>
            <a:r>
              <a:rPr lang="en-US" b="1" dirty="0">
                <a:solidFill>
                  <a:srgbClr val="0070C0"/>
                </a:solidFill>
                <a:latin typeface="Arial"/>
                <a:ea typeface="Arial"/>
                <a:cs typeface="Arial"/>
                <a:sym typeface="Arial"/>
              </a:rPr>
              <a:t> </a:t>
            </a:r>
            <a:r>
              <a:rPr lang="en-US" b="1" dirty="0" err="1">
                <a:solidFill>
                  <a:srgbClr val="0070C0"/>
                </a:solidFill>
                <a:latin typeface="Arial"/>
                <a:ea typeface="Arial"/>
                <a:cs typeface="Arial"/>
                <a:sym typeface="Arial"/>
              </a:rPr>
              <a:t>giáo</a:t>
            </a:r>
            <a:r>
              <a:rPr lang="en-US" b="1" dirty="0">
                <a:solidFill>
                  <a:srgbClr val="0070C0"/>
                </a:solidFill>
                <a:latin typeface="Arial"/>
                <a:ea typeface="Arial"/>
                <a:cs typeface="Arial"/>
                <a:sym typeface="Arial"/>
              </a:rPr>
              <a:t> </a:t>
            </a:r>
            <a:r>
              <a:rPr lang="en-US" b="1" dirty="0" err="1">
                <a:solidFill>
                  <a:srgbClr val="0070C0"/>
                </a:solidFill>
                <a:latin typeface="Arial"/>
                <a:ea typeface="Arial"/>
                <a:cs typeface="Arial"/>
                <a:sym typeface="Arial"/>
              </a:rPr>
              <a:t>dục</a:t>
            </a:r>
            <a:r>
              <a:rPr lang="en-US" b="1" dirty="0">
                <a:solidFill>
                  <a:srgbClr val="0070C0"/>
                </a:solidFill>
                <a:latin typeface="Arial"/>
                <a:ea typeface="Arial"/>
                <a:cs typeface="Arial"/>
                <a:sym typeface="Arial"/>
              </a:rPr>
              <a:t> </a:t>
            </a:r>
            <a:r>
              <a:rPr lang="en-US" b="1" dirty="0" err="1">
                <a:solidFill>
                  <a:srgbClr val="0070C0"/>
                </a:solidFill>
                <a:latin typeface="Arial"/>
                <a:ea typeface="Arial"/>
                <a:cs typeface="Arial"/>
                <a:sym typeface="Arial"/>
              </a:rPr>
              <a:t>theo</a:t>
            </a:r>
            <a:r>
              <a:rPr lang="en-US" b="1" dirty="0">
                <a:solidFill>
                  <a:srgbClr val="0070C0"/>
                </a:solidFill>
                <a:latin typeface="Arial"/>
                <a:ea typeface="Arial"/>
                <a:cs typeface="Arial"/>
                <a:sym typeface="Arial"/>
              </a:rPr>
              <a:t> </a:t>
            </a:r>
            <a:r>
              <a:rPr lang="en-US" b="1" dirty="0" err="1">
                <a:solidFill>
                  <a:srgbClr val="0070C0"/>
                </a:solidFill>
                <a:latin typeface="Arial"/>
                <a:ea typeface="Arial"/>
                <a:cs typeface="Arial"/>
                <a:sym typeface="Arial"/>
              </a:rPr>
              <a:t>chủ</a:t>
            </a:r>
            <a:r>
              <a:rPr lang="en-US" b="1" dirty="0">
                <a:solidFill>
                  <a:srgbClr val="0070C0"/>
                </a:solidFill>
                <a:latin typeface="Arial"/>
                <a:ea typeface="Arial"/>
                <a:cs typeface="Arial"/>
                <a:sym typeface="Arial"/>
              </a:rPr>
              <a:t> </a:t>
            </a:r>
            <a:r>
              <a:rPr lang="en-US" b="1" dirty="0" err="1">
                <a:solidFill>
                  <a:srgbClr val="0070C0"/>
                </a:solidFill>
                <a:latin typeface="Arial"/>
                <a:ea typeface="Arial"/>
                <a:cs typeface="Arial"/>
                <a:sym typeface="Arial"/>
              </a:rPr>
              <a:t>đề</a:t>
            </a:r>
            <a:endParaRPr b="1" dirty="0">
              <a:solidFill>
                <a:srgbClr val="0070C0"/>
              </a:solidFill>
              <a:latin typeface="Arial"/>
              <a:ea typeface="Arial"/>
              <a:cs typeface="Arial"/>
              <a:sym typeface="Arial"/>
            </a:endParaRPr>
          </a:p>
        </p:txBody>
      </p:sp>
      <p:grpSp>
        <p:nvGrpSpPr>
          <p:cNvPr id="516" name="Google Shape;516;p18"/>
          <p:cNvGrpSpPr/>
          <p:nvPr/>
        </p:nvGrpSpPr>
        <p:grpSpPr>
          <a:xfrm>
            <a:off x="1332406" y="2212504"/>
            <a:ext cx="5031444" cy="4301477"/>
            <a:chOff x="220601" y="24930"/>
            <a:chExt cx="5031444" cy="4301477"/>
          </a:xfrm>
        </p:grpSpPr>
        <p:sp>
          <p:nvSpPr>
            <p:cNvPr id="517" name="Google Shape;517;p18"/>
            <p:cNvSpPr/>
            <p:nvPr/>
          </p:nvSpPr>
          <p:spPr>
            <a:xfrm rot="5400000">
              <a:off x="518494" y="1271326"/>
              <a:ext cx="1124378" cy="1280065"/>
            </a:xfrm>
            <a:prstGeom prst="bentUpArrow">
              <a:avLst>
                <a:gd name="adj1" fmla="val 32840"/>
                <a:gd name="adj2" fmla="val 25000"/>
                <a:gd name="adj3" fmla="val 35780"/>
              </a:avLst>
            </a:prstGeom>
            <a:solidFill>
              <a:srgbClr val="C3D4E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220601" y="24930"/>
              <a:ext cx="1892792" cy="1324893"/>
            </a:xfrm>
            <a:prstGeom prst="roundRect">
              <a:avLst>
                <a:gd name="adj" fmla="val 16670"/>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txBox="1"/>
            <p:nvPr/>
          </p:nvSpPr>
          <p:spPr>
            <a:xfrm>
              <a:off x="285289" y="89618"/>
              <a:ext cx="1763416" cy="1195517"/>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lt1"/>
                  </a:solidFill>
                  <a:latin typeface="Arial"/>
                  <a:ea typeface="Arial"/>
                  <a:cs typeface="Arial"/>
                  <a:sym typeface="Arial"/>
                </a:rPr>
                <a:t>Tìm hiểu vấn đề, chia sẻ kinh nghiệm đã trải qua</a:t>
              </a:r>
              <a:endParaRPr sz="1800" b="0" i="0" u="none" strike="noStrike" cap="none">
                <a:solidFill>
                  <a:schemeClr val="lt1"/>
                </a:solidFill>
                <a:latin typeface="Arial"/>
                <a:ea typeface="Arial"/>
                <a:cs typeface="Arial"/>
                <a:sym typeface="Arial"/>
              </a:endParaRPr>
            </a:p>
          </p:txBody>
        </p:sp>
        <p:sp>
          <p:nvSpPr>
            <p:cNvPr id="520" name="Google Shape;520;p18"/>
            <p:cNvSpPr/>
            <p:nvPr/>
          </p:nvSpPr>
          <p:spPr>
            <a:xfrm>
              <a:off x="2113394" y="151288"/>
              <a:ext cx="1376636" cy="10708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rot="5400000">
              <a:off x="2087820" y="2759619"/>
              <a:ext cx="1124378" cy="1280065"/>
            </a:xfrm>
            <a:prstGeom prst="bentUpArrow">
              <a:avLst>
                <a:gd name="adj1" fmla="val 32840"/>
                <a:gd name="adj2" fmla="val 25000"/>
                <a:gd name="adj3" fmla="val 35780"/>
              </a:avLst>
            </a:prstGeom>
            <a:solidFill>
              <a:srgbClr val="FBEAE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p:nvPr/>
          </p:nvSpPr>
          <p:spPr>
            <a:xfrm>
              <a:off x="1789927" y="1513222"/>
              <a:ext cx="1892792" cy="1324893"/>
            </a:xfrm>
            <a:prstGeom prst="roundRect">
              <a:avLst>
                <a:gd name="adj" fmla="val 1667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txBox="1"/>
            <p:nvPr/>
          </p:nvSpPr>
          <p:spPr>
            <a:xfrm>
              <a:off x="1854615" y="1577910"/>
              <a:ext cx="1763416" cy="1195517"/>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lt1"/>
                  </a:solidFill>
                  <a:latin typeface="Arial"/>
                  <a:ea typeface="Arial"/>
                  <a:cs typeface="Arial"/>
                  <a:sym typeface="Arial"/>
                </a:rPr>
                <a:t>Rèn luyện qua thực hành theo hướng dẫn, xử lí tình huống…</a:t>
              </a:r>
              <a:endParaRPr sz="1800" b="0" i="0" u="none" strike="noStrike" cap="none">
                <a:solidFill>
                  <a:schemeClr val="lt1"/>
                </a:solidFill>
                <a:latin typeface="Arial"/>
                <a:ea typeface="Arial"/>
                <a:cs typeface="Arial"/>
                <a:sym typeface="Arial"/>
              </a:endParaRPr>
            </a:p>
          </p:txBody>
        </p:sp>
        <p:sp>
          <p:nvSpPr>
            <p:cNvPr id="524" name="Google Shape;524;p18"/>
            <p:cNvSpPr/>
            <p:nvPr/>
          </p:nvSpPr>
          <p:spPr>
            <a:xfrm>
              <a:off x="3682720" y="1639581"/>
              <a:ext cx="1376636" cy="10708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3359253" y="3001514"/>
              <a:ext cx="1892792" cy="1324893"/>
            </a:xfrm>
            <a:prstGeom prst="roundRect">
              <a:avLst>
                <a:gd name="adj" fmla="val 1667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txBox="1"/>
            <p:nvPr/>
          </p:nvSpPr>
          <p:spPr>
            <a:xfrm>
              <a:off x="3423941" y="3066202"/>
              <a:ext cx="1763416" cy="1195517"/>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lt1"/>
                  </a:solidFill>
                  <a:latin typeface="Arial"/>
                  <a:ea typeface="Arial"/>
                  <a:cs typeface="Arial"/>
                  <a:sym typeface="Arial"/>
                </a:rPr>
                <a:t>Chia sẻ những vận dụng thực tiễn</a:t>
              </a:r>
              <a:endParaRPr sz="1800" b="0" i="0" u="none" strike="noStrike" cap="none">
                <a:solidFill>
                  <a:schemeClr val="lt1"/>
                </a:solidFill>
                <a:latin typeface="Arial"/>
                <a:ea typeface="Arial"/>
                <a:cs typeface="Arial"/>
                <a:sym typeface="Arial"/>
              </a:endParaRPr>
            </a:p>
          </p:txBody>
        </p:sp>
      </p:grpSp>
      <p:sp>
        <p:nvSpPr>
          <p:cNvPr id="527" name="Google Shape;527;p18"/>
          <p:cNvSpPr txBox="1">
            <a:spLocks noGrp="1"/>
          </p:cNvSpPr>
          <p:nvPr>
            <p:ph type="body" idx="2"/>
          </p:nvPr>
        </p:nvSpPr>
        <p:spPr>
          <a:xfrm>
            <a:off x="7393501" y="2561526"/>
            <a:ext cx="3751592" cy="365680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sp>
        <p:nvSpPr>
          <p:cNvPr id="528" name="Google Shape;5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529" name="Google Shape;529;p18" descr="C:\Users\Administrator\Desktop\8bea6ffdccf97f1fcc27cd2b7f144d91.png"/>
          <p:cNvPicPr preferRelativeResize="0"/>
          <p:nvPr/>
        </p:nvPicPr>
        <p:blipFill rotWithShape="1">
          <a:blip r:embed="rId3">
            <a:alphaModFix/>
          </a:blip>
          <a:srcRect/>
          <a:stretch/>
        </p:blipFill>
        <p:spPr>
          <a:xfrm flipH="1">
            <a:off x="10093910" y="0"/>
            <a:ext cx="2081037" cy="2385216"/>
          </a:xfrm>
          <a:prstGeom prst="rect">
            <a:avLst/>
          </a:prstGeom>
          <a:noFill/>
          <a:ln>
            <a:noFill/>
          </a:ln>
        </p:spPr>
      </p:pic>
      <p:pic>
        <p:nvPicPr>
          <p:cNvPr id="530" name="Google Shape;530;p18" descr="C:\Users\Administrator\Desktop\1.png"/>
          <p:cNvPicPr preferRelativeResize="0"/>
          <p:nvPr/>
        </p:nvPicPr>
        <p:blipFill rotWithShape="1">
          <a:blip r:embed="rId4">
            <a:alphaModFix/>
          </a:blip>
          <a:srcRect/>
          <a:stretch/>
        </p:blipFill>
        <p:spPr>
          <a:xfrm flipH="1">
            <a:off x="-44097" y="3771307"/>
            <a:ext cx="2961002" cy="3059518"/>
          </a:xfrm>
          <a:prstGeom prst="rect">
            <a:avLst/>
          </a:prstGeom>
          <a:noFill/>
          <a:ln>
            <a:noFill/>
          </a:ln>
        </p:spPr>
      </p:pic>
      <p:pic>
        <p:nvPicPr>
          <p:cNvPr id="531" name="Google Shape;531;p18"/>
          <p:cNvPicPr preferRelativeResize="0"/>
          <p:nvPr/>
        </p:nvPicPr>
        <p:blipFill rotWithShape="1">
          <a:blip r:embed="rId5">
            <a:alphaModFix/>
          </a:blip>
          <a:srcRect/>
          <a:stretch/>
        </p:blipFill>
        <p:spPr>
          <a:xfrm>
            <a:off x="60661" y="27432"/>
            <a:ext cx="1415367" cy="1195387"/>
          </a:xfrm>
          <a:prstGeom prst="rect">
            <a:avLst/>
          </a:prstGeom>
          <a:noFill/>
          <a:ln>
            <a:noFill/>
          </a:ln>
        </p:spPr>
      </p:pic>
      <p:sp>
        <p:nvSpPr>
          <p:cNvPr id="533" name="Google Shape;533;p18"/>
          <p:cNvSpPr/>
          <p:nvPr/>
        </p:nvSpPr>
        <p:spPr>
          <a:xfrm>
            <a:off x="694200" y="1252636"/>
            <a:ext cx="615386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err="1">
                <a:solidFill>
                  <a:srgbClr val="FF0000"/>
                </a:solidFill>
                <a:latin typeface="Arial"/>
                <a:ea typeface="Arial"/>
                <a:cs typeface="Arial"/>
                <a:sym typeface="Arial"/>
              </a:rPr>
              <a:t>Trong</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mỗi</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hoạt</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động</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của</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chủ</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đề</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các</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nhiệm</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vụ</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được</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biên</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soạn</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theo</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hướng</a:t>
            </a:r>
            <a:r>
              <a:rPr lang="en-US" sz="2400" b="1" i="0" u="none" strike="noStrike" cap="none" dirty="0">
                <a:solidFill>
                  <a:srgbClr val="FF0000"/>
                </a:solidFill>
                <a:latin typeface="Arial"/>
                <a:ea typeface="Arial"/>
                <a:cs typeface="Arial"/>
                <a:sym typeface="Arial"/>
              </a:rPr>
              <a:t>:</a:t>
            </a:r>
            <a:endParaRPr dirty="0"/>
          </a:p>
        </p:txBody>
      </p:sp>
      <p:sp>
        <p:nvSpPr>
          <p:cNvPr id="22" name="Google Shape;173;p4"/>
          <p:cNvSpPr/>
          <p:nvPr/>
        </p:nvSpPr>
        <p:spPr>
          <a:xfrm>
            <a:off x="3289886" y="2580831"/>
            <a:ext cx="632260" cy="607045"/>
          </a:xfrm>
          <a:prstGeom prst="ellipse">
            <a:avLst/>
          </a:prstGeom>
          <a:blipFill rotWithShape="1">
            <a:blip r:embed="rId6">
              <a:alphaModFix/>
            </a:blip>
            <a:stretch>
              <a:fillRect/>
            </a:stretch>
          </a:blipFill>
          <a:ln w="12700" cap="flat" cmpd="sng">
            <a:solidFill>
              <a:srgbClr val="F7D5CB">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171;p4"/>
          <p:cNvSpPr/>
          <p:nvPr/>
        </p:nvSpPr>
        <p:spPr>
          <a:xfrm>
            <a:off x="4918582" y="3982850"/>
            <a:ext cx="762000" cy="759445"/>
          </a:xfrm>
          <a:prstGeom prst="ellipse">
            <a:avLst/>
          </a:prstGeom>
          <a:blipFill rotWithShape="1">
            <a:blip r:embed="rId7">
              <a:alphaModFix/>
            </a:blip>
            <a:stretch>
              <a:fillRect/>
            </a:stretch>
          </a:blipFill>
          <a:ln w="12700" cap="flat" cmpd="sng">
            <a:solidFill>
              <a:srgbClr val="E0E0E0">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172;p4"/>
          <p:cNvSpPr/>
          <p:nvPr/>
        </p:nvSpPr>
        <p:spPr>
          <a:xfrm>
            <a:off x="6462708" y="5489082"/>
            <a:ext cx="770713" cy="729252"/>
          </a:xfrm>
          <a:prstGeom prst="ellipse">
            <a:avLst/>
          </a:prstGeom>
          <a:blipFill rotWithShape="1">
            <a:blip r:embed="rId8">
              <a:alphaModFix/>
            </a:blip>
            <a:stretch>
              <a:fillRect/>
            </a:stretch>
          </a:blipFill>
          <a:ln w="12700" cap="flat" cmpd="sng">
            <a:solidFill>
              <a:srgbClr val="FFE8C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844CD384-9E3D-77F6-1B23-C5DD53028D78}"/>
              </a:ext>
            </a:extLst>
          </p:cNvPr>
          <p:cNvPicPr>
            <a:picLocks noChangeAspect="1"/>
          </p:cNvPicPr>
          <p:nvPr/>
        </p:nvPicPr>
        <p:blipFill>
          <a:blip r:embed="rId9"/>
          <a:stretch>
            <a:fillRect/>
          </a:stretch>
        </p:blipFill>
        <p:spPr>
          <a:xfrm>
            <a:off x="7322938" y="1014337"/>
            <a:ext cx="3923725" cy="552378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9"/>
          <p:cNvSpPr txBox="1">
            <a:spLocks noGrp="1"/>
          </p:cNvSpPr>
          <p:nvPr>
            <p:ph type="title"/>
          </p:nvPr>
        </p:nvSpPr>
        <p:spPr>
          <a:xfrm>
            <a:off x="2262873" y="61638"/>
            <a:ext cx="6886892" cy="85465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0C0"/>
              </a:buClr>
              <a:buSzPts val="3200"/>
              <a:buFont typeface="Arial"/>
              <a:buNone/>
            </a:pPr>
            <a:r>
              <a:rPr lang="en-US" b="1">
                <a:solidFill>
                  <a:srgbClr val="0070C0"/>
                </a:solidFill>
                <a:latin typeface="Arial"/>
                <a:ea typeface="Arial"/>
                <a:cs typeface="Arial"/>
                <a:sym typeface="Arial"/>
              </a:rPr>
              <a:t>Hoạt động giáo dục theo chủ đề</a:t>
            </a:r>
            <a:endParaRPr b="1">
              <a:solidFill>
                <a:srgbClr val="0070C0"/>
              </a:solidFill>
              <a:latin typeface="Arial"/>
              <a:ea typeface="Arial"/>
              <a:cs typeface="Arial"/>
              <a:sym typeface="Arial"/>
            </a:endParaRPr>
          </a:p>
        </p:txBody>
      </p:sp>
      <p:sp>
        <p:nvSpPr>
          <p:cNvPr id="540" name="Google Shape;5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541" name="Google Shape;541;p19" descr="C:\Users\Administrator\Desktop\8bea6ffdccf97f1fcc27cd2b7f144d91.png"/>
          <p:cNvPicPr preferRelativeResize="0"/>
          <p:nvPr/>
        </p:nvPicPr>
        <p:blipFill rotWithShape="1">
          <a:blip r:embed="rId3">
            <a:alphaModFix/>
          </a:blip>
          <a:srcRect/>
          <a:stretch/>
        </p:blipFill>
        <p:spPr>
          <a:xfrm flipH="1">
            <a:off x="9555073" y="0"/>
            <a:ext cx="2619875" cy="2385216"/>
          </a:xfrm>
          <a:prstGeom prst="rect">
            <a:avLst/>
          </a:prstGeom>
          <a:noFill/>
          <a:ln>
            <a:noFill/>
          </a:ln>
        </p:spPr>
      </p:pic>
      <p:pic>
        <p:nvPicPr>
          <p:cNvPr id="542" name="Google Shape;542;p19" descr="C:\Users\Administrator\Desktop\1.png"/>
          <p:cNvPicPr preferRelativeResize="0"/>
          <p:nvPr/>
        </p:nvPicPr>
        <p:blipFill rotWithShape="1">
          <a:blip r:embed="rId4">
            <a:alphaModFix/>
          </a:blip>
          <a:srcRect/>
          <a:stretch/>
        </p:blipFill>
        <p:spPr>
          <a:xfrm flipH="1">
            <a:off x="-44097" y="3771307"/>
            <a:ext cx="2961002" cy="3059518"/>
          </a:xfrm>
          <a:prstGeom prst="rect">
            <a:avLst/>
          </a:prstGeom>
          <a:noFill/>
          <a:ln>
            <a:noFill/>
          </a:ln>
        </p:spPr>
      </p:pic>
      <p:pic>
        <p:nvPicPr>
          <p:cNvPr id="543" name="Google Shape;543;p19"/>
          <p:cNvPicPr preferRelativeResize="0"/>
          <p:nvPr/>
        </p:nvPicPr>
        <p:blipFill rotWithShape="1">
          <a:blip r:embed="rId5">
            <a:alphaModFix/>
          </a:blip>
          <a:srcRect/>
          <a:stretch/>
        </p:blipFill>
        <p:spPr>
          <a:xfrm>
            <a:off x="60661" y="27432"/>
            <a:ext cx="1415367" cy="1195387"/>
          </a:xfrm>
          <a:prstGeom prst="rect">
            <a:avLst/>
          </a:prstGeom>
          <a:noFill/>
          <a:ln>
            <a:noFill/>
          </a:ln>
        </p:spPr>
      </p:pic>
      <p:pic>
        <p:nvPicPr>
          <p:cNvPr id="3" name="Picture 2">
            <a:extLst>
              <a:ext uri="{FF2B5EF4-FFF2-40B4-BE49-F238E27FC236}">
                <a16:creationId xmlns:a16="http://schemas.microsoft.com/office/drawing/2014/main" id="{B96BF5FF-2B6E-5E02-CFF1-3A46EB57E0F1}"/>
              </a:ext>
            </a:extLst>
          </p:cNvPr>
          <p:cNvPicPr>
            <a:picLocks noChangeAspect="1"/>
          </p:cNvPicPr>
          <p:nvPr/>
        </p:nvPicPr>
        <p:blipFill>
          <a:blip r:embed="rId6"/>
          <a:stretch>
            <a:fillRect/>
          </a:stretch>
        </p:blipFill>
        <p:spPr>
          <a:xfrm>
            <a:off x="6756846" y="880902"/>
            <a:ext cx="5098269" cy="5660385"/>
          </a:xfrm>
          <a:prstGeom prst="rect">
            <a:avLst/>
          </a:prstGeom>
        </p:spPr>
      </p:pic>
      <p:pic>
        <p:nvPicPr>
          <p:cNvPr id="5" name="Picture 4">
            <a:extLst>
              <a:ext uri="{FF2B5EF4-FFF2-40B4-BE49-F238E27FC236}">
                <a16:creationId xmlns:a16="http://schemas.microsoft.com/office/drawing/2014/main" id="{0ABB7B5D-8C8D-A92D-365C-FA29FD775EFF}"/>
              </a:ext>
            </a:extLst>
          </p:cNvPr>
          <p:cNvPicPr>
            <a:picLocks noChangeAspect="1"/>
          </p:cNvPicPr>
          <p:nvPr/>
        </p:nvPicPr>
        <p:blipFill>
          <a:blip r:embed="rId7"/>
          <a:stretch>
            <a:fillRect/>
          </a:stretch>
        </p:blipFill>
        <p:spPr>
          <a:xfrm>
            <a:off x="-44098" y="1222819"/>
            <a:ext cx="7256339" cy="464859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20"/>
          <p:cNvSpPr/>
          <p:nvPr/>
        </p:nvSpPr>
        <p:spPr>
          <a:xfrm>
            <a:off x="0" y="-747"/>
            <a:ext cx="12174950" cy="630942"/>
          </a:xfrm>
          <a:prstGeom prst="rect">
            <a:avLst/>
          </a:prstGeom>
          <a:solidFill>
            <a:srgbClr val="BBD6EE"/>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endParaRPr sz="3500" b="1" i="0" u="none" strike="noStrike" cap="none">
              <a:solidFill>
                <a:schemeClr val="dk1"/>
              </a:solidFill>
              <a:latin typeface="Times New Roman"/>
              <a:ea typeface="Times New Roman"/>
              <a:cs typeface="Times New Roman"/>
              <a:sym typeface="Times New Roman"/>
            </a:endParaRPr>
          </a:p>
        </p:txBody>
      </p:sp>
      <p:pic>
        <p:nvPicPr>
          <p:cNvPr id="551" name="Google Shape;551;p20" descr="C:\Users\Administrator\Desktop\8bea6ffdccf97f1fcc27cd2b7f144d91.png"/>
          <p:cNvPicPr preferRelativeResize="0"/>
          <p:nvPr/>
        </p:nvPicPr>
        <p:blipFill rotWithShape="1">
          <a:blip r:embed="rId3">
            <a:alphaModFix/>
          </a:blip>
          <a:srcRect/>
          <a:stretch/>
        </p:blipFill>
        <p:spPr>
          <a:xfrm flipH="1">
            <a:off x="10475495" y="0"/>
            <a:ext cx="1699454" cy="1322692"/>
          </a:xfrm>
          <a:prstGeom prst="rect">
            <a:avLst/>
          </a:prstGeom>
          <a:noFill/>
          <a:ln>
            <a:noFill/>
          </a:ln>
        </p:spPr>
      </p:pic>
      <p:pic>
        <p:nvPicPr>
          <p:cNvPr id="552" name="Google Shape;552;p20" descr="C:\Users\Administrator\Desktop\1.png"/>
          <p:cNvPicPr preferRelativeResize="0"/>
          <p:nvPr/>
        </p:nvPicPr>
        <p:blipFill rotWithShape="1">
          <a:blip r:embed="rId4">
            <a:alphaModFix/>
          </a:blip>
          <a:srcRect/>
          <a:stretch/>
        </p:blipFill>
        <p:spPr>
          <a:xfrm flipH="1">
            <a:off x="0" y="6180891"/>
            <a:ext cx="876992" cy="677109"/>
          </a:xfrm>
          <a:prstGeom prst="rect">
            <a:avLst/>
          </a:prstGeom>
          <a:noFill/>
          <a:ln>
            <a:noFill/>
          </a:ln>
        </p:spPr>
      </p:pic>
      <p:sp>
        <p:nvSpPr>
          <p:cNvPr id="553" name="Google Shape;553;p20"/>
          <p:cNvSpPr txBox="1">
            <a:spLocks noGrp="1"/>
          </p:cNvSpPr>
          <p:nvPr>
            <p:ph type="title" idx="4294967295"/>
          </p:nvPr>
        </p:nvSpPr>
        <p:spPr>
          <a:xfrm>
            <a:off x="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Times New Roman"/>
              <a:buNone/>
            </a:pPr>
            <a:r>
              <a:rPr lang="en-US" b="1" dirty="0" err="1">
                <a:latin typeface="Times New Roman"/>
                <a:ea typeface="Times New Roman"/>
                <a:cs typeface="Times New Roman"/>
                <a:sym typeface="Times New Roman"/>
              </a:rPr>
              <a:t>Những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điểm</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nổi</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bật</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của</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sách</a:t>
            </a:r>
            <a:r>
              <a:rPr lang="en-US" b="1" dirty="0">
                <a:latin typeface="Times New Roman"/>
                <a:ea typeface="Times New Roman"/>
                <a:cs typeface="Times New Roman"/>
                <a:sym typeface="Times New Roman"/>
              </a:rPr>
              <a:t> </a:t>
            </a:r>
            <a:br>
              <a:rPr lang="en-US" b="1" dirty="0">
                <a:latin typeface="Times New Roman"/>
                <a:ea typeface="Times New Roman"/>
                <a:cs typeface="Times New Roman"/>
                <a:sym typeface="Times New Roman"/>
              </a:rPr>
            </a:br>
            <a:r>
              <a:rPr lang="en-US" b="1" dirty="0" err="1">
                <a:latin typeface="Times New Roman"/>
                <a:ea typeface="Times New Roman"/>
                <a:cs typeface="Times New Roman"/>
                <a:sym typeface="Times New Roman"/>
              </a:rPr>
              <a:t>Hoạt</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động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trải</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nghiệm</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hướng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nghiệp</a:t>
            </a:r>
            <a:r>
              <a:rPr lang="en-US" b="1" dirty="0">
                <a:latin typeface="Times New Roman"/>
                <a:ea typeface="Times New Roman"/>
                <a:cs typeface="Times New Roman"/>
                <a:sym typeface="Times New Roman"/>
              </a:rPr>
              <a:t> 8</a:t>
            </a:r>
            <a:br>
              <a:rPr lang="en-US" b="1" dirty="0">
                <a:latin typeface="Times New Roman"/>
                <a:ea typeface="Times New Roman"/>
                <a:cs typeface="Times New Roman"/>
                <a:sym typeface="Times New Roman"/>
              </a:rPr>
            </a:br>
            <a:endParaRPr dirty="0"/>
          </a:p>
        </p:txBody>
      </p:sp>
      <p:sp>
        <p:nvSpPr>
          <p:cNvPr id="554" name="Google Shape;554;p20"/>
          <p:cNvSpPr txBox="1">
            <a:spLocks noGrp="1"/>
          </p:cNvSpPr>
          <p:nvPr>
            <p:ph type="body" idx="4294967295"/>
          </p:nvPr>
        </p:nvSpPr>
        <p:spPr>
          <a:xfrm>
            <a:off x="846512" y="1760120"/>
            <a:ext cx="5249487" cy="4351338"/>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US" sz="3200" dirty="0">
                <a:solidFill>
                  <a:schemeClr val="dk1"/>
                </a:solidFill>
                <a:latin typeface="Times New Roman"/>
                <a:ea typeface="Times New Roman"/>
                <a:cs typeface="Times New Roman"/>
                <a:sym typeface="Times New Roman"/>
              </a:rPr>
              <a:t>1. </a:t>
            </a:r>
            <a:r>
              <a:rPr lang="en-US" sz="3200" dirty="0" err="1">
                <a:solidFill>
                  <a:schemeClr val="dk1"/>
                </a:solidFill>
                <a:latin typeface="Times New Roman"/>
                <a:ea typeface="Times New Roman"/>
                <a:cs typeface="Times New Roman"/>
                <a:sym typeface="Times New Roman"/>
              </a:rPr>
              <a:t>Sách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giáo</a:t>
            </a:r>
            <a:r>
              <a:rPr lang="en-US" sz="3200" dirty="0">
                <a:solidFill>
                  <a:schemeClr val="dk1"/>
                </a:solidFill>
                <a:latin typeface="Times New Roman"/>
                <a:ea typeface="Times New Roman"/>
                <a:cs typeface="Times New Roman"/>
                <a:sym typeface="Times New Roman"/>
              </a:rPr>
              <a:t> khoa </a:t>
            </a:r>
            <a:r>
              <a:rPr lang="en-US" sz="3200" dirty="0" err="1">
                <a:solidFill>
                  <a:schemeClr val="dk1"/>
                </a:solidFill>
                <a:latin typeface="Times New Roman"/>
                <a:ea typeface="Times New Roman"/>
                <a:cs typeface="Times New Roman"/>
                <a:sym typeface="Times New Roman"/>
              </a:rPr>
              <a:t>Hoạt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động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trải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nghiệm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hướng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nghiệp</a:t>
            </a:r>
            <a:r>
              <a:rPr lang="en-US" sz="3200" dirty="0">
                <a:solidFill>
                  <a:schemeClr val="dk1"/>
                </a:solidFill>
                <a:latin typeface="Times New Roman"/>
                <a:ea typeface="Times New Roman"/>
                <a:cs typeface="Times New Roman"/>
                <a:sym typeface="Times New Roman"/>
              </a:rPr>
              <a:t> 8 </a:t>
            </a:r>
            <a:r>
              <a:rPr lang="en-US" sz="3200" dirty="0" err="1">
                <a:solidFill>
                  <a:schemeClr val="dk1"/>
                </a:solidFill>
                <a:latin typeface="Times New Roman"/>
                <a:ea typeface="Times New Roman"/>
                <a:cs typeface="Times New Roman"/>
                <a:sym typeface="Times New Roman"/>
              </a:rPr>
              <a:t>hướng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dẫn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học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sinh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cụ</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thể</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cách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thực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hiện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hoạt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động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cách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thể</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hiện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thái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độ</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cách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ứng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xử</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để</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hình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thành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phẩm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chất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và</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năng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lực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cũng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như</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mục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tiêu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chương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trình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đã</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đặt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ra.</a:t>
            </a:r>
            <a:endParaRPr sz="3200"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sz="3200" dirty="0"/>
          </a:p>
        </p:txBody>
      </p:sp>
      <p:sp>
        <p:nvSpPr>
          <p:cNvPr id="555" name="Google Shape;555;p20"/>
          <p:cNvSpPr txBox="1">
            <a:spLocks noGrp="1"/>
          </p:cNvSpPr>
          <p:nvPr>
            <p:ph type="body" idx="4294967295"/>
          </p:nvPr>
        </p:nvSpPr>
        <p:spPr>
          <a:xfrm>
            <a:off x="6544056" y="1760120"/>
            <a:ext cx="5181600" cy="435133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US" sz="3200" dirty="0">
                <a:solidFill>
                  <a:schemeClr val="dk1"/>
                </a:solidFill>
                <a:latin typeface="Times New Roman"/>
                <a:ea typeface="Times New Roman"/>
                <a:cs typeface="Times New Roman"/>
                <a:sym typeface="Times New Roman"/>
              </a:rPr>
              <a:t>2. </a:t>
            </a:r>
            <a:r>
              <a:rPr lang="en-US" sz="3200" dirty="0" err="1">
                <a:solidFill>
                  <a:schemeClr val="dk1"/>
                </a:solidFill>
                <a:latin typeface="Times New Roman"/>
                <a:ea typeface="Times New Roman"/>
                <a:cs typeface="Times New Roman"/>
                <a:sym typeface="Times New Roman"/>
              </a:rPr>
              <a:t>Với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việc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thao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tác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hoá</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những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gì</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trừu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tượng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nhất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cuốn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sách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muốn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mang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đến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những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điều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đơn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giản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dễ</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thực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hiện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phù</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hợp</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với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học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sinh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phổ</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thông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từ</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đó</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học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sinh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dễ</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dàng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thực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hành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trong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suốt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quá</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trình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học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tập</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rèn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luyện</a:t>
            </a:r>
            <a:r>
              <a:rPr lang="en-US" sz="3200" dirty="0">
                <a:solidFill>
                  <a:schemeClr val="dk1"/>
                </a:solidFill>
                <a:latin typeface="Times New Roman"/>
                <a:ea typeface="Times New Roman"/>
                <a:cs typeface="Times New Roman"/>
                <a:sym typeface="Times New Roman"/>
              </a:rPr>
              <a:t> ở </a:t>
            </a:r>
            <a:r>
              <a:rPr lang="en-US" sz="3200" dirty="0" err="1">
                <a:solidFill>
                  <a:schemeClr val="dk1"/>
                </a:solidFill>
                <a:latin typeface="Times New Roman"/>
                <a:ea typeface="Times New Roman"/>
                <a:cs typeface="Times New Roman"/>
                <a:sym typeface="Times New Roman"/>
              </a:rPr>
              <a:t>gia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đình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cộng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đồng</a:t>
            </a:r>
            <a:r>
              <a:rPr lang="en-US" sz="3200" dirty="0">
                <a:solidFill>
                  <a:schemeClr val="dk1"/>
                </a:solidFill>
                <a:latin typeface="Times New Roman"/>
                <a:ea typeface="Times New Roman"/>
                <a:cs typeface="Times New Roman"/>
                <a:sym typeface="Times New Roman"/>
              </a:rPr>
              <a:t>.</a:t>
            </a:r>
            <a:endParaRPr sz="3200" dirty="0"/>
          </a:p>
          <a:p>
            <a:pPr marL="228600" lvl="0" indent="-50800" algn="l" rtl="0">
              <a:lnSpc>
                <a:spcPct val="90000"/>
              </a:lnSpc>
              <a:spcBef>
                <a:spcPts val="1000"/>
              </a:spcBef>
              <a:spcAft>
                <a:spcPts val="0"/>
              </a:spcAft>
              <a:buClr>
                <a:schemeClr val="dk1"/>
              </a:buClr>
              <a:buSzPts val="2800"/>
              <a:buNone/>
            </a:pPr>
            <a:endParaRPr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AB303-7AB0-0734-605D-7293415281BA}"/>
              </a:ext>
            </a:extLst>
          </p:cNvPr>
          <p:cNvSpPr>
            <a:spLocks noGrp="1"/>
          </p:cNvSpPr>
          <p:nvPr>
            <p:ph type="title"/>
          </p:nvPr>
        </p:nvSpPr>
        <p:spPr/>
        <p:txBody>
          <a:bodyPr/>
          <a:lstStyle/>
          <a:p>
            <a:r>
              <a:rPr lang="en-US" b="1" dirty="0">
                <a:latin typeface="Time new roman"/>
              </a:rPr>
              <a:t>CHƯƠNG TRÌNH TẬP HUẤN</a:t>
            </a:r>
            <a:endParaRPr lang="en-US" dirty="0"/>
          </a:p>
        </p:txBody>
      </p:sp>
      <p:sp>
        <p:nvSpPr>
          <p:cNvPr id="3" name="Text Placeholder 2">
            <a:extLst>
              <a:ext uri="{FF2B5EF4-FFF2-40B4-BE49-F238E27FC236}">
                <a16:creationId xmlns:a16="http://schemas.microsoft.com/office/drawing/2014/main" id="{21FBBBAD-CEC8-D47E-357E-ECFEF5A0A22D}"/>
              </a:ext>
            </a:extLst>
          </p:cNvPr>
          <p:cNvSpPr>
            <a:spLocks noGrp="1"/>
          </p:cNvSpPr>
          <p:nvPr>
            <p:ph type="body" idx="1"/>
          </p:nvPr>
        </p:nvSpPr>
        <p:spPr>
          <a:xfrm>
            <a:off x="597529" y="1825625"/>
            <a:ext cx="5422271" cy="4351338"/>
          </a:xfrm>
        </p:spPr>
        <p:txBody>
          <a:bodyPr>
            <a:normAutofit fontScale="85000" lnSpcReduction="10000"/>
          </a:bodyPr>
          <a:lstStyle/>
          <a:p>
            <a:pPr marL="114300" indent="0">
              <a:buNone/>
            </a:pPr>
            <a:r>
              <a:rPr lang="en-US" b="1" dirty="0"/>
              <a:t>BUỔI 1: </a:t>
            </a:r>
            <a:r>
              <a:rPr lang="en-US" b="1" dirty="0" err="1"/>
              <a:t>Giới</a:t>
            </a:r>
            <a:r>
              <a:rPr lang="en-US" b="1" dirty="0"/>
              <a:t> </a:t>
            </a:r>
            <a:r>
              <a:rPr lang="en-US" b="1" dirty="0" err="1"/>
              <a:t>thiệu</a:t>
            </a:r>
            <a:r>
              <a:rPr lang="en-US" b="1" dirty="0"/>
              <a:t> </a:t>
            </a:r>
            <a:r>
              <a:rPr lang="en-US" b="1" dirty="0" err="1"/>
              <a:t>những</a:t>
            </a:r>
            <a:r>
              <a:rPr lang="en-US" b="1" dirty="0"/>
              <a:t> </a:t>
            </a:r>
            <a:r>
              <a:rPr lang="en-US" b="1" dirty="0" err="1"/>
              <a:t>vấn</a:t>
            </a:r>
            <a:r>
              <a:rPr lang="en-US" b="1" dirty="0"/>
              <a:t> </a:t>
            </a:r>
            <a:r>
              <a:rPr lang="en-US" b="1" dirty="0" err="1"/>
              <a:t>đề</a:t>
            </a:r>
            <a:r>
              <a:rPr lang="en-US" b="1" dirty="0"/>
              <a:t> </a:t>
            </a:r>
            <a:r>
              <a:rPr lang="en-US" b="1" dirty="0" err="1"/>
              <a:t>chung</a:t>
            </a:r>
            <a:r>
              <a:rPr lang="en-US" b="1" dirty="0"/>
              <a:t> </a:t>
            </a:r>
            <a:r>
              <a:rPr lang="en-US" b="1" dirty="0" err="1"/>
              <a:t>về</a:t>
            </a:r>
            <a:r>
              <a:rPr lang="en-US" b="1" dirty="0"/>
              <a:t> </a:t>
            </a:r>
            <a:r>
              <a:rPr lang="en-US" b="1" dirty="0" err="1"/>
              <a:t>chương</a:t>
            </a:r>
            <a:r>
              <a:rPr lang="en-US" b="1" dirty="0"/>
              <a:t> </a:t>
            </a:r>
            <a:r>
              <a:rPr lang="en-US" b="1" dirty="0" err="1"/>
              <a:t>trình</a:t>
            </a:r>
            <a:r>
              <a:rPr lang="en-US" b="1" dirty="0"/>
              <a:t> </a:t>
            </a:r>
            <a:r>
              <a:rPr lang="en-US" b="1" dirty="0" err="1"/>
              <a:t>và</a:t>
            </a:r>
            <a:r>
              <a:rPr lang="en-US" b="1" dirty="0"/>
              <a:t> </a:t>
            </a:r>
            <a:r>
              <a:rPr lang="en-US" b="1" dirty="0" err="1"/>
              <a:t>SGK</a:t>
            </a:r>
            <a:r>
              <a:rPr lang="en-US" b="1" dirty="0"/>
              <a:t> </a:t>
            </a:r>
            <a:r>
              <a:rPr lang="en-US" b="1" dirty="0" err="1"/>
              <a:t>HĐTN,HN</a:t>
            </a:r>
            <a:r>
              <a:rPr lang="en-US" b="1" dirty="0"/>
              <a:t> 8</a:t>
            </a:r>
          </a:p>
          <a:p>
            <a:pPr>
              <a:buFontTx/>
              <a:buChar char="-"/>
            </a:pPr>
            <a:r>
              <a:rPr lang="en-US" dirty="0" err="1"/>
              <a:t>Giới</a:t>
            </a:r>
            <a:r>
              <a:rPr lang="en-US" dirty="0"/>
              <a:t> </a:t>
            </a:r>
            <a:r>
              <a:rPr lang="en-US" dirty="0" err="1"/>
              <a:t>thiệu</a:t>
            </a:r>
            <a:r>
              <a:rPr lang="en-US" dirty="0"/>
              <a:t> </a:t>
            </a:r>
            <a:r>
              <a:rPr lang="en-US" dirty="0" err="1"/>
              <a:t>điểm</a:t>
            </a:r>
            <a:r>
              <a:rPr lang="en-US" dirty="0"/>
              <a:t> </a:t>
            </a:r>
            <a:r>
              <a:rPr lang="en-US" dirty="0" err="1"/>
              <a:t>nổi</a:t>
            </a:r>
            <a:r>
              <a:rPr lang="en-US" dirty="0"/>
              <a:t> </a:t>
            </a:r>
            <a:r>
              <a:rPr lang="en-US" dirty="0" err="1"/>
              <a:t>bật</a:t>
            </a:r>
            <a:r>
              <a:rPr lang="en-US" dirty="0"/>
              <a:t> </a:t>
            </a:r>
            <a:r>
              <a:rPr lang="en-US" dirty="0" err="1"/>
              <a:t>của</a:t>
            </a:r>
            <a:r>
              <a:rPr lang="en-US" dirty="0"/>
              <a:t> CT</a:t>
            </a:r>
          </a:p>
          <a:p>
            <a:pPr>
              <a:buFontTx/>
              <a:buChar char="-"/>
            </a:pPr>
            <a:r>
              <a:rPr lang="en-US" dirty="0" err="1"/>
              <a:t>Giới</a:t>
            </a:r>
            <a:r>
              <a:rPr lang="en-US" dirty="0"/>
              <a:t> </a:t>
            </a:r>
            <a:r>
              <a:rPr lang="en-US" dirty="0" err="1"/>
              <a:t>thiệu</a:t>
            </a:r>
            <a:r>
              <a:rPr lang="en-US" dirty="0"/>
              <a:t> SGK, SGV </a:t>
            </a:r>
            <a:r>
              <a:rPr lang="en-US" dirty="0" err="1"/>
              <a:t>và</a:t>
            </a:r>
            <a:r>
              <a:rPr lang="en-US" dirty="0"/>
              <a:t> SBT.</a:t>
            </a:r>
          </a:p>
          <a:p>
            <a:pPr>
              <a:buFontTx/>
              <a:buChar char="-"/>
            </a:pPr>
            <a:r>
              <a:rPr lang="en-US" dirty="0"/>
              <a:t>Giao </a:t>
            </a:r>
            <a:r>
              <a:rPr lang="en-US" dirty="0" err="1"/>
              <a:t>nhiệm</a:t>
            </a:r>
            <a:r>
              <a:rPr lang="en-US" dirty="0"/>
              <a:t> </a:t>
            </a:r>
            <a:r>
              <a:rPr lang="en-US" dirty="0" err="1"/>
              <a:t>vụ</a:t>
            </a:r>
            <a:r>
              <a:rPr lang="en-US" dirty="0"/>
              <a:t> </a:t>
            </a:r>
            <a:r>
              <a:rPr lang="en-US" dirty="0" err="1"/>
              <a:t>chuẩn</a:t>
            </a:r>
            <a:r>
              <a:rPr lang="en-US" dirty="0"/>
              <a:t> </a:t>
            </a:r>
            <a:r>
              <a:rPr lang="en-US" dirty="0" err="1"/>
              <a:t>bị</a:t>
            </a:r>
            <a:r>
              <a:rPr lang="en-US" dirty="0"/>
              <a:t> </a:t>
            </a:r>
            <a:r>
              <a:rPr lang="en-US" dirty="0" err="1"/>
              <a:t>cho</a:t>
            </a:r>
            <a:r>
              <a:rPr lang="en-US" dirty="0"/>
              <a:t> </a:t>
            </a:r>
            <a:r>
              <a:rPr lang="en-US" dirty="0" err="1"/>
              <a:t>buổi</a:t>
            </a:r>
            <a:r>
              <a:rPr lang="en-US" dirty="0"/>
              <a:t> </a:t>
            </a:r>
            <a:r>
              <a:rPr lang="en-US" dirty="0" err="1"/>
              <a:t>tập</a:t>
            </a:r>
            <a:r>
              <a:rPr lang="en-US" dirty="0"/>
              <a:t> </a:t>
            </a:r>
            <a:r>
              <a:rPr lang="en-US" dirty="0" err="1"/>
              <a:t>huấn</a:t>
            </a:r>
            <a:r>
              <a:rPr lang="en-US" dirty="0"/>
              <a:t> </a:t>
            </a:r>
            <a:r>
              <a:rPr lang="en-US" dirty="0" err="1"/>
              <a:t>tiếp</a:t>
            </a:r>
            <a:r>
              <a:rPr lang="en-US" dirty="0"/>
              <a:t> </a:t>
            </a:r>
            <a:r>
              <a:rPr lang="en-US" dirty="0" err="1"/>
              <a:t>theo</a:t>
            </a:r>
            <a:r>
              <a:rPr lang="en-US" dirty="0"/>
              <a:t>:</a:t>
            </a:r>
          </a:p>
          <a:p>
            <a:pPr lvl="1">
              <a:buFont typeface="Arial" panose="020B0604020202020204" pitchFamily="34" charset="0"/>
              <a:buChar char="•"/>
            </a:pPr>
            <a:r>
              <a:rPr lang="en-US" dirty="0" err="1"/>
              <a:t>Xem</a:t>
            </a:r>
            <a:r>
              <a:rPr lang="en-US" dirty="0"/>
              <a:t> </a:t>
            </a:r>
            <a:r>
              <a:rPr lang="en-US" dirty="0" err="1"/>
              <a:t>lại</a:t>
            </a:r>
            <a:r>
              <a:rPr lang="en-US" dirty="0"/>
              <a:t> </a:t>
            </a:r>
            <a:r>
              <a:rPr lang="en-US" dirty="0" err="1"/>
              <a:t>nội</a:t>
            </a:r>
            <a:r>
              <a:rPr lang="en-US" dirty="0"/>
              <a:t> dung </a:t>
            </a:r>
            <a:r>
              <a:rPr lang="en-US" dirty="0" err="1"/>
              <a:t>trao</a:t>
            </a:r>
            <a:r>
              <a:rPr lang="en-US" dirty="0"/>
              <a:t> </a:t>
            </a:r>
            <a:r>
              <a:rPr lang="en-US" dirty="0" err="1"/>
              <a:t>đổi</a:t>
            </a:r>
            <a:r>
              <a:rPr lang="en-US" dirty="0"/>
              <a:t> </a:t>
            </a:r>
            <a:r>
              <a:rPr lang="en-US" dirty="0" err="1"/>
              <a:t>của</a:t>
            </a:r>
            <a:r>
              <a:rPr lang="en-US" dirty="0"/>
              <a:t> </a:t>
            </a:r>
            <a:r>
              <a:rPr lang="en-US" dirty="0" err="1"/>
              <a:t>buổi</a:t>
            </a:r>
            <a:r>
              <a:rPr lang="en-US" dirty="0"/>
              <a:t> 1 </a:t>
            </a:r>
            <a:r>
              <a:rPr lang="en-US" dirty="0" err="1"/>
              <a:t>để</a:t>
            </a:r>
            <a:r>
              <a:rPr lang="en-US" dirty="0"/>
              <a:t> </a:t>
            </a:r>
            <a:r>
              <a:rPr lang="en-US" dirty="0" err="1"/>
              <a:t>trả</a:t>
            </a:r>
            <a:r>
              <a:rPr lang="en-US" dirty="0"/>
              <a:t> </a:t>
            </a:r>
            <a:r>
              <a:rPr lang="en-US" dirty="0" err="1"/>
              <a:t>lời</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của</a:t>
            </a:r>
            <a:r>
              <a:rPr lang="en-US" dirty="0"/>
              <a:t> GV (</a:t>
            </a:r>
            <a:r>
              <a:rPr lang="en-US" dirty="0" err="1"/>
              <a:t>giả</a:t>
            </a:r>
            <a:r>
              <a:rPr lang="en-US" dirty="0"/>
              <a:t> </a:t>
            </a:r>
            <a:r>
              <a:rPr lang="en-US" dirty="0" err="1"/>
              <a:t>định</a:t>
            </a:r>
            <a:r>
              <a:rPr lang="en-US" dirty="0"/>
              <a:t>)</a:t>
            </a:r>
          </a:p>
          <a:p>
            <a:pPr lvl="1">
              <a:buFont typeface="Arial" panose="020B0604020202020204" pitchFamily="34" charset="0"/>
              <a:buChar char="•"/>
            </a:pPr>
            <a:r>
              <a:rPr lang="en-US" dirty="0" err="1"/>
              <a:t>Đọc</a:t>
            </a:r>
            <a:r>
              <a:rPr lang="en-US" dirty="0"/>
              <a:t> 8 </a:t>
            </a:r>
            <a:r>
              <a:rPr lang="en-US" dirty="0" err="1"/>
              <a:t>chủ</a:t>
            </a:r>
            <a:r>
              <a:rPr lang="en-US" dirty="0"/>
              <a:t> </a:t>
            </a:r>
            <a:r>
              <a:rPr lang="en-US" dirty="0" err="1"/>
              <a:t>đề</a:t>
            </a:r>
            <a:r>
              <a:rPr lang="en-US" dirty="0"/>
              <a:t> </a:t>
            </a:r>
            <a:r>
              <a:rPr lang="en-US" dirty="0" err="1"/>
              <a:t>trong</a:t>
            </a:r>
            <a:r>
              <a:rPr lang="en-US" dirty="0"/>
              <a:t> SGV </a:t>
            </a:r>
            <a:r>
              <a:rPr lang="en-US" dirty="0" err="1"/>
              <a:t>và</a:t>
            </a:r>
            <a:r>
              <a:rPr lang="en-US" dirty="0"/>
              <a:t> SGK </a:t>
            </a:r>
            <a:r>
              <a:rPr lang="en-US" dirty="0" err="1"/>
              <a:t>và</a:t>
            </a:r>
            <a:r>
              <a:rPr lang="en-US" dirty="0"/>
              <a:t> </a:t>
            </a:r>
            <a:r>
              <a:rPr lang="en-US" dirty="0" err="1"/>
              <a:t>giải</a:t>
            </a:r>
            <a:r>
              <a:rPr lang="en-US" dirty="0"/>
              <a:t> </a:t>
            </a:r>
            <a:r>
              <a:rPr lang="en-US" dirty="0" err="1"/>
              <a:t>thích</a:t>
            </a:r>
            <a:r>
              <a:rPr lang="en-US" dirty="0"/>
              <a:t> </a:t>
            </a:r>
            <a:r>
              <a:rPr lang="en-US" dirty="0" err="1"/>
              <a:t>vì</a:t>
            </a:r>
            <a:r>
              <a:rPr lang="en-US" dirty="0"/>
              <a:t> </a:t>
            </a:r>
            <a:r>
              <a:rPr lang="en-US" dirty="0" err="1"/>
              <a:t>sao</a:t>
            </a:r>
            <a:r>
              <a:rPr lang="en-US" dirty="0"/>
              <a:t> </a:t>
            </a:r>
            <a:r>
              <a:rPr lang="en-US" dirty="0" err="1"/>
              <a:t>hoạt</a:t>
            </a:r>
            <a:r>
              <a:rPr lang="en-US" dirty="0"/>
              <a:t> </a:t>
            </a:r>
            <a:r>
              <a:rPr lang="en-US" dirty="0" err="1"/>
              <a:t>động</a:t>
            </a:r>
            <a:r>
              <a:rPr lang="en-US" dirty="0"/>
              <a:t> </a:t>
            </a:r>
            <a:r>
              <a:rPr lang="en-US" dirty="0" err="1"/>
              <a:t>được</a:t>
            </a:r>
            <a:r>
              <a:rPr lang="en-US" dirty="0"/>
              <a:t> </a:t>
            </a:r>
            <a:r>
              <a:rPr lang="en-US" dirty="0" err="1"/>
              <a:t>tổ</a:t>
            </a:r>
            <a:r>
              <a:rPr lang="en-US" dirty="0"/>
              <a:t> </a:t>
            </a:r>
            <a:r>
              <a:rPr lang="en-US" dirty="0" err="1"/>
              <a:t>chức</a:t>
            </a:r>
            <a:r>
              <a:rPr lang="en-US" dirty="0"/>
              <a:t> </a:t>
            </a:r>
            <a:r>
              <a:rPr lang="en-US" dirty="0" err="1"/>
              <a:t>như</a:t>
            </a:r>
            <a:r>
              <a:rPr lang="en-US" dirty="0"/>
              <a:t> </a:t>
            </a:r>
            <a:r>
              <a:rPr lang="en-US" dirty="0" err="1"/>
              <a:t>vậy</a:t>
            </a:r>
            <a:r>
              <a:rPr lang="en-US" dirty="0"/>
              <a:t>. </a:t>
            </a:r>
          </a:p>
          <a:p>
            <a:pPr lvl="1">
              <a:buFont typeface="Arial" panose="020B0604020202020204" pitchFamily="34" charset="0"/>
              <a:buChar char="•"/>
            </a:pPr>
            <a:r>
              <a:rPr lang="en-US" dirty="0" err="1"/>
              <a:t>Mỗi</a:t>
            </a:r>
            <a:r>
              <a:rPr lang="en-US" dirty="0"/>
              <a:t> </a:t>
            </a:r>
            <a:r>
              <a:rPr lang="en-US" dirty="0" err="1"/>
              <a:t>nhóm</a:t>
            </a:r>
            <a:r>
              <a:rPr lang="en-US" dirty="0"/>
              <a:t> </a:t>
            </a:r>
            <a:r>
              <a:rPr lang="en-US" dirty="0" err="1"/>
              <a:t>nhận</a:t>
            </a:r>
            <a:r>
              <a:rPr lang="en-US" dirty="0"/>
              <a:t> 1 </a:t>
            </a:r>
            <a:r>
              <a:rPr lang="en-US" dirty="0" err="1"/>
              <a:t>chủ</a:t>
            </a:r>
            <a:r>
              <a:rPr lang="en-US" dirty="0"/>
              <a:t> </a:t>
            </a:r>
            <a:r>
              <a:rPr lang="en-US" dirty="0" err="1"/>
              <a:t>đề</a:t>
            </a:r>
            <a:r>
              <a:rPr lang="en-US" dirty="0"/>
              <a:t> </a:t>
            </a:r>
            <a:r>
              <a:rPr lang="en-US" dirty="0" err="1"/>
              <a:t>và</a:t>
            </a:r>
            <a:r>
              <a:rPr lang="en-US" dirty="0"/>
              <a:t> </a:t>
            </a:r>
            <a:r>
              <a:rPr lang="en-US" dirty="0" err="1"/>
              <a:t>chuẩn</a:t>
            </a:r>
            <a:r>
              <a:rPr lang="en-US" dirty="0"/>
              <a:t> </a:t>
            </a:r>
            <a:r>
              <a:rPr lang="en-US" dirty="0" err="1"/>
              <a:t>bị</a:t>
            </a:r>
            <a:r>
              <a:rPr lang="en-US" dirty="0"/>
              <a:t> </a:t>
            </a:r>
            <a:r>
              <a:rPr lang="en-US" dirty="0" err="1"/>
              <a:t>trình</a:t>
            </a:r>
            <a:r>
              <a:rPr lang="en-US" dirty="0"/>
              <a:t> </a:t>
            </a:r>
            <a:r>
              <a:rPr lang="en-US" dirty="0" err="1"/>
              <a:t>bày</a:t>
            </a:r>
            <a:r>
              <a:rPr lang="en-US" dirty="0"/>
              <a:t> </a:t>
            </a:r>
            <a:r>
              <a:rPr lang="en-US" dirty="0" err="1"/>
              <a:t>vào</a:t>
            </a:r>
            <a:r>
              <a:rPr lang="en-US" dirty="0"/>
              <a:t> </a:t>
            </a:r>
            <a:r>
              <a:rPr lang="en-US" dirty="0" err="1"/>
              <a:t>buổi</a:t>
            </a:r>
            <a:r>
              <a:rPr lang="en-US" dirty="0"/>
              <a:t> </a:t>
            </a:r>
            <a:r>
              <a:rPr lang="en-US" dirty="0" err="1"/>
              <a:t>học</a:t>
            </a:r>
            <a:r>
              <a:rPr lang="en-US" dirty="0"/>
              <a:t> </a:t>
            </a:r>
            <a:r>
              <a:rPr lang="en-US" dirty="0" err="1"/>
              <a:t>tiếp</a:t>
            </a:r>
            <a:r>
              <a:rPr lang="en-US" dirty="0"/>
              <a:t> </a:t>
            </a:r>
            <a:r>
              <a:rPr lang="en-US" dirty="0" err="1"/>
              <a:t>theo.</a:t>
            </a:r>
            <a:endParaRPr lang="en-US" dirty="0"/>
          </a:p>
        </p:txBody>
      </p:sp>
      <p:sp>
        <p:nvSpPr>
          <p:cNvPr id="4" name="Text Placeholder 3">
            <a:extLst>
              <a:ext uri="{FF2B5EF4-FFF2-40B4-BE49-F238E27FC236}">
                <a16:creationId xmlns:a16="http://schemas.microsoft.com/office/drawing/2014/main" id="{8D35ACF7-1940-A18B-0971-A68D5F2B9665}"/>
              </a:ext>
            </a:extLst>
          </p:cNvPr>
          <p:cNvSpPr>
            <a:spLocks noGrp="1"/>
          </p:cNvSpPr>
          <p:nvPr>
            <p:ph type="body" idx="2"/>
          </p:nvPr>
        </p:nvSpPr>
        <p:spPr/>
        <p:txBody>
          <a:bodyPr>
            <a:normAutofit fontScale="92500" lnSpcReduction="10000"/>
          </a:bodyPr>
          <a:lstStyle/>
          <a:p>
            <a:pPr marL="114300" indent="0">
              <a:buNone/>
            </a:pPr>
            <a:r>
              <a:rPr lang="en-US" b="1" dirty="0"/>
              <a:t>BUỔI 2. </a:t>
            </a:r>
            <a:r>
              <a:rPr lang="en-US" b="1" dirty="0" err="1"/>
              <a:t>Phương</a:t>
            </a:r>
            <a:r>
              <a:rPr lang="en-US" b="1" dirty="0"/>
              <a:t> </a:t>
            </a:r>
            <a:r>
              <a:rPr lang="en-US" b="1" dirty="0" err="1"/>
              <a:t>pháp</a:t>
            </a:r>
            <a:r>
              <a:rPr lang="en-US" b="1" dirty="0"/>
              <a:t> </a:t>
            </a:r>
            <a:r>
              <a:rPr lang="en-US" b="1" dirty="0" err="1"/>
              <a:t>tổ</a:t>
            </a:r>
            <a:r>
              <a:rPr lang="en-US" b="1" dirty="0"/>
              <a:t> </a:t>
            </a:r>
            <a:r>
              <a:rPr lang="en-US" b="1" dirty="0" err="1"/>
              <a:t>chức</a:t>
            </a:r>
            <a:r>
              <a:rPr lang="en-US" b="1" dirty="0"/>
              <a:t> </a:t>
            </a:r>
            <a:r>
              <a:rPr lang="en-US" b="1" dirty="0" err="1"/>
              <a:t>HĐTN,HN</a:t>
            </a:r>
            <a:endParaRPr lang="en-US" b="1" dirty="0"/>
          </a:p>
          <a:p>
            <a:r>
              <a:rPr lang="en-US" dirty="0"/>
              <a:t>F1 chia </a:t>
            </a:r>
            <a:r>
              <a:rPr lang="en-US" dirty="0" err="1"/>
              <a:t>sẻ</a:t>
            </a:r>
            <a:r>
              <a:rPr lang="en-US" dirty="0"/>
              <a:t> </a:t>
            </a:r>
            <a:r>
              <a:rPr lang="en-US" dirty="0" err="1"/>
              <a:t>về</a:t>
            </a:r>
            <a:r>
              <a:rPr lang="en-US" dirty="0"/>
              <a:t> </a:t>
            </a:r>
            <a:r>
              <a:rPr lang="en-US" dirty="0" err="1"/>
              <a:t>những</a:t>
            </a:r>
            <a:r>
              <a:rPr lang="en-US" dirty="0"/>
              <a:t> </a:t>
            </a:r>
            <a:r>
              <a:rPr lang="en-US" dirty="0" err="1"/>
              <a:t>vấn</a:t>
            </a:r>
            <a:r>
              <a:rPr lang="en-US" dirty="0"/>
              <a:t> </a:t>
            </a:r>
            <a:r>
              <a:rPr lang="en-US" dirty="0" err="1"/>
              <a:t>đề</a:t>
            </a:r>
            <a:r>
              <a:rPr lang="en-US" dirty="0"/>
              <a:t> </a:t>
            </a:r>
            <a:r>
              <a:rPr lang="en-US" dirty="0" err="1"/>
              <a:t>chung</a:t>
            </a:r>
            <a:r>
              <a:rPr lang="en-US" dirty="0"/>
              <a:t> </a:t>
            </a:r>
            <a:r>
              <a:rPr lang="en-US" dirty="0" err="1"/>
              <a:t>của</a:t>
            </a:r>
            <a:r>
              <a:rPr lang="en-US" dirty="0"/>
              <a:t> CT </a:t>
            </a:r>
            <a:r>
              <a:rPr lang="en-US" dirty="0" err="1"/>
              <a:t>và</a:t>
            </a:r>
            <a:r>
              <a:rPr lang="en-US" dirty="0"/>
              <a:t> SGK.</a:t>
            </a:r>
          </a:p>
          <a:p>
            <a:r>
              <a:rPr lang="en-US" dirty="0" err="1"/>
              <a:t>Giới</a:t>
            </a:r>
            <a:r>
              <a:rPr lang="en-US" dirty="0"/>
              <a:t> </a:t>
            </a:r>
            <a:r>
              <a:rPr lang="en-US" dirty="0" err="1"/>
              <a:t>thiệu</a:t>
            </a:r>
            <a:r>
              <a:rPr lang="en-US" dirty="0"/>
              <a:t> </a:t>
            </a:r>
            <a:r>
              <a:rPr lang="en-US" dirty="0" err="1"/>
              <a:t>về</a:t>
            </a:r>
            <a:r>
              <a:rPr lang="en-US" dirty="0"/>
              <a:t> PP </a:t>
            </a:r>
            <a:r>
              <a:rPr lang="en-US" dirty="0" err="1"/>
              <a:t>tổ</a:t>
            </a:r>
            <a:r>
              <a:rPr lang="en-US" dirty="0"/>
              <a:t> </a:t>
            </a:r>
            <a:r>
              <a:rPr lang="en-US" dirty="0" err="1"/>
              <a:t>chức</a:t>
            </a:r>
            <a:r>
              <a:rPr lang="en-US" dirty="0"/>
              <a:t> </a:t>
            </a:r>
            <a:r>
              <a:rPr lang="en-US" dirty="0" err="1"/>
              <a:t>HĐTN,HN</a:t>
            </a:r>
            <a:r>
              <a:rPr lang="en-US" dirty="0"/>
              <a:t> 8</a:t>
            </a:r>
          </a:p>
          <a:p>
            <a:r>
              <a:rPr lang="en-US" dirty="0" err="1"/>
              <a:t>Trao</a:t>
            </a:r>
            <a:r>
              <a:rPr lang="en-US" dirty="0"/>
              <a:t> </a:t>
            </a:r>
            <a:r>
              <a:rPr lang="en-US" dirty="0" err="1"/>
              <a:t>đổi</a:t>
            </a:r>
            <a:r>
              <a:rPr lang="en-US" dirty="0"/>
              <a:t> </a:t>
            </a:r>
            <a:r>
              <a:rPr lang="en-US" dirty="0" err="1"/>
              <a:t>về</a:t>
            </a:r>
            <a:r>
              <a:rPr lang="en-US" dirty="0"/>
              <a:t> </a:t>
            </a:r>
            <a:r>
              <a:rPr lang="en-US" dirty="0" err="1"/>
              <a:t>cách</a:t>
            </a:r>
            <a:r>
              <a:rPr lang="en-US" dirty="0"/>
              <a:t> </a:t>
            </a:r>
            <a:r>
              <a:rPr lang="en-US" dirty="0" err="1"/>
              <a:t>đánh</a:t>
            </a:r>
            <a:r>
              <a:rPr lang="en-US" dirty="0"/>
              <a:t> </a:t>
            </a:r>
            <a:r>
              <a:rPr lang="en-US" dirty="0" err="1"/>
              <a:t>giá</a:t>
            </a:r>
            <a:r>
              <a:rPr lang="en-US" dirty="0"/>
              <a:t> </a:t>
            </a:r>
            <a:r>
              <a:rPr lang="en-US" dirty="0" err="1"/>
              <a:t>kết</a:t>
            </a:r>
            <a:r>
              <a:rPr lang="en-US" dirty="0"/>
              <a:t> </a:t>
            </a:r>
            <a:r>
              <a:rPr lang="en-US" dirty="0" err="1"/>
              <a:t>quả</a:t>
            </a:r>
            <a:r>
              <a:rPr lang="en-US" dirty="0"/>
              <a:t> </a:t>
            </a:r>
            <a:r>
              <a:rPr lang="en-US" dirty="0" err="1"/>
              <a:t>HĐTN,HN</a:t>
            </a:r>
            <a:endParaRPr lang="en-US" dirty="0"/>
          </a:p>
          <a:p>
            <a:r>
              <a:rPr lang="en-US" dirty="0" err="1"/>
              <a:t>Làm</a:t>
            </a:r>
            <a:r>
              <a:rPr lang="en-US" dirty="0"/>
              <a:t> </a:t>
            </a:r>
            <a:r>
              <a:rPr lang="en-US" dirty="0" err="1"/>
              <a:t>việc</a:t>
            </a:r>
            <a:r>
              <a:rPr lang="en-US" dirty="0"/>
              <a:t> </a:t>
            </a:r>
            <a:r>
              <a:rPr lang="en-US" dirty="0" err="1"/>
              <a:t>nhóm</a:t>
            </a:r>
            <a:r>
              <a:rPr lang="en-US" dirty="0"/>
              <a:t> </a:t>
            </a:r>
            <a:r>
              <a:rPr lang="en-US" dirty="0" err="1"/>
              <a:t>về</a:t>
            </a:r>
            <a:r>
              <a:rPr lang="en-US" dirty="0"/>
              <a:t> </a:t>
            </a:r>
            <a:r>
              <a:rPr lang="en-US" dirty="0" err="1"/>
              <a:t>chủ</a:t>
            </a:r>
            <a:r>
              <a:rPr lang="en-US" dirty="0"/>
              <a:t> </a:t>
            </a:r>
            <a:r>
              <a:rPr lang="en-US" dirty="0" err="1"/>
              <a:t>đề</a:t>
            </a:r>
            <a:r>
              <a:rPr lang="en-US" dirty="0"/>
              <a:t> </a:t>
            </a:r>
            <a:r>
              <a:rPr lang="en-US" dirty="0" err="1"/>
              <a:t>được</a:t>
            </a:r>
            <a:r>
              <a:rPr lang="en-US" dirty="0"/>
              <a:t> </a:t>
            </a:r>
            <a:r>
              <a:rPr lang="en-US" dirty="0" err="1"/>
              <a:t>phân</a:t>
            </a:r>
            <a:r>
              <a:rPr lang="en-US" dirty="0"/>
              <a:t> </a:t>
            </a:r>
            <a:r>
              <a:rPr lang="en-US" dirty="0" err="1"/>
              <a:t>công</a:t>
            </a:r>
            <a:r>
              <a:rPr lang="en-US" dirty="0"/>
              <a:t> </a:t>
            </a:r>
            <a:r>
              <a:rPr lang="en-US" dirty="0" err="1"/>
              <a:t>và</a:t>
            </a:r>
            <a:r>
              <a:rPr lang="en-US" dirty="0"/>
              <a:t> </a:t>
            </a:r>
            <a:r>
              <a:rPr lang="en-US" dirty="0" err="1"/>
              <a:t>chuẩn</a:t>
            </a:r>
            <a:r>
              <a:rPr lang="en-US" dirty="0"/>
              <a:t> </a:t>
            </a:r>
            <a:r>
              <a:rPr lang="en-US" dirty="0" err="1"/>
              <a:t>bị</a:t>
            </a:r>
            <a:r>
              <a:rPr lang="en-US" dirty="0"/>
              <a:t> </a:t>
            </a:r>
            <a:r>
              <a:rPr lang="en-US" dirty="0" err="1"/>
              <a:t>trình</a:t>
            </a:r>
            <a:r>
              <a:rPr lang="en-US" dirty="0"/>
              <a:t> </a:t>
            </a:r>
            <a:r>
              <a:rPr lang="en-US" dirty="0" err="1"/>
              <a:t>diễn</a:t>
            </a:r>
            <a:r>
              <a:rPr lang="en-US" dirty="0"/>
              <a:t> 2 </a:t>
            </a:r>
            <a:r>
              <a:rPr lang="en-US" dirty="0" err="1"/>
              <a:t>hoạt</a:t>
            </a:r>
            <a:r>
              <a:rPr lang="en-US" dirty="0"/>
              <a:t> </a:t>
            </a:r>
            <a:r>
              <a:rPr lang="en-US" dirty="0" err="1"/>
              <a:t>động</a:t>
            </a:r>
            <a:r>
              <a:rPr lang="en-US" dirty="0"/>
              <a:t> </a:t>
            </a:r>
            <a:r>
              <a:rPr lang="en-US" dirty="0" err="1"/>
              <a:t>trong</a:t>
            </a:r>
            <a:r>
              <a:rPr lang="en-US" dirty="0"/>
              <a:t> </a:t>
            </a:r>
            <a:r>
              <a:rPr lang="en-US" dirty="0" err="1"/>
              <a:t>chủ</a:t>
            </a:r>
            <a:r>
              <a:rPr lang="en-US" dirty="0"/>
              <a:t> </a:t>
            </a:r>
            <a:r>
              <a:rPr lang="en-US" dirty="0" err="1"/>
              <a:t>đề</a:t>
            </a:r>
            <a:endParaRPr lang="en-US" dirty="0"/>
          </a:p>
        </p:txBody>
      </p:sp>
    </p:spTree>
    <p:extLst>
      <p:ext uri="{BB962C8B-B14F-4D97-AF65-F5344CB8AC3E}">
        <p14:creationId xmlns:p14="http://schemas.microsoft.com/office/powerpoint/2010/main" val="1276484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21"/>
          <p:cNvSpPr/>
          <p:nvPr/>
        </p:nvSpPr>
        <p:spPr>
          <a:xfrm>
            <a:off x="0" y="-747"/>
            <a:ext cx="12174950" cy="630942"/>
          </a:xfrm>
          <a:prstGeom prst="rect">
            <a:avLst/>
          </a:prstGeom>
          <a:solidFill>
            <a:srgbClr val="BBD6EE"/>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endParaRPr sz="3500" b="1" i="0" u="none" strike="noStrike" cap="none">
              <a:solidFill>
                <a:schemeClr val="dk1"/>
              </a:solidFill>
              <a:latin typeface="Times New Roman"/>
              <a:ea typeface="Times New Roman"/>
              <a:cs typeface="Times New Roman"/>
              <a:sym typeface="Times New Roman"/>
            </a:endParaRPr>
          </a:p>
        </p:txBody>
      </p:sp>
      <p:pic>
        <p:nvPicPr>
          <p:cNvPr id="561" name="Google Shape;561;p21" descr="C:\Users\Administrator\Desktop\8bea6ffdccf97f1fcc27cd2b7f144d91.png"/>
          <p:cNvPicPr preferRelativeResize="0"/>
          <p:nvPr/>
        </p:nvPicPr>
        <p:blipFill rotWithShape="1">
          <a:blip r:embed="rId3">
            <a:alphaModFix/>
          </a:blip>
          <a:srcRect/>
          <a:stretch/>
        </p:blipFill>
        <p:spPr>
          <a:xfrm flipH="1">
            <a:off x="10475495" y="0"/>
            <a:ext cx="1699454" cy="1322692"/>
          </a:xfrm>
          <a:prstGeom prst="rect">
            <a:avLst/>
          </a:prstGeom>
          <a:noFill/>
          <a:ln>
            <a:noFill/>
          </a:ln>
        </p:spPr>
      </p:pic>
      <p:pic>
        <p:nvPicPr>
          <p:cNvPr id="562" name="Google Shape;562;p21" descr="C:\Users\Administrator\Desktop\1.png"/>
          <p:cNvPicPr preferRelativeResize="0"/>
          <p:nvPr/>
        </p:nvPicPr>
        <p:blipFill rotWithShape="1">
          <a:blip r:embed="rId4">
            <a:alphaModFix/>
          </a:blip>
          <a:srcRect/>
          <a:stretch/>
        </p:blipFill>
        <p:spPr>
          <a:xfrm flipH="1">
            <a:off x="0" y="6180891"/>
            <a:ext cx="876992" cy="677109"/>
          </a:xfrm>
          <a:prstGeom prst="rect">
            <a:avLst/>
          </a:prstGeom>
          <a:noFill/>
          <a:ln>
            <a:noFill/>
          </a:ln>
        </p:spPr>
      </p:pic>
      <p:sp>
        <p:nvSpPr>
          <p:cNvPr id="563" name="Google Shape;563;p21"/>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Times New Roman"/>
              <a:buNone/>
            </a:pPr>
            <a:r>
              <a:rPr lang="en-US" b="1" dirty="0" err="1">
                <a:latin typeface="Times New Roman"/>
                <a:ea typeface="Times New Roman"/>
                <a:cs typeface="Times New Roman"/>
                <a:sym typeface="Times New Roman"/>
              </a:rPr>
              <a:t>Những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điểm</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nổi</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bật</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của</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sách</a:t>
            </a:r>
            <a:r>
              <a:rPr lang="en-US" b="1" dirty="0">
                <a:latin typeface="Times New Roman"/>
                <a:ea typeface="Times New Roman"/>
                <a:cs typeface="Times New Roman"/>
                <a:sym typeface="Times New Roman"/>
              </a:rPr>
              <a:t> </a:t>
            </a:r>
            <a:br>
              <a:rPr lang="en-US" b="1" dirty="0">
                <a:latin typeface="Times New Roman"/>
                <a:ea typeface="Times New Roman"/>
                <a:cs typeface="Times New Roman"/>
                <a:sym typeface="Times New Roman"/>
              </a:rPr>
            </a:br>
            <a:r>
              <a:rPr lang="en-US" b="1" dirty="0" err="1">
                <a:latin typeface="Times New Roman"/>
                <a:ea typeface="Times New Roman"/>
                <a:cs typeface="Times New Roman"/>
                <a:sym typeface="Times New Roman"/>
              </a:rPr>
              <a:t>Hoạt</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động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trải</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nghiệm</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hướng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nghiệp</a:t>
            </a:r>
            <a:r>
              <a:rPr lang="en-US" b="1" dirty="0">
                <a:latin typeface="Times New Roman"/>
                <a:ea typeface="Times New Roman"/>
                <a:cs typeface="Times New Roman"/>
                <a:sym typeface="Times New Roman"/>
              </a:rPr>
              <a:t> 8</a:t>
            </a:r>
            <a:br>
              <a:rPr lang="en-US" b="1" dirty="0">
                <a:latin typeface="Times New Roman"/>
                <a:ea typeface="Times New Roman"/>
                <a:cs typeface="Times New Roman"/>
                <a:sym typeface="Times New Roman"/>
              </a:rPr>
            </a:br>
            <a:endParaRPr dirty="0"/>
          </a:p>
        </p:txBody>
      </p:sp>
      <p:sp>
        <p:nvSpPr>
          <p:cNvPr id="564" name="Google Shape;564;p21"/>
          <p:cNvSpPr txBox="1">
            <a:spLocks noGrp="1"/>
          </p:cNvSpPr>
          <p:nvPr>
            <p:ph type="body" idx="1"/>
          </p:nvPr>
        </p:nvSpPr>
        <p:spPr>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US" sz="3200" dirty="0">
                <a:solidFill>
                  <a:schemeClr val="dk1"/>
                </a:solidFill>
                <a:latin typeface="Times New Roman"/>
                <a:ea typeface="Times New Roman"/>
                <a:cs typeface="Times New Roman"/>
                <a:sym typeface="Times New Roman"/>
              </a:rPr>
              <a:t>3. </a:t>
            </a:r>
            <a:r>
              <a:rPr lang="en-US" sz="3200" dirty="0" err="1">
                <a:solidFill>
                  <a:schemeClr val="dk1"/>
                </a:solidFill>
                <a:latin typeface="Times New Roman"/>
                <a:ea typeface="Times New Roman"/>
                <a:cs typeface="Times New Roman"/>
                <a:sym typeface="Times New Roman"/>
              </a:rPr>
              <a:t>Nội</a:t>
            </a:r>
            <a:r>
              <a:rPr lang="en-US" sz="3200" dirty="0">
                <a:solidFill>
                  <a:schemeClr val="dk1"/>
                </a:solidFill>
                <a:latin typeface="Times New Roman"/>
                <a:ea typeface="Times New Roman"/>
                <a:cs typeface="Times New Roman"/>
                <a:sym typeface="Times New Roman"/>
              </a:rPr>
              <a:t> dung </a:t>
            </a:r>
            <a:r>
              <a:rPr lang="en-US" sz="3200" dirty="0" err="1">
                <a:solidFill>
                  <a:schemeClr val="dk1"/>
                </a:solidFill>
                <a:latin typeface="Times New Roman"/>
                <a:ea typeface="Times New Roman"/>
                <a:cs typeface="Times New Roman"/>
                <a:sym typeface="Times New Roman"/>
              </a:rPr>
              <a:t>sách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giáo</a:t>
            </a:r>
            <a:r>
              <a:rPr lang="en-US" sz="3200" dirty="0">
                <a:solidFill>
                  <a:schemeClr val="dk1"/>
                </a:solidFill>
                <a:latin typeface="Times New Roman"/>
                <a:ea typeface="Times New Roman"/>
                <a:cs typeface="Times New Roman"/>
                <a:sym typeface="Times New Roman"/>
              </a:rPr>
              <a:t> khoa </a:t>
            </a:r>
            <a:r>
              <a:rPr lang="en-US" sz="3200" dirty="0" err="1">
                <a:solidFill>
                  <a:schemeClr val="dk1"/>
                </a:solidFill>
                <a:latin typeface="Times New Roman"/>
                <a:ea typeface="Times New Roman"/>
                <a:cs typeface="Times New Roman"/>
                <a:sym typeface="Times New Roman"/>
              </a:rPr>
              <a:t>được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biên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soạn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theo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hướng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tích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hợp</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nhưng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vẫn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làm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rõ</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tính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điển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hình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của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mỗi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mạch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nội</a:t>
            </a:r>
            <a:r>
              <a:rPr lang="en-US" sz="3200" dirty="0">
                <a:solidFill>
                  <a:schemeClr val="dk1"/>
                </a:solidFill>
                <a:latin typeface="Times New Roman"/>
                <a:ea typeface="Times New Roman"/>
                <a:cs typeface="Times New Roman"/>
                <a:sym typeface="Times New Roman"/>
              </a:rPr>
              <a:t> dung </a:t>
            </a:r>
            <a:r>
              <a:rPr lang="en-US" sz="3200" dirty="0" err="1">
                <a:solidFill>
                  <a:schemeClr val="dk1"/>
                </a:solidFill>
                <a:latin typeface="Times New Roman"/>
                <a:ea typeface="Times New Roman"/>
                <a:cs typeface="Times New Roman"/>
                <a:sym typeface="Times New Roman"/>
              </a:rPr>
              <a:t>hoạt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động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Chính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vì</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thế</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học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sinh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có</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cơ</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hội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lặp</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lặp</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lại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hành</a:t>
            </a:r>
            <a:r>
              <a:rPr lang="en-US" sz="3200" dirty="0">
                <a:solidFill>
                  <a:schemeClr val="dk1"/>
                </a:solidFill>
                <a:latin typeface="Times New Roman"/>
                <a:ea typeface="Times New Roman"/>
                <a:cs typeface="Times New Roman"/>
                <a:sym typeface="Times New Roman"/>
              </a:rPr>
              <a:t> vi </a:t>
            </a:r>
            <a:r>
              <a:rPr lang="en-US" sz="3200" dirty="0" err="1">
                <a:solidFill>
                  <a:schemeClr val="dk1"/>
                </a:solidFill>
                <a:latin typeface="Times New Roman"/>
                <a:ea typeface="Times New Roman"/>
                <a:cs typeface="Times New Roman"/>
                <a:sym typeface="Times New Roman"/>
              </a:rPr>
              <a:t>và</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thái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độ</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để</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trở</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thành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những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phẩm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chất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và</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năng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lực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của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bản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thân</a:t>
            </a:r>
            <a:r>
              <a:rPr lang="en-US" sz="3200" dirty="0">
                <a:solidFill>
                  <a:schemeClr val="dk1"/>
                </a:solidFill>
                <a:latin typeface="Times New Roman"/>
                <a:ea typeface="Times New Roman"/>
                <a:cs typeface="Times New Roman"/>
                <a:sym typeface="Times New Roman"/>
              </a:rPr>
              <a:t>.</a:t>
            </a:r>
            <a:endParaRPr sz="3200"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sz="3200" dirty="0"/>
          </a:p>
        </p:txBody>
      </p:sp>
      <p:sp>
        <p:nvSpPr>
          <p:cNvPr id="565" name="Google Shape;565;p21"/>
          <p:cNvSpPr txBox="1">
            <a:spLocks noGrp="1"/>
          </p:cNvSpPr>
          <p:nvPr>
            <p:ph type="body" idx="2"/>
          </p:nvPr>
        </p:nvSpPr>
        <p:spPr>
          <a:prstGeom prst="rect">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800"/>
              <a:buNone/>
            </a:pPr>
            <a:r>
              <a:rPr lang="en-US" sz="3200" dirty="0">
                <a:solidFill>
                  <a:schemeClr val="dk1"/>
                </a:solidFill>
                <a:latin typeface="Times New Roman"/>
                <a:ea typeface="Times New Roman"/>
                <a:cs typeface="Times New Roman"/>
                <a:sym typeface="Times New Roman"/>
              </a:rPr>
              <a:t>4. </a:t>
            </a:r>
            <a:r>
              <a:rPr lang="en-US" sz="3200" dirty="0" err="1">
                <a:solidFill>
                  <a:schemeClr val="dk1"/>
                </a:solidFill>
                <a:latin typeface="Times New Roman"/>
                <a:ea typeface="Times New Roman"/>
                <a:cs typeface="Times New Roman"/>
                <a:sym typeface="Times New Roman"/>
              </a:rPr>
              <a:t>Các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hoạt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động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được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thiết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kế</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hướng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đến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cá</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nhân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hoá</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người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học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và</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tạo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cơ</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hội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bình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đẳng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cho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mọi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học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sinh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tham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gia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hoạt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động</a:t>
            </a:r>
            <a:r>
              <a:rPr lang="en-US" sz="3200" dirty="0">
                <a:solidFill>
                  <a:schemeClr val="dk1"/>
                </a:solidFill>
                <a:latin typeface="Times New Roman"/>
                <a:ea typeface="Times New Roman"/>
                <a:cs typeface="Times New Roman"/>
                <a:sym typeface="Times New Roman"/>
              </a:rPr>
              <a:t>.</a:t>
            </a:r>
            <a:endParaRPr sz="3200" dirty="0">
              <a:latin typeface="Times New Roman"/>
              <a:ea typeface="Times New Roman"/>
              <a:cs typeface="Times New Roman"/>
              <a:sym typeface="Times New Roman"/>
            </a:endParaRPr>
          </a:p>
          <a:p>
            <a:pPr marL="0" lvl="0" indent="0" algn="l" rtl="0">
              <a:lnSpc>
                <a:spcPct val="150000"/>
              </a:lnSpc>
              <a:spcBef>
                <a:spcPts val="1000"/>
              </a:spcBef>
              <a:spcAft>
                <a:spcPts val="0"/>
              </a:spcAft>
              <a:buClr>
                <a:schemeClr val="dk1"/>
              </a:buClr>
              <a:buSzPts val="2800"/>
              <a:buNone/>
            </a:pPr>
            <a:endParaRPr sz="3200" dirty="0">
              <a:latin typeface="Times New Roman"/>
              <a:ea typeface="Times New Roman"/>
              <a:cs typeface="Times New Roman"/>
              <a:sym typeface="Times New Roman"/>
            </a:endParaRPr>
          </a:p>
          <a:p>
            <a:pPr marL="228600" lvl="0" indent="-50800" algn="l" rtl="0">
              <a:lnSpc>
                <a:spcPct val="150000"/>
              </a:lnSpc>
              <a:spcBef>
                <a:spcPts val="1000"/>
              </a:spcBef>
              <a:spcAft>
                <a:spcPts val="0"/>
              </a:spcAft>
              <a:buClr>
                <a:schemeClr val="dk1"/>
              </a:buClr>
              <a:buSzPts val="2800"/>
              <a:buNone/>
            </a:pPr>
            <a:endParaRPr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22"/>
          <p:cNvSpPr/>
          <p:nvPr/>
        </p:nvSpPr>
        <p:spPr>
          <a:xfrm>
            <a:off x="0" y="-747"/>
            <a:ext cx="12174950" cy="630942"/>
          </a:xfrm>
          <a:prstGeom prst="rect">
            <a:avLst/>
          </a:prstGeom>
          <a:solidFill>
            <a:srgbClr val="BBD6EE"/>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endParaRPr sz="3500" b="1" i="0" u="none" strike="noStrike" cap="none">
              <a:solidFill>
                <a:schemeClr val="dk1"/>
              </a:solidFill>
              <a:latin typeface="Times New Roman"/>
              <a:ea typeface="Times New Roman"/>
              <a:cs typeface="Times New Roman"/>
              <a:sym typeface="Times New Roman"/>
            </a:endParaRPr>
          </a:p>
        </p:txBody>
      </p:sp>
      <p:pic>
        <p:nvPicPr>
          <p:cNvPr id="571" name="Google Shape;571;p22" descr="C:\Users\Administrator\Desktop\8bea6ffdccf97f1fcc27cd2b7f144d91.png"/>
          <p:cNvPicPr preferRelativeResize="0"/>
          <p:nvPr/>
        </p:nvPicPr>
        <p:blipFill rotWithShape="1">
          <a:blip r:embed="rId3">
            <a:alphaModFix/>
          </a:blip>
          <a:srcRect/>
          <a:stretch/>
        </p:blipFill>
        <p:spPr>
          <a:xfrm flipH="1">
            <a:off x="10475495" y="0"/>
            <a:ext cx="1699454" cy="1322692"/>
          </a:xfrm>
          <a:prstGeom prst="rect">
            <a:avLst/>
          </a:prstGeom>
          <a:noFill/>
          <a:ln>
            <a:noFill/>
          </a:ln>
        </p:spPr>
      </p:pic>
      <p:pic>
        <p:nvPicPr>
          <p:cNvPr id="572" name="Google Shape;572;p22" descr="C:\Users\Administrator\Desktop\1.png"/>
          <p:cNvPicPr preferRelativeResize="0"/>
          <p:nvPr/>
        </p:nvPicPr>
        <p:blipFill rotWithShape="1">
          <a:blip r:embed="rId4">
            <a:alphaModFix/>
          </a:blip>
          <a:srcRect/>
          <a:stretch/>
        </p:blipFill>
        <p:spPr>
          <a:xfrm flipH="1">
            <a:off x="0" y="6180891"/>
            <a:ext cx="876992" cy="677109"/>
          </a:xfrm>
          <a:prstGeom prst="rect">
            <a:avLst/>
          </a:prstGeom>
          <a:noFill/>
          <a:ln>
            <a:noFill/>
          </a:ln>
        </p:spPr>
      </p:pic>
      <p:sp>
        <p:nvSpPr>
          <p:cNvPr id="573" name="Google Shape;573;p22"/>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Times New Roman"/>
              <a:buNone/>
            </a:pPr>
            <a:r>
              <a:rPr lang="en-US" b="1" dirty="0" err="1">
                <a:latin typeface="Times New Roman"/>
                <a:ea typeface="Times New Roman"/>
                <a:cs typeface="Times New Roman"/>
                <a:sym typeface="Times New Roman"/>
              </a:rPr>
              <a:t>Những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điểm</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nổi</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bật</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của</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sách</a:t>
            </a:r>
            <a:r>
              <a:rPr lang="en-US" b="1" dirty="0">
                <a:latin typeface="Times New Roman"/>
                <a:ea typeface="Times New Roman"/>
                <a:cs typeface="Times New Roman"/>
                <a:sym typeface="Times New Roman"/>
              </a:rPr>
              <a:t> </a:t>
            </a:r>
            <a:br>
              <a:rPr lang="en-US" b="1" dirty="0">
                <a:latin typeface="Times New Roman"/>
                <a:ea typeface="Times New Roman"/>
                <a:cs typeface="Times New Roman"/>
                <a:sym typeface="Times New Roman"/>
              </a:rPr>
            </a:br>
            <a:r>
              <a:rPr lang="en-US" b="1" dirty="0" err="1">
                <a:latin typeface="Times New Roman"/>
                <a:ea typeface="Times New Roman"/>
                <a:cs typeface="Times New Roman"/>
                <a:sym typeface="Times New Roman"/>
              </a:rPr>
              <a:t>Hoạt</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động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trải</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nghiệm</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hướng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nghiệp</a:t>
            </a:r>
            <a:r>
              <a:rPr lang="en-US" b="1" dirty="0">
                <a:latin typeface="Times New Roman"/>
                <a:ea typeface="Times New Roman"/>
                <a:cs typeface="Times New Roman"/>
                <a:sym typeface="Times New Roman"/>
              </a:rPr>
              <a:t> 8</a:t>
            </a:r>
            <a:br>
              <a:rPr lang="en-US" b="1" dirty="0">
                <a:latin typeface="Times New Roman"/>
                <a:ea typeface="Times New Roman"/>
                <a:cs typeface="Times New Roman"/>
                <a:sym typeface="Times New Roman"/>
              </a:rPr>
            </a:br>
            <a:endParaRPr dirty="0"/>
          </a:p>
        </p:txBody>
      </p:sp>
      <p:sp>
        <p:nvSpPr>
          <p:cNvPr id="574" name="Google Shape;574;p22"/>
          <p:cNvSpPr txBox="1">
            <a:spLocks noGrp="1"/>
          </p:cNvSpPr>
          <p:nvPr>
            <p:ph type="body" idx="1"/>
          </p:nvPr>
        </p:nvSpPr>
        <p:spPr>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0" lvl="0" indent="0" algn="just" rtl="0">
              <a:lnSpc>
                <a:spcPct val="110000"/>
              </a:lnSpc>
              <a:spcBef>
                <a:spcPts val="0"/>
              </a:spcBef>
              <a:spcAft>
                <a:spcPts val="0"/>
              </a:spcAft>
              <a:buClr>
                <a:schemeClr val="lt1"/>
              </a:buClr>
              <a:buSzPts val="2800"/>
              <a:buNone/>
            </a:pPr>
            <a:r>
              <a:rPr lang="en-US" sz="3200" dirty="0">
                <a:solidFill>
                  <a:schemeClr val="lt1"/>
                </a:solidFill>
                <a:latin typeface="Times New Roman"/>
                <a:ea typeface="Times New Roman"/>
                <a:cs typeface="Times New Roman"/>
                <a:sym typeface="Times New Roman"/>
              </a:rPr>
              <a:t>5. </a:t>
            </a:r>
            <a:r>
              <a:rPr lang="en-US" sz="3200" dirty="0" err="1">
                <a:solidFill>
                  <a:schemeClr val="lt1"/>
                </a:solidFill>
                <a:latin typeface="Times New Roman"/>
                <a:ea typeface="Times New Roman"/>
                <a:cs typeface="Times New Roman"/>
                <a:sym typeface="Times New Roman"/>
              </a:rPr>
              <a:t>Sách</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giáo</a:t>
            </a:r>
            <a:r>
              <a:rPr lang="en-US" sz="3200" dirty="0">
                <a:solidFill>
                  <a:schemeClr val="lt1"/>
                </a:solidFill>
                <a:latin typeface="Times New Roman"/>
                <a:ea typeface="Times New Roman"/>
                <a:cs typeface="Times New Roman"/>
                <a:sym typeface="Times New Roman"/>
              </a:rPr>
              <a:t> khoa </a:t>
            </a:r>
            <a:r>
              <a:rPr lang="en-US" sz="3200" dirty="0" err="1">
                <a:solidFill>
                  <a:schemeClr val="lt1"/>
                </a:solidFill>
                <a:latin typeface="Times New Roman"/>
                <a:ea typeface="Times New Roman"/>
                <a:cs typeface="Times New Roman"/>
                <a:sym typeface="Times New Roman"/>
              </a:rPr>
              <a:t>là</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cầu</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nối</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hiệu</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quả</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giữa</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nhà</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trường</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với</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gia</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đình</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và</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xã</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hội</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trong</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giáo</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dục</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học</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sinh</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và</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tạo</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độ</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mở</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độ</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linh</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hoạt</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để</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thực</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hiện</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các</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nội</a:t>
            </a:r>
            <a:r>
              <a:rPr lang="en-US" sz="3200" dirty="0">
                <a:solidFill>
                  <a:schemeClr val="lt1"/>
                </a:solidFill>
                <a:latin typeface="Times New Roman"/>
                <a:ea typeface="Times New Roman"/>
                <a:cs typeface="Times New Roman"/>
                <a:sym typeface="Times New Roman"/>
              </a:rPr>
              <a:t> dung </a:t>
            </a:r>
            <a:r>
              <a:rPr lang="en-US" sz="3200" dirty="0" err="1">
                <a:solidFill>
                  <a:schemeClr val="lt1"/>
                </a:solidFill>
                <a:latin typeface="Times New Roman"/>
                <a:ea typeface="Times New Roman"/>
                <a:cs typeface="Times New Roman"/>
                <a:sym typeface="Times New Roman"/>
              </a:rPr>
              <a:t>hướng</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nghiệp</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nội</a:t>
            </a:r>
            <a:r>
              <a:rPr lang="en-US" sz="3200" dirty="0">
                <a:solidFill>
                  <a:schemeClr val="lt1"/>
                </a:solidFill>
                <a:latin typeface="Times New Roman"/>
                <a:ea typeface="Times New Roman"/>
                <a:cs typeface="Times New Roman"/>
                <a:sym typeface="Times New Roman"/>
              </a:rPr>
              <a:t> dung </a:t>
            </a:r>
            <a:r>
              <a:rPr lang="en-US" sz="3200" dirty="0" err="1">
                <a:solidFill>
                  <a:schemeClr val="lt1"/>
                </a:solidFill>
                <a:latin typeface="Times New Roman"/>
                <a:ea typeface="Times New Roman"/>
                <a:cs typeface="Times New Roman"/>
                <a:sym typeface="Times New Roman"/>
              </a:rPr>
              <a:t>giáo</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dục</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của</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Đoàn</a:t>
            </a:r>
            <a:r>
              <a:rPr lang="en-US" sz="3200" dirty="0">
                <a:solidFill>
                  <a:schemeClr val="lt1"/>
                </a:solidFill>
                <a:latin typeface="Times New Roman"/>
                <a:ea typeface="Times New Roman"/>
                <a:cs typeface="Times New Roman"/>
                <a:sym typeface="Times New Roman"/>
              </a:rPr>
              <a:t> Thanh </a:t>
            </a:r>
            <a:r>
              <a:rPr lang="en-US" sz="3200" dirty="0" err="1">
                <a:solidFill>
                  <a:schemeClr val="lt1"/>
                </a:solidFill>
                <a:latin typeface="Times New Roman"/>
                <a:ea typeface="Times New Roman"/>
                <a:cs typeface="Times New Roman"/>
                <a:sym typeface="Times New Roman"/>
              </a:rPr>
              <a:t>niên</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cũng</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như</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những</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nội</a:t>
            </a:r>
            <a:r>
              <a:rPr lang="en-US" sz="3200" dirty="0">
                <a:solidFill>
                  <a:schemeClr val="lt1"/>
                </a:solidFill>
                <a:latin typeface="Times New Roman"/>
                <a:ea typeface="Times New Roman"/>
                <a:cs typeface="Times New Roman"/>
                <a:sym typeface="Times New Roman"/>
              </a:rPr>
              <a:t> dung </a:t>
            </a:r>
            <a:r>
              <a:rPr lang="en-US" sz="3200" dirty="0" err="1">
                <a:solidFill>
                  <a:schemeClr val="lt1"/>
                </a:solidFill>
                <a:latin typeface="Times New Roman"/>
                <a:ea typeface="Times New Roman"/>
                <a:cs typeface="Times New Roman"/>
                <a:sym typeface="Times New Roman"/>
              </a:rPr>
              <a:t>giáo</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dục</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mang</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tính</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thời</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sự</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khác</a:t>
            </a:r>
            <a:r>
              <a:rPr lang="en-US" sz="3200" dirty="0">
                <a:solidFill>
                  <a:schemeClr val="lt1"/>
                </a:solidFill>
                <a:latin typeface="Times New Roman"/>
                <a:ea typeface="Times New Roman"/>
                <a:cs typeface="Times New Roman"/>
                <a:sym typeface="Times New Roman"/>
              </a:rPr>
              <a:t>.</a:t>
            </a:r>
            <a:endParaRPr sz="3200" dirty="0">
              <a:latin typeface="Times New Roman"/>
              <a:ea typeface="Times New Roman"/>
              <a:cs typeface="Times New Roman"/>
              <a:sym typeface="Times New Roman"/>
            </a:endParaRPr>
          </a:p>
          <a:p>
            <a:pPr marL="228600" lvl="0" indent="-50800" algn="l" rtl="0">
              <a:lnSpc>
                <a:spcPct val="110000"/>
              </a:lnSpc>
              <a:spcBef>
                <a:spcPts val="1000"/>
              </a:spcBef>
              <a:spcAft>
                <a:spcPts val="0"/>
              </a:spcAft>
              <a:buClr>
                <a:schemeClr val="dk1"/>
              </a:buClr>
              <a:buSzPts val="2800"/>
              <a:buNone/>
            </a:pPr>
            <a:endParaRPr sz="3200" dirty="0"/>
          </a:p>
        </p:txBody>
      </p:sp>
      <p:sp>
        <p:nvSpPr>
          <p:cNvPr id="575" name="Google Shape;575;p22"/>
          <p:cNvSpPr txBox="1">
            <a:spLocks noGrp="1"/>
          </p:cNvSpPr>
          <p:nvPr>
            <p:ph type="body" idx="2"/>
          </p:nvPr>
        </p:nvSpPr>
        <p:spPr>
          <a:prstGeom prst="rect">
            <a:avLst/>
          </a:prstGeom>
          <a:solidFill>
            <a:schemeClr val="accent3"/>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0" lvl="0" indent="0" algn="just" rtl="0">
              <a:lnSpc>
                <a:spcPct val="120000"/>
              </a:lnSpc>
              <a:spcBef>
                <a:spcPts val="0"/>
              </a:spcBef>
              <a:spcAft>
                <a:spcPts val="0"/>
              </a:spcAft>
              <a:buClr>
                <a:schemeClr val="lt1"/>
              </a:buClr>
              <a:buSzPts val="2800"/>
              <a:buNone/>
            </a:pPr>
            <a:r>
              <a:rPr lang="en-US" sz="3200" dirty="0">
                <a:solidFill>
                  <a:schemeClr val="lt1"/>
                </a:solidFill>
                <a:latin typeface="Times New Roman"/>
                <a:ea typeface="Times New Roman"/>
                <a:cs typeface="Times New Roman"/>
                <a:sym typeface="Times New Roman"/>
              </a:rPr>
              <a:t>6. </a:t>
            </a:r>
            <a:r>
              <a:rPr lang="en-US" sz="3200" dirty="0" err="1">
                <a:solidFill>
                  <a:schemeClr val="lt1"/>
                </a:solidFill>
                <a:latin typeface="Times New Roman"/>
                <a:ea typeface="Times New Roman"/>
                <a:cs typeface="Times New Roman"/>
                <a:sym typeface="Times New Roman"/>
              </a:rPr>
              <a:t>Nội</a:t>
            </a:r>
            <a:r>
              <a:rPr lang="en-US" sz="3200" dirty="0">
                <a:solidFill>
                  <a:schemeClr val="lt1"/>
                </a:solidFill>
                <a:latin typeface="Times New Roman"/>
                <a:ea typeface="Times New Roman"/>
                <a:cs typeface="Times New Roman"/>
                <a:sym typeface="Times New Roman"/>
              </a:rPr>
              <a:t> dung </a:t>
            </a:r>
            <a:r>
              <a:rPr lang="en-US" sz="3200" dirty="0" err="1">
                <a:solidFill>
                  <a:schemeClr val="lt1"/>
                </a:solidFill>
                <a:latin typeface="Times New Roman"/>
                <a:ea typeface="Times New Roman"/>
                <a:cs typeface="Times New Roman"/>
                <a:sym typeface="Times New Roman"/>
              </a:rPr>
              <a:t>giáo</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dục</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trong</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sách</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giáo</a:t>
            </a:r>
            <a:r>
              <a:rPr lang="en-US" sz="3200" dirty="0">
                <a:solidFill>
                  <a:schemeClr val="lt1"/>
                </a:solidFill>
                <a:latin typeface="Times New Roman"/>
                <a:ea typeface="Times New Roman"/>
                <a:cs typeface="Times New Roman"/>
                <a:sym typeface="Times New Roman"/>
              </a:rPr>
              <a:t> khoa </a:t>
            </a:r>
            <a:r>
              <a:rPr lang="en-US" sz="3200" dirty="0" err="1">
                <a:solidFill>
                  <a:schemeClr val="lt1"/>
                </a:solidFill>
                <a:latin typeface="Times New Roman"/>
                <a:ea typeface="Times New Roman"/>
                <a:cs typeface="Times New Roman"/>
                <a:sym typeface="Times New Roman"/>
              </a:rPr>
              <a:t>vừa</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phản</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ảnh</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tính</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hiện</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đại</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vừa</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mang</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tính</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truyền</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thống</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tạo</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cơ</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hội</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phát</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huy</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bản</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sắc</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dân</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tộc</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vùng</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miền</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địa</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phương</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làm</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cho</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cuốn</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sách</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gần</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gũi</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hơn</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với</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học</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sinh</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với</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cảc</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gia</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đình</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của</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các</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em</a:t>
            </a:r>
            <a:r>
              <a:rPr lang="en-US" sz="3200" dirty="0">
                <a:solidFill>
                  <a:schemeClr val="lt1"/>
                </a:solidFill>
                <a:latin typeface="Times New Roman"/>
                <a:ea typeface="Times New Roman"/>
                <a:cs typeface="Times New Roman"/>
                <a:sym typeface="Times New Roman"/>
              </a:rPr>
              <a:t>.</a:t>
            </a:r>
            <a:endParaRPr sz="3200" dirty="0">
              <a:latin typeface="Times New Roman"/>
              <a:ea typeface="Times New Roman"/>
              <a:cs typeface="Times New Roman"/>
              <a:sym typeface="Times New Roman"/>
            </a:endParaRPr>
          </a:p>
          <a:p>
            <a:pPr marL="0" lvl="0" indent="0" algn="l" rtl="0">
              <a:lnSpc>
                <a:spcPct val="120000"/>
              </a:lnSpc>
              <a:spcBef>
                <a:spcPts val="1000"/>
              </a:spcBef>
              <a:spcAft>
                <a:spcPts val="0"/>
              </a:spcAft>
              <a:buClr>
                <a:schemeClr val="dk1"/>
              </a:buClr>
              <a:buSzPts val="2800"/>
              <a:buNone/>
            </a:pPr>
            <a:endParaRPr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up of a flag&#10;&#10;Description automatically generated with low confidence">
            <a:extLst>
              <a:ext uri="{FF2B5EF4-FFF2-40B4-BE49-F238E27FC236}">
                <a16:creationId xmlns:a16="http://schemas.microsoft.com/office/drawing/2014/main" id="{C1FEAF25-D06B-8FE5-594F-7AFCA887B41A}"/>
              </a:ext>
            </a:extLst>
          </p:cNvPr>
          <p:cNvPicPr>
            <a:picLocks noChangeAspect="1"/>
          </p:cNvPicPr>
          <p:nvPr/>
        </p:nvPicPr>
        <p:blipFill rotWithShape="1">
          <a:blip r:embed="rId2"/>
          <a:srcRect t="7977" b="7754"/>
          <a:stretch/>
        </p:blipFill>
        <p:spPr>
          <a:xfrm>
            <a:off x="-6100" y="-31"/>
            <a:ext cx="12191977" cy="6858022"/>
          </a:xfrm>
          <a:prstGeom prst="rect">
            <a:avLst/>
          </a:prstGeom>
        </p:spPr>
      </p:pic>
      <p:sp>
        <p:nvSpPr>
          <p:cNvPr id="15" name="Rectangle 14">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B2D9672-EF8E-4683-9D89-82F078763754}"/>
              </a:ext>
            </a:extLst>
          </p:cNvPr>
          <p:cNvSpPr>
            <a:spLocks noGrp="1"/>
          </p:cNvSpPr>
          <p:nvPr>
            <p:ph type="title"/>
          </p:nvPr>
        </p:nvSpPr>
        <p:spPr>
          <a:xfrm>
            <a:off x="-12224" y="2484839"/>
            <a:ext cx="11919547" cy="2580997"/>
          </a:xfrm>
        </p:spPr>
        <p:txBody>
          <a:bodyPr vert="horz" lIns="91440" tIns="45720" rIns="91440" bIns="45720" rtlCol="0" anchor="t">
            <a:normAutofit/>
          </a:bodyPr>
          <a:lstStyle/>
          <a:p>
            <a:pPr algn="ctr">
              <a:spcBef>
                <a:spcPct val="0"/>
              </a:spcBef>
            </a:pPr>
            <a:r>
              <a:rPr lang="en-US" sz="40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HƯỚNG </a:t>
            </a:r>
            <a:r>
              <a:rPr lang="en-US" sz="38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DẪN TỔ CHỨC CÁC CHỦ ĐỀ </a:t>
            </a:r>
            <a:r>
              <a:rPr lang="en-US" sz="3800" b="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CỦA</a:t>
            </a:r>
            <a:r>
              <a:rPr lang="en-US" sz="38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 </a:t>
            </a:r>
            <a:br>
              <a:rPr lang="en-US" sz="38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br>
            <a:r>
              <a:rPr lang="en-US" sz="3800" b="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HOẠT</a:t>
            </a:r>
            <a:r>
              <a:rPr lang="en-US" sz="38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 ĐỘNG TRẢI </a:t>
            </a:r>
            <a:r>
              <a:rPr lang="en-US" sz="40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NGHIỆM, HƯỚNG </a:t>
            </a:r>
            <a:r>
              <a:rPr lang="en-US" sz="4000" b="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NGHIỆP</a:t>
            </a:r>
            <a:r>
              <a:rPr lang="en-US" sz="40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 8</a:t>
            </a:r>
          </a:p>
        </p:txBody>
      </p:sp>
      <p:sp>
        <p:nvSpPr>
          <p:cNvPr id="17" name="Rectangle 16">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D7EA175-EA26-4C3A-93FC-4E5A3F6F97B5}"/>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buClrTx/>
              <a:buSzTx/>
              <a:defRPr/>
            </a:pPr>
            <a:fld id="{00000000-1234-1234-1234-123412341234}" type="slidenum">
              <a:rPr lang="en-US" kern="1200">
                <a:solidFill>
                  <a:srgbClr val="FFFFFF"/>
                </a:solidFill>
                <a:ea typeface="+mn-ea"/>
                <a:cs typeface="+mn-cs"/>
              </a:rPr>
              <a:pPr>
                <a:spcAft>
                  <a:spcPts val="600"/>
                </a:spcAft>
                <a:buClrTx/>
                <a:buSzTx/>
                <a:defRPr/>
              </a:pPr>
              <a:t>32</a:t>
            </a:fld>
            <a:endParaRPr lang="en-US" kern="1200">
              <a:solidFill>
                <a:srgbClr val="FFFFFF"/>
              </a:solidFill>
              <a:ea typeface="+mn-ea"/>
              <a:cs typeface="+mn-cs"/>
            </a:endParaRPr>
          </a:p>
        </p:txBody>
      </p:sp>
    </p:spTree>
    <p:extLst>
      <p:ext uri="{BB962C8B-B14F-4D97-AF65-F5344CB8AC3E}">
        <p14:creationId xmlns:p14="http://schemas.microsoft.com/office/powerpoint/2010/main" val="3246316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F3A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F3A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2515520-15EA-7833-1DF1-28AB6184889D}"/>
              </a:ext>
            </a:extLst>
          </p:cNvPr>
          <p:cNvPicPr>
            <a:picLocks noChangeAspect="1"/>
          </p:cNvPicPr>
          <p:nvPr/>
        </p:nvPicPr>
        <p:blipFill rotWithShape="1">
          <a:blip r:embed="rId2"/>
          <a:srcRect t="5892" r="2" b="24072"/>
          <a:stretch/>
        </p:blipFill>
        <p:spPr>
          <a:xfrm>
            <a:off x="660671" y="871870"/>
            <a:ext cx="5129784" cy="5114259"/>
          </a:xfrm>
          <a:prstGeom prst="rect">
            <a:avLst/>
          </a:prstGeom>
        </p:spPr>
      </p:pic>
      <p:sp>
        <p:nvSpPr>
          <p:cNvPr id="4" name="Slide Number Placeholder 3">
            <a:extLst>
              <a:ext uri="{FF2B5EF4-FFF2-40B4-BE49-F238E27FC236}">
                <a16:creationId xmlns:a16="http://schemas.microsoft.com/office/drawing/2014/main" id="{E03D2D8A-F499-BECD-F525-6D37399DB5C3}"/>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buClrTx/>
              <a:buSzTx/>
              <a:defRPr/>
            </a:pPr>
            <a:fld id="{00000000-1234-1234-1234-123412341234}" type="slidenum">
              <a:rPr lang="en-US" kern="1200">
                <a:solidFill>
                  <a:schemeClr val="tx1">
                    <a:tint val="75000"/>
                  </a:schemeClr>
                </a:solidFill>
                <a:latin typeface="+mn-lt"/>
                <a:ea typeface="+mn-ea"/>
                <a:cs typeface="+mn-cs"/>
              </a:rPr>
              <a:pPr>
                <a:spcAft>
                  <a:spcPts val="600"/>
                </a:spcAft>
                <a:buClrTx/>
                <a:buSzTx/>
                <a:defRPr/>
              </a:pPr>
              <a:t>33</a:t>
            </a:fld>
            <a:endParaRPr lang="en-US" kern="1200">
              <a:solidFill>
                <a:schemeClr val="tx1">
                  <a:tint val="75000"/>
                </a:schemeClr>
              </a:solidFill>
              <a:latin typeface="+mn-lt"/>
              <a:ea typeface="+mn-ea"/>
              <a:cs typeface="+mn-cs"/>
            </a:endParaRPr>
          </a:p>
        </p:txBody>
      </p:sp>
      <p:pic>
        <p:nvPicPr>
          <p:cNvPr id="12" name="Picture 11">
            <a:extLst>
              <a:ext uri="{FF2B5EF4-FFF2-40B4-BE49-F238E27FC236}">
                <a16:creationId xmlns:a16="http://schemas.microsoft.com/office/drawing/2014/main" id="{CDAC28F6-4BD3-41CC-26F5-2933368B36F0}"/>
              </a:ext>
            </a:extLst>
          </p:cNvPr>
          <p:cNvPicPr>
            <a:picLocks noChangeAspect="1"/>
          </p:cNvPicPr>
          <p:nvPr/>
        </p:nvPicPr>
        <p:blipFill>
          <a:blip r:embed="rId3"/>
          <a:stretch>
            <a:fillRect/>
          </a:stretch>
        </p:blipFill>
        <p:spPr>
          <a:xfrm>
            <a:off x="7053248" y="751699"/>
            <a:ext cx="3865356" cy="5571066"/>
          </a:xfrm>
          <a:prstGeom prst="rect">
            <a:avLst/>
          </a:prstGeom>
        </p:spPr>
      </p:pic>
    </p:spTree>
    <p:extLst>
      <p:ext uri="{BB962C8B-B14F-4D97-AF65-F5344CB8AC3E}">
        <p14:creationId xmlns:p14="http://schemas.microsoft.com/office/powerpoint/2010/main" val="1413502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64E6680-6872-0EAD-728F-5BF41780488A}"/>
              </a:ext>
            </a:extLst>
          </p:cNvPr>
          <p:cNvPicPr>
            <a:picLocks noChangeAspect="1"/>
          </p:cNvPicPr>
          <p:nvPr/>
        </p:nvPicPr>
        <p:blipFill rotWithShape="1">
          <a:blip r:embed="rId2"/>
          <a:srcRect l="629"/>
          <a:stretch/>
        </p:blipFill>
        <p:spPr>
          <a:xfrm>
            <a:off x="1318616" y="643466"/>
            <a:ext cx="3944418" cy="5571066"/>
          </a:xfrm>
          <a:prstGeom prst="rect">
            <a:avLst/>
          </a:prstGeom>
        </p:spPr>
      </p:pic>
      <p:cxnSp>
        <p:nvCxnSpPr>
          <p:cNvPr id="24" name="Straight Connector 2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0617FA3-4AE6-D5E1-EA7B-F8025693A91B}"/>
              </a:ext>
            </a:extLst>
          </p:cNvPr>
          <p:cNvPicPr>
            <a:picLocks noChangeAspect="1"/>
          </p:cNvPicPr>
          <p:nvPr/>
        </p:nvPicPr>
        <p:blipFill>
          <a:blip r:embed="rId3"/>
          <a:stretch>
            <a:fillRect/>
          </a:stretch>
        </p:blipFill>
        <p:spPr>
          <a:xfrm>
            <a:off x="7061307" y="643467"/>
            <a:ext cx="3679734" cy="5571066"/>
          </a:xfrm>
          <a:prstGeom prst="rect">
            <a:avLst/>
          </a:prstGeom>
        </p:spPr>
      </p:pic>
      <p:sp>
        <p:nvSpPr>
          <p:cNvPr id="5" name="Slide Number Placeholder 4">
            <a:extLst>
              <a:ext uri="{FF2B5EF4-FFF2-40B4-BE49-F238E27FC236}">
                <a16:creationId xmlns:a16="http://schemas.microsoft.com/office/drawing/2014/main" id="{54A02CEF-C40D-A255-CE1A-8A2BF494C7C7}"/>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buClrTx/>
              <a:buSzTx/>
              <a:defRPr/>
            </a:pPr>
            <a:fld id="{00000000-1234-1234-1234-123412341234}" type="slidenum">
              <a:rPr lang="en-US" kern="1200" smtClean="0">
                <a:solidFill>
                  <a:schemeClr val="tx1">
                    <a:tint val="75000"/>
                  </a:schemeClr>
                </a:solidFill>
                <a:latin typeface="+mn-lt"/>
                <a:ea typeface="+mn-ea"/>
                <a:cs typeface="+mn-cs"/>
              </a:rPr>
              <a:pPr>
                <a:spcAft>
                  <a:spcPts val="600"/>
                </a:spcAft>
                <a:buClrTx/>
                <a:buSzTx/>
                <a:defRPr/>
              </a:pPr>
              <a:t>34</a:t>
            </a:fld>
            <a:endParaRPr lang="en-US"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489004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7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1">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4FE4B79-9063-1C04-38F4-E8E6C18DA856}"/>
              </a:ext>
            </a:extLst>
          </p:cNvPr>
          <p:cNvPicPr>
            <a:picLocks noChangeAspect="1"/>
          </p:cNvPicPr>
          <p:nvPr/>
        </p:nvPicPr>
        <p:blipFill>
          <a:blip r:embed="rId2"/>
          <a:stretch>
            <a:fillRect/>
          </a:stretch>
        </p:blipFill>
        <p:spPr>
          <a:xfrm>
            <a:off x="7084690" y="643467"/>
            <a:ext cx="3802473" cy="5571066"/>
          </a:xfrm>
          <a:prstGeom prst="rect">
            <a:avLst/>
          </a:prstGeom>
        </p:spPr>
      </p:pic>
      <p:sp>
        <p:nvSpPr>
          <p:cNvPr id="24" name="Rectangle 23">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BDA87C7-A050-60D7-1DE7-981428DDC234}"/>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buClrTx/>
              <a:buSzTx/>
              <a:defRPr/>
            </a:pPr>
            <a:fld id="{00000000-1234-1234-1234-123412341234}" type="slidenum">
              <a:rPr lang="en-US" kern="1200">
                <a:solidFill>
                  <a:srgbClr val="FFFFFF"/>
                </a:solidFill>
                <a:latin typeface="+mn-lt"/>
                <a:ea typeface="+mn-ea"/>
                <a:cs typeface="+mn-cs"/>
              </a:rPr>
              <a:pPr>
                <a:spcAft>
                  <a:spcPts val="600"/>
                </a:spcAft>
                <a:buClrTx/>
                <a:buSzTx/>
                <a:defRPr/>
              </a:pPr>
              <a:t>35</a:t>
            </a:fld>
            <a:endParaRPr lang="en-US" kern="1200">
              <a:solidFill>
                <a:srgbClr val="FFFFFF"/>
              </a:solidFill>
              <a:latin typeface="+mn-lt"/>
              <a:ea typeface="+mn-ea"/>
              <a:cs typeface="+mn-cs"/>
            </a:endParaRPr>
          </a:p>
        </p:txBody>
      </p:sp>
      <p:pic>
        <p:nvPicPr>
          <p:cNvPr id="3" name="Picture 2">
            <a:extLst>
              <a:ext uri="{FF2B5EF4-FFF2-40B4-BE49-F238E27FC236}">
                <a16:creationId xmlns:a16="http://schemas.microsoft.com/office/drawing/2014/main" id="{FD94AA07-549F-EBC0-790F-E2DCFBE0E131}"/>
              </a:ext>
            </a:extLst>
          </p:cNvPr>
          <p:cNvPicPr>
            <a:picLocks noChangeAspect="1"/>
          </p:cNvPicPr>
          <p:nvPr/>
        </p:nvPicPr>
        <p:blipFill>
          <a:blip r:embed="rId3"/>
          <a:stretch>
            <a:fillRect/>
          </a:stretch>
        </p:blipFill>
        <p:spPr>
          <a:xfrm>
            <a:off x="838200" y="480060"/>
            <a:ext cx="4838700" cy="5897880"/>
          </a:xfrm>
          <a:prstGeom prst="rect">
            <a:avLst/>
          </a:prstGeom>
        </p:spPr>
      </p:pic>
    </p:spTree>
    <p:extLst>
      <p:ext uri="{BB962C8B-B14F-4D97-AF65-F5344CB8AC3E}">
        <p14:creationId xmlns:p14="http://schemas.microsoft.com/office/powerpoint/2010/main" val="2811876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with low confidence">
            <a:extLst>
              <a:ext uri="{FF2B5EF4-FFF2-40B4-BE49-F238E27FC236}">
                <a16:creationId xmlns:a16="http://schemas.microsoft.com/office/drawing/2014/main" id="{5C1E04EC-6ABE-57FF-9CCD-AFD0084749AC}"/>
              </a:ext>
            </a:extLst>
          </p:cNvPr>
          <p:cNvPicPr>
            <a:picLocks noChangeAspect="1"/>
          </p:cNvPicPr>
          <p:nvPr/>
        </p:nvPicPr>
        <p:blipFill>
          <a:blip r:embed="rId2"/>
          <a:stretch>
            <a:fillRect/>
          </a:stretch>
        </p:blipFill>
        <p:spPr>
          <a:xfrm>
            <a:off x="1347916" y="643466"/>
            <a:ext cx="3885818" cy="5571066"/>
          </a:xfrm>
          <a:prstGeom prst="rect">
            <a:avLst/>
          </a:prstGeom>
        </p:spPr>
      </p:pic>
      <p:cxnSp>
        <p:nvCxnSpPr>
          <p:cNvPr id="24" name="Straight Connector 2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C8724F5-96B7-B252-D3F8-5EBC0B74862A}"/>
              </a:ext>
            </a:extLst>
          </p:cNvPr>
          <p:cNvPicPr>
            <a:picLocks noChangeAspect="1"/>
          </p:cNvPicPr>
          <p:nvPr/>
        </p:nvPicPr>
        <p:blipFill>
          <a:blip r:embed="rId3"/>
          <a:stretch>
            <a:fillRect/>
          </a:stretch>
        </p:blipFill>
        <p:spPr>
          <a:xfrm>
            <a:off x="7061307" y="643467"/>
            <a:ext cx="3679734" cy="5571066"/>
          </a:xfrm>
          <a:prstGeom prst="rect">
            <a:avLst/>
          </a:prstGeom>
        </p:spPr>
      </p:pic>
      <p:sp>
        <p:nvSpPr>
          <p:cNvPr id="5" name="Slide Number Placeholder 4">
            <a:extLst>
              <a:ext uri="{FF2B5EF4-FFF2-40B4-BE49-F238E27FC236}">
                <a16:creationId xmlns:a16="http://schemas.microsoft.com/office/drawing/2014/main" id="{07CB3E42-72D9-3AB7-080C-70DC0F07BB7B}"/>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kern="1200" smtClean="0">
                <a:solidFill>
                  <a:schemeClr val="tx1">
                    <a:tint val="75000"/>
                  </a:schemeClr>
                </a:solidFill>
                <a:latin typeface="+mn-lt"/>
                <a:ea typeface="+mn-ea"/>
                <a:cs typeface="+mn-cs"/>
              </a:rPr>
              <a:pPr lvl="0" indent="0">
                <a:spcBef>
                  <a:spcPts val="0"/>
                </a:spcBef>
                <a:spcAft>
                  <a:spcPts val="600"/>
                </a:spcAft>
                <a:buNone/>
              </a:pPr>
              <a:t>36</a:t>
            </a:fld>
            <a:endParaRPr lang="en-US"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998850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70CF383-F75E-85BE-200B-7642DDE5BE2E}"/>
              </a:ext>
            </a:extLst>
          </p:cNvPr>
          <p:cNvPicPr>
            <a:picLocks noChangeAspect="1"/>
          </p:cNvPicPr>
          <p:nvPr/>
        </p:nvPicPr>
        <p:blipFill>
          <a:blip r:embed="rId2"/>
          <a:stretch>
            <a:fillRect/>
          </a:stretch>
        </p:blipFill>
        <p:spPr>
          <a:xfrm>
            <a:off x="6874627" y="643467"/>
            <a:ext cx="4082025" cy="5571066"/>
          </a:xfrm>
          <a:prstGeom prst="rect">
            <a:avLst/>
          </a:prstGeom>
        </p:spPr>
      </p:pic>
      <p:cxnSp>
        <p:nvCxnSpPr>
          <p:cNvPr id="24" name="Straight Connector 2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01BA836-FB30-9912-E0DF-3A0BF4FA4863}"/>
              </a:ext>
            </a:extLst>
          </p:cNvPr>
          <p:cNvPicPr>
            <a:picLocks noChangeAspect="1"/>
          </p:cNvPicPr>
          <p:nvPr/>
        </p:nvPicPr>
        <p:blipFill>
          <a:blip r:embed="rId3"/>
          <a:stretch>
            <a:fillRect/>
          </a:stretch>
        </p:blipFill>
        <p:spPr>
          <a:xfrm>
            <a:off x="1403702" y="643467"/>
            <a:ext cx="3913673" cy="5571066"/>
          </a:xfrm>
          <a:prstGeom prst="rect">
            <a:avLst/>
          </a:prstGeom>
        </p:spPr>
      </p:pic>
      <p:sp>
        <p:nvSpPr>
          <p:cNvPr id="5" name="Slide Number Placeholder 4">
            <a:extLst>
              <a:ext uri="{FF2B5EF4-FFF2-40B4-BE49-F238E27FC236}">
                <a16:creationId xmlns:a16="http://schemas.microsoft.com/office/drawing/2014/main" id="{51CE91BD-5BD8-41AD-DDAB-880A5C0A8191}"/>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kern="1200" smtClean="0">
                <a:solidFill>
                  <a:schemeClr val="tx1">
                    <a:tint val="75000"/>
                  </a:schemeClr>
                </a:solidFill>
                <a:latin typeface="+mn-lt"/>
                <a:ea typeface="+mn-ea"/>
                <a:cs typeface="+mn-cs"/>
              </a:rPr>
              <a:pPr lvl="0" indent="0">
                <a:spcBef>
                  <a:spcPts val="0"/>
                </a:spcBef>
                <a:spcAft>
                  <a:spcPts val="600"/>
                </a:spcAft>
                <a:buNone/>
              </a:pPr>
              <a:t>37</a:t>
            </a:fld>
            <a:endParaRPr lang="en-US"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602897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7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E31B7C1-0ECC-F0A3-DF0F-DC4B286AB6BB}"/>
              </a:ext>
            </a:extLst>
          </p:cNvPr>
          <p:cNvPicPr>
            <a:picLocks noChangeAspect="1"/>
          </p:cNvPicPr>
          <p:nvPr/>
        </p:nvPicPr>
        <p:blipFill rotWithShape="1">
          <a:blip r:embed="rId2"/>
          <a:srcRect r="1" b="20954"/>
          <a:stretch/>
        </p:blipFill>
        <p:spPr>
          <a:xfrm>
            <a:off x="6501574" y="643467"/>
            <a:ext cx="4968705" cy="5571066"/>
          </a:xfrm>
          <a:prstGeom prst="rect">
            <a:avLst/>
          </a:prstGeom>
        </p:spPr>
      </p:pic>
      <p:sp>
        <p:nvSpPr>
          <p:cNvPr id="18" name="Rectangle 17">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AAF40B2-3822-F5B3-2C97-A378C781A9B0}"/>
              </a:ext>
            </a:extLst>
          </p:cNvPr>
          <p:cNvPicPr>
            <a:picLocks noChangeAspect="1"/>
          </p:cNvPicPr>
          <p:nvPr/>
        </p:nvPicPr>
        <p:blipFill>
          <a:blip r:embed="rId3"/>
          <a:stretch>
            <a:fillRect/>
          </a:stretch>
        </p:blipFill>
        <p:spPr>
          <a:xfrm>
            <a:off x="1091599" y="643467"/>
            <a:ext cx="4228945" cy="5571066"/>
          </a:xfrm>
          <a:prstGeom prst="rect">
            <a:avLst/>
          </a:prstGeom>
        </p:spPr>
      </p:pic>
      <p:sp>
        <p:nvSpPr>
          <p:cNvPr id="5" name="Slide Number Placeholder 4">
            <a:extLst>
              <a:ext uri="{FF2B5EF4-FFF2-40B4-BE49-F238E27FC236}">
                <a16:creationId xmlns:a16="http://schemas.microsoft.com/office/drawing/2014/main" id="{A98633CD-7091-F7A7-0C73-0878222B8248}"/>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buClrTx/>
              <a:buSzTx/>
              <a:defRPr/>
            </a:pPr>
            <a:fld id="{00000000-1234-1234-1234-123412341234}" type="slidenum">
              <a:rPr lang="en-US" kern="1200">
                <a:solidFill>
                  <a:srgbClr val="FFFFFF"/>
                </a:solidFill>
                <a:latin typeface="+mn-lt"/>
                <a:ea typeface="+mn-ea"/>
                <a:cs typeface="+mn-cs"/>
              </a:rPr>
              <a:pPr>
                <a:spcAft>
                  <a:spcPts val="600"/>
                </a:spcAft>
                <a:buClrTx/>
                <a:buSzTx/>
                <a:defRPr/>
              </a:pPr>
              <a:t>38</a:t>
            </a:fld>
            <a:endParaRPr lang="en-US" kern="1200">
              <a:solidFill>
                <a:srgbClr val="FFFFFF"/>
              </a:solidFill>
              <a:latin typeface="+mn-lt"/>
              <a:ea typeface="+mn-ea"/>
              <a:cs typeface="+mn-cs"/>
            </a:endParaRPr>
          </a:p>
        </p:txBody>
      </p:sp>
    </p:spTree>
    <p:extLst>
      <p:ext uri="{BB962C8B-B14F-4D97-AF65-F5344CB8AC3E}">
        <p14:creationId xmlns:p14="http://schemas.microsoft.com/office/powerpoint/2010/main" val="739055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in clothing&#10;&#10;Description automatically generated with low confidence">
            <a:extLst>
              <a:ext uri="{FF2B5EF4-FFF2-40B4-BE49-F238E27FC236}">
                <a16:creationId xmlns:a16="http://schemas.microsoft.com/office/drawing/2014/main" id="{7270697E-3195-FE1B-1410-BFC2BE91C959}"/>
              </a:ext>
            </a:extLst>
          </p:cNvPr>
          <p:cNvPicPr>
            <a:picLocks noChangeAspect="1"/>
          </p:cNvPicPr>
          <p:nvPr/>
        </p:nvPicPr>
        <p:blipFill rotWithShape="1">
          <a:blip r:embed="rId2"/>
          <a:srcRect r="738"/>
          <a:stretch/>
        </p:blipFill>
        <p:spPr>
          <a:xfrm>
            <a:off x="1318605" y="643466"/>
            <a:ext cx="3944439" cy="5571066"/>
          </a:xfrm>
          <a:prstGeom prst="rect">
            <a:avLst/>
          </a:prstGeom>
        </p:spPr>
      </p:pic>
      <p:cxnSp>
        <p:nvCxnSpPr>
          <p:cNvPr id="27" name="Straight Connector 2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BC1FBFC-FD1F-0ADC-116C-CDFF42FFB4A1}"/>
              </a:ext>
            </a:extLst>
          </p:cNvPr>
          <p:cNvPicPr>
            <a:picLocks noChangeAspect="1"/>
          </p:cNvPicPr>
          <p:nvPr/>
        </p:nvPicPr>
        <p:blipFill>
          <a:blip r:embed="rId3"/>
          <a:stretch>
            <a:fillRect/>
          </a:stretch>
        </p:blipFill>
        <p:spPr>
          <a:xfrm>
            <a:off x="6943599" y="643467"/>
            <a:ext cx="3915150" cy="5571066"/>
          </a:xfrm>
          <a:prstGeom prst="rect">
            <a:avLst/>
          </a:prstGeom>
        </p:spPr>
      </p:pic>
      <p:sp>
        <p:nvSpPr>
          <p:cNvPr id="5" name="Slide Number Placeholder 4">
            <a:extLst>
              <a:ext uri="{FF2B5EF4-FFF2-40B4-BE49-F238E27FC236}">
                <a16:creationId xmlns:a16="http://schemas.microsoft.com/office/drawing/2014/main" id="{C48CB1C0-FEAD-EF4E-B860-238DD2FAC963}"/>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buClrTx/>
              <a:buSzTx/>
              <a:defRPr/>
            </a:pPr>
            <a:fld id="{00000000-1234-1234-1234-123412341234}" type="slidenum">
              <a:rPr lang="en-US" kern="1200">
                <a:solidFill>
                  <a:schemeClr val="tx1">
                    <a:tint val="75000"/>
                  </a:schemeClr>
                </a:solidFill>
                <a:latin typeface="+mn-lt"/>
                <a:ea typeface="+mn-ea"/>
                <a:cs typeface="+mn-cs"/>
              </a:rPr>
              <a:pPr>
                <a:spcAft>
                  <a:spcPts val="600"/>
                </a:spcAft>
                <a:buClrTx/>
                <a:buSzTx/>
                <a:defRPr/>
              </a:pPr>
              <a:t>39</a:t>
            </a:fld>
            <a:endParaRPr lang="en-US"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115652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2222-B6EA-9C45-17EF-3A9D45E43B23}"/>
              </a:ext>
            </a:extLst>
          </p:cNvPr>
          <p:cNvSpPr>
            <a:spLocks noGrp="1"/>
          </p:cNvSpPr>
          <p:nvPr>
            <p:ph type="title"/>
          </p:nvPr>
        </p:nvSpPr>
        <p:spPr/>
        <p:txBody>
          <a:bodyPr/>
          <a:lstStyle/>
          <a:p>
            <a:r>
              <a:rPr lang="en-US" b="1" dirty="0">
                <a:latin typeface="Time new roman"/>
              </a:rPr>
              <a:t>CHƯƠNG TRÌNH TẬP HUẤN </a:t>
            </a:r>
            <a:r>
              <a:rPr lang="en-US" b="1" dirty="0" err="1">
                <a:latin typeface="Time new roman"/>
              </a:rPr>
              <a:t>lớp</a:t>
            </a:r>
            <a:r>
              <a:rPr lang="en-US" b="1" dirty="0">
                <a:latin typeface="Time new roman"/>
              </a:rPr>
              <a:t> 8</a:t>
            </a:r>
            <a:endParaRPr lang="en-US" dirty="0"/>
          </a:p>
        </p:txBody>
      </p:sp>
      <p:sp>
        <p:nvSpPr>
          <p:cNvPr id="3" name="Text Placeholder 2">
            <a:extLst>
              <a:ext uri="{FF2B5EF4-FFF2-40B4-BE49-F238E27FC236}">
                <a16:creationId xmlns:a16="http://schemas.microsoft.com/office/drawing/2014/main" id="{143E06CE-F1A5-D516-67D7-EDE7B4BB5C64}"/>
              </a:ext>
            </a:extLst>
          </p:cNvPr>
          <p:cNvSpPr>
            <a:spLocks noGrp="1"/>
          </p:cNvSpPr>
          <p:nvPr>
            <p:ph type="body" idx="1"/>
          </p:nvPr>
        </p:nvSpPr>
        <p:spPr/>
        <p:txBody>
          <a:bodyPr>
            <a:normAutofit/>
          </a:bodyPr>
          <a:lstStyle/>
          <a:p>
            <a:pPr marL="114300" indent="0">
              <a:buNone/>
            </a:pPr>
            <a:r>
              <a:rPr lang="en-US" b="1" dirty="0"/>
              <a:t>BUỔI 3. </a:t>
            </a:r>
            <a:r>
              <a:rPr lang="en-US" b="1" dirty="0" err="1"/>
              <a:t>Thực</a:t>
            </a:r>
            <a:r>
              <a:rPr lang="en-US" b="1" dirty="0"/>
              <a:t> </a:t>
            </a:r>
            <a:r>
              <a:rPr lang="en-US" b="1" dirty="0" err="1"/>
              <a:t>hành</a:t>
            </a:r>
            <a:r>
              <a:rPr lang="en-US" b="1" dirty="0"/>
              <a:t> 8 </a:t>
            </a:r>
            <a:r>
              <a:rPr lang="en-US" b="1" dirty="0" err="1"/>
              <a:t>chủ</a:t>
            </a:r>
            <a:r>
              <a:rPr lang="en-US" b="1" dirty="0"/>
              <a:t> </a:t>
            </a:r>
            <a:r>
              <a:rPr lang="en-US" b="1" dirty="0" err="1"/>
              <a:t>đề</a:t>
            </a:r>
            <a:endParaRPr lang="en-US" b="1" dirty="0"/>
          </a:p>
          <a:p>
            <a:pPr>
              <a:buFontTx/>
              <a:buChar char="-"/>
            </a:pPr>
            <a:r>
              <a:rPr lang="en-US" dirty="0" err="1"/>
              <a:t>Mỗi</a:t>
            </a:r>
            <a:r>
              <a:rPr lang="en-US" dirty="0"/>
              <a:t> </a:t>
            </a:r>
            <a:r>
              <a:rPr lang="en-US" dirty="0" err="1"/>
              <a:t>chủ</a:t>
            </a:r>
            <a:r>
              <a:rPr lang="en-US" dirty="0"/>
              <a:t> </a:t>
            </a:r>
            <a:r>
              <a:rPr lang="en-US" dirty="0" err="1"/>
              <a:t>đề</a:t>
            </a:r>
            <a:endParaRPr lang="en-US" dirty="0"/>
          </a:p>
          <a:p>
            <a:pPr>
              <a:buFontTx/>
              <a:buChar char="-"/>
            </a:pPr>
            <a:r>
              <a:rPr lang="en-US" dirty="0"/>
              <a:t>Chia </a:t>
            </a:r>
            <a:r>
              <a:rPr lang="en-US" dirty="0" err="1"/>
              <a:t>sẻ</a:t>
            </a:r>
            <a:r>
              <a:rPr lang="en-US" dirty="0"/>
              <a:t> </a:t>
            </a:r>
            <a:r>
              <a:rPr lang="en-US" dirty="0" err="1"/>
              <a:t>với</a:t>
            </a:r>
            <a:r>
              <a:rPr lang="en-US" dirty="0"/>
              <a:t> </a:t>
            </a:r>
            <a:r>
              <a:rPr lang="en-US" dirty="0" err="1"/>
              <a:t>cả</a:t>
            </a:r>
            <a:r>
              <a:rPr lang="en-US" dirty="0"/>
              <a:t> </a:t>
            </a:r>
            <a:r>
              <a:rPr lang="en-US" dirty="0" err="1"/>
              <a:t>lớp</a:t>
            </a:r>
            <a:r>
              <a:rPr lang="en-US" dirty="0"/>
              <a:t> </a:t>
            </a:r>
            <a:r>
              <a:rPr lang="en-US" dirty="0" err="1"/>
              <a:t>về</a:t>
            </a:r>
            <a:r>
              <a:rPr lang="en-US" dirty="0"/>
              <a:t> </a:t>
            </a:r>
            <a:r>
              <a:rPr lang="en-US" dirty="0" err="1"/>
              <a:t>nội</a:t>
            </a:r>
            <a:r>
              <a:rPr lang="en-US" dirty="0"/>
              <a:t> dung </a:t>
            </a:r>
            <a:r>
              <a:rPr lang="en-US" dirty="0" err="1"/>
              <a:t>cơ</a:t>
            </a:r>
            <a:r>
              <a:rPr lang="en-US" dirty="0"/>
              <a:t> </a:t>
            </a:r>
            <a:r>
              <a:rPr lang="en-US" dirty="0" err="1"/>
              <a:t>bản</a:t>
            </a:r>
            <a:r>
              <a:rPr lang="en-US" dirty="0"/>
              <a:t> </a:t>
            </a:r>
            <a:r>
              <a:rPr lang="en-US" dirty="0" err="1"/>
              <a:t>của</a:t>
            </a:r>
            <a:r>
              <a:rPr lang="en-US" dirty="0"/>
              <a:t> </a:t>
            </a:r>
            <a:r>
              <a:rPr lang="en-US" dirty="0" err="1"/>
              <a:t>chủ</a:t>
            </a:r>
            <a:r>
              <a:rPr lang="en-US" dirty="0"/>
              <a:t> </a:t>
            </a:r>
            <a:r>
              <a:rPr lang="en-US" dirty="0" err="1"/>
              <a:t>đề</a:t>
            </a:r>
            <a:r>
              <a:rPr lang="en-US" dirty="0"/>
              <a:t>, </a:t>
            </a:r>
            <a:r>
              <a:rPr lang="en-US" dirty="0" err="1"/>
              <a:t>cấu</a:t>
            </a:r>
            <a:r>
              <a:rPr lang="en-US" dirty="0"/>
              <a:t> </a:t>
            </a:r>
            <a:r>
              <a:rPr lang="en-US" dirty="0" err="1"/>
              <a:t>trúc</a:t>
            </a:r>
            <a:r>
              <a:rPr lang="en-US" dirty="0"/>
              <a:t> </a:t>
            </a:r>
            <a:r>
              <a:rPr lang="en-US" dirty="0" err="1"/>
              <a:t>và</a:t>
            </a:r>
            <a:r>
              <a:rPr lang="en-US" dirty="0"/>
              <a:t> ý </a:t>
            </a:r>
            <a:r>
              <a:rPr lang="en-US" dirty="0" err="1"/>
              <a:t>nghĩa</a:t>
            </a:r>
            <a:r>
              <a:rPr lang="en-US" dirty="0"/>
              <a:t> </a:t>
            </a:r>
            <a:r>
              <a:rPr lang="en-US" dirty="0" err="1"/>
              <a:t>của</a:t>
            </a:r>
            <a:r>
              <a:rPr lang="en-US" dirty="0"/>
              <a:t> </a:t>
            </a:r>
            <a:r>
              <a:rPr lang="en-US" dirty="0" err="1"/>
              <a:t>từng</a:t>
            </a:r>
            <a:r>
              <a:rPr lang="en-US" dirty="0"/>
              <a:t> </a:t>
            </a:r>
            <a:r>
              <a:rPr lang="en-US" dirty="0" err="1"/>
              <a:t>hoạt</a:t>
            </a:r>
            <a:r>
              <a:rPr lang="en-US" dirty="0"/>
              <a:t> </a:t>
            </a:r>
            <a:r>
              <a:rPr lang="en-US" dirty="0" err="1"/>
              <a:t>động</a:t>
            </a:r>
            <a:r>
              <a:rPr lang="en-US" dirty="0"/>
              <a:t> </a:t>
            </a:r>
            <a:r>
              <a:rPr lang="en-US" dirty="0" err="1"/>
              <a:t>trong</a:t>
            </a:r>
            <a:r>
              <a:rPr lang="en-US" dirty="0"/>
              <a:t> </a:t>
            </a:r>
            <a:r>
              <a:rPr lang="en-US" dirty="0" err="1"/>
              <a:t>chủ</a:t>
            </a:r>
            <a:r>
              <a:rPr lang="en-US" dirty="0"/>
              <a:t> </a:t>
            </a:r>
            <a:r>
              <a:rPr lang="en-US" dirty="0" err="1"/>
              <a:t>đề</a:t>
            </a:r>
            <a:r>
              <a:rPr lang="en-US" dirty="0"/>
              <a:t> (SGV </a:t>
            </a:r>
            <a:r>
              <a:rPr lang="en-US" dirty="0" err="1"/>
              <a:t>và</a:t>
            </a:r>
            <a:r>
              <a:rPr lang="en-US" dirty="0"/>
              <a:t> SGK)</a:t>
            </a:r>
          </a:p>
          <a:p>
            <a:pPr>
              <a:buFontTx/>
              <a:buChar char="-"/>
            </a:pPr>
            <a:r>
              <a:rPr lang="en-US" dirty="0" err="1"/>
              <a:t>Lựa</a:t>
            </a:r>
            <a:r>
              <a:rPr lang="en-US" dirty="0"/>
              <a:t> </a:t>
            </a:r>
            <a:r>
              <a:rPr lang="en-US" dirty="0" err="1"/>
              <a:t>chọn</a:t>
            </a:r>
            <a:r>
              <a:rPr lang="en-US" dirty="0"/>
              <a:t> 1 - 2 </a:t>
            </a:r>
            <a:r>
              <a:rPr lang="en-US" dirty="0" err="1"/>
              <a:t>hoạt</a:t>
            </a:r>
            <a:r>
              <a:rPr lang="en-US" dirty="0"/>
              <a:t> </a:t>
            </a:r>
            <a:r>
              <a:rPr lang="en-US" dirty="0" err="1"/>
              <a:t>động</a:t>
            </a:r>
            <a:r>
              <a:rPr lang="en-US" dirty="0"/>
              <a:t>, </a:t>
            </a:r>
            <a:r>
              <a:rPr lang="en-US" dirty="0" err="1"/>
              <a:t>thực</a:t>
            </a:r>
            <a:r>
              <a:rPr lang="en-US" dirty="0"/>
              <a:t> </a:t>
            </a:r>
            <a:r>
              <a:rPr lang="en-US" dirty="0" err="1"/>
              <a:t>hành</a:t>
            </a:r>
            <a:r>
              <a:rPr lang="en-US" dirty="0"/>
              <a:t> </a:t>
            </a:r>
            <a:r>
              <a:rPr lang="en-US" dirty="0" err="1"/>
              <a:t>tổ</a:t>
            </a:r>
            <a:r>
              <a:rPr lang="en-US" dirty="0"/>
              <a:t> </a:t>
            </a:r>
            <a:r>
              <a:rPr lang="en-US" dirty="0" err="1"/>
              <a:t>chức</a:t>
            </a:r>
            <a:r>
              <a:rPr lang="en-US" dirty="0"/>
              <a:t>.</a:t>
            </a:r>
          </a:p>
          <a:p>
            <a:pPr>
              <a:buFontTx/>
              <a:buChar char="-"/>
            </a:pPr>
            <a:r>
              <a:rPr lang="en-US" dirty="0" err="1"/>
              <a:t>Rút</a:t>
            </a:r>
            <a:r>
              <a:rPr lang="en-US" dirty="0"/>
              <a:t> </a:t>
            </a:r>
            <a:r>
              <a:rPr lang="en-US" dirty="0" err="1"/>
              <a:t>kinh</a:t>
            </a:r>
            <a:r>
              <a:rPr lang="en-US" dirty="0"/>
              <a:t> </a:t>
            </a:r>
            <a:r>
              <a:rPr lang="en-US" dirty="0" err="1"/>
              <a:t>nghiệm</a:t>
            </a:r>
            <a:endParaRPr lang="en-US" dirty="0"/>
          </a:p>
        </p:txBody>
      </p:sp>
      <p:sp>
        <p:nvSpPr>
          <p:cNvPr id="4" name="Text Placeholder 3">
            <a:extLst>
              <a:ext uri="{FF2B5EF4-FFF2-40B4-BE49-F238E27FC236}">
                <a16:creationId xmlns:a16="http://schemas.microsoft.com/office/drawing/2014/main" id="{97FAC6FF-6F72-66E0-8119-866F43F40EA8}"/>
              </a:ext>
            </a:extLst>
          </p:cNvPr>
          <p:cNvSpPr>
            <a:spLocks noGrp="1"/>
          </p:cNvSpPr>
          <p:nvPr>
            <p:ph type="body" idx="2"/>
          </p:nvPr>
        </p:nvSpPr>
        <p:spPr/>
        <p:txBody>
          <a:bodyPr>
            <a:normAutofit/>
          </a:bodyPr>
          <a:lstStyle/>
          <a:p>
            <a:pPr marL="114300" indent="0">
              <a:buNone/>
            </a:pPr>
            <a:r>
              <a:rPr lang="en-US" b="1" dirty="0"/>
              <a:t>BUỔI 4. </a:t>
            </a:r>
            <a:r>
              <a:rPr lang="en-US" b="1" dirty="0" err="1"/>
              <a:t>Thực</a:t>
            </a:r>
            <a:r>
              <a:rPr lang="en-US" b="1" dirty="0"/>
              <a:t> </a:t>
            </a:r>
            <a:r>
              <a:rPr lang="en-US" b="1" dirty="0" err="1"/>
              <a:t>hành</a:t>
            </a:r>
            <a:r>
              <a:rPr lang="en-US" b="1" dirty="0"/>
              <a:t> </a:t>
            </a:r>
            <a:r>
              <a:rPr lang="en-US" b="1" dirty="0" err="1"/>
              <a:t>tiếp</a:t>
            </a:r>
            <a:r>
              <a:rPr lang="en-US" b="1" dirty="0"/>
              <a:t> </a:t>
            </a:r>
            <a:r>
              <a:rPr lang="en-US" b="1" dirty="0" err="1"/>
              <a:t>và</a:t>
            </a:r>
            <a:r>
              <a:rPr lang="en-US" b="1" dirty="0"/>
              <a:t> </a:t>
            </a:r>
            <a:r>
              <a:rPr lang="en-US" b="1" dirty="0" err="1"/>
              <a:t>xây</a:t>
            </a:r>
            <a:r>
              <a:rPr lang="en-US" b="1" dirty="0"/>
              <a:t> </a:t>
            </a:r>
            <a:r>
              <a:rPr lang="en-US" b="1" dirty="0" err="1"/>
              <a:t>dựng</a:t>
            </a:r>
            <a:r>
              <a:rPr lang="en-US" b="1" dirty="0"/>
              <a:t> </a:t>
            </a:r>
            <a:r>
              <a:rPr lang="en-US" b="1" dirty="0" err="1"/>
              <a:t>kế</a:t>
            </a:r>
            <a:r>
              <a:rPr lang="en-US" b="1" dirty="0"/>
              <a:t> </a:t>
            </a:r>
            <a:r>
              <a:rPr lang="en-US" b="1" dirty="0" err="1"/>
              <a:t>hoạch</a:t>
            </a:r>
            <a:r>
              <a:rPr lang="en-US" b="1" dirty="0"/>
              <a:t> </a:t>
            </a:r>
            <a:r>
              <a:rPr lang="en-US" b="1" dirty="0" err="1"/>
              <a:t>tập</a:t>
            </a:r>
            <a:r>
              <a:rPr lang="en-US" b="1" dirty="0"/>
              <a:t> </a:t>
            </a:r>
            <a:r>
              <a:rPr lang="en-US" b="1" dirty="0" err="1"/>
              <a:t>huấn</a:t>
            </a:r>
            <a:endParaRPr lang="en-US" b="1" dirty="0"/>
          </a:p>
          <a:p>
            <a:r>
              <a:rPr lang="en-US" dirty="0" err="1"/>
              <a:t>Thực</a:t>
            </a:r>
            <a:r>
              <a:rPr lang="en-US" dirty="0"/>
              <a:t> </a:t>
            </a:r>
            <a:r>
              <a:rPr lang="en-US" dirty="0" err="1"/>
              <a:t>hành</a:t>
            </a:r>
            <a:endParaRPr lang="en-US" dirty="0"/>
          </a:p>
          <a:p>
            <a:r>
              <a:rPr lang="en-US" dirty="0" err="1"/>
              <a:t>Xem</a:t>
            </a:r>
            <a:r>
              <a:rPr lang="en-US" dirty="0"/>
              <a:t> clip </a:t>
            </a:r>
            <a:r>
              <a:rPr lang="en-US" dirty="0" err="1"/>
              <a:t>và</a:t>
            </a:r>
            <a:r>
              <a:rPr lang="en-US" dirty="0"/>
              <a:t> </a:t>
            </a:r>
            <a:r>
              <a:rPr lang="en-US" dirty="0" err="1"/>
              <a:t>phân</a:t>
            </a:r>
            <a:r>
              <a:rPr lang="en-US" dirty="0"/>
              <a:t> </a:t>
            </a:r>
            <a:r>
              <a:rPr lang="en-US" dirty="0" err="1"/>
              <a:t>tích</a:t>
            </a:r>
            <a:endParaRPr lang="en-US" dirty="0"/>
          </a:p>
          <a:p>
            <a:r>
              <a:rPr lang="en-US" dirty="0" err="1"/>
              <a:t>Sử</a:t>
            </a:r>
            <a:r>
              <a:rPr lang="en-US" dirty="0"/>
              <a:t> </a:t>
            </a:r>
            <a:r>
              <a:rPr lang="en-US" dirty="0" err="1"/>
              <a:t>dụng</a:t>
            </a:r>
            <a:r>
              <a:rPr lang="en-US" dirty="0"/>
              <a:t> video clip </a:t>
            </a:r>
            <a:r>
              <a:rPr lang="en-US" dirty="0" err="1"/>
              <a:t>trong</a:t>
            </a:r>
            <a:r>
              <a:rPr lang="en-US" dirty="0"/>
              <a:t> </a:t>
            </a:r>
            <a:r>
              <a:rPr lang="en-US" dirty="0" err="1"/>
              <a:t>tập</a:t>
            </a:r>
            <a:r>
              <a:rPr lang="en-US" dirty="0"/>
              <a:t> </a:t>
            </a:r>
            <a:r>
              <a:rPr lang="en-US" dirty="0" err="1"/>
              <a:t>huấn</a:t>
            </a:r>
            <a:r>
              <a:rPr lang="en-US" dirty="0"/>
              <a:t>.</a:t>
            </a:r>
          </a:p>
          <a:p>
            <a:r>
              <a:rPr lang="en-US" dirty="0" err="1"/>
              <a:t>Xây</a:t>
            </a:r>
            <a:r>
              <a:rPr lang="en-US" dirty="0"/>
              <a:t> </a:t>
            </a:r>
            <a:r>
              <a:rPr lang="en-US" dirty="0" err="1"/>
              <a:t>dựng</a:t>
            </a:r>
            <a:r>
              <a:rPr lang="en-US" dirty="0"/>
              <a:t> </a:t>
            </a:r>
            <a:r>
              <a:rPr lang="en-US" dirty="0" err="1"/>
              <a:t>kế</a:t>
            </a:r>
            <a:r>
              <a:rPr lang="en-US" dirty="0"/>
              <a:t> </a:t>
            </a:r>
            <a:r>
              <a:rPr lang="en-US" dirty="0" err="1"/>
              <a:t>hoạch</a:t>
            </a:r>
            <a:r>
              <a:rPr lang="en-US" dirty="0"/>
              <a:t> </a:t>
            </a:r>
            <a:r>
              <a:rPr lang="en-US" dirty="0" err="1"/>
              <a:t>tập</a:t>
            </a:r>
            <a:r>
              <a:rPr lang="en-US" dirty="0"/>
              <a:t> </a:t>
            </a:r>
            <a:r>
              <a:rPr lang="en-US" dirty="0" err="1"/>
              <a:t>huấn</a:t>
            </a:r>
            <a:endParaRPr lang="en-US" dirty="0"/>
          </a:p>
          <a:p>
            <a:r>
              <a:rPr lang="en-US" dirty="0" err="1"/>
              <a:t>Trả</a:t>
            </a:r>
            <a:r>
              <a:rPr lang="en-US" dirty="0"/>
              <a:t> </a:t>
            </a:r>
            <a:r>
              <a:rPr lang="en-US" dirty="0" err="1"/>
              <a:t>lời</a:t>
            </a:r>
            <a:r>
              <a:rPr lang="en-US" dirty="0"/>
              <a:t> </a:t>
            </a:r>
            <a:r>
              <a:rPr lang="en-US" dirty="0" err="1"/>
              <a:t>một</a:t>
            </a:r>
            <a:r>
              <a:rPr lang="en-US" dirty="0"/>
              <a:t> </a:t>
            </a:r>
            <a:r>
              <a:rPr lang="en-US" dirty="0" err="1"/>
              <a:t>số</a:t>
            </a:r>
            <a:r>
              <a:rPr lang="en-US" dirty="0"/>
              <a:t> </a:t>
            </a:r>
            <a:r>
              <a:rPr lang="en-US" dirty="0" err="1"/>
              <a:t>câu</a:t>
            </a:r>
            <a:r>
              <a:rPr lang="en-US" dirty="0"/>
              <a:t> </a:t>
            </a:r>
            <a:r>
              <a:rPr lang="en-US" dirty="0" err="1"/>
              <a:t>hỏi</a:t>
            </a:r>
            <a:r>
              <a:rPr lang="en-US" dirty="0"/>
              <a:t> </a:t>
            </a:r>
            <a:r>
              <a:rPr lang="en-US" dirty="0" err="1"/>
              <a:t>thường</a:t>
            </a:r>
            <a:r>
              <a:rPr lang="en-US" dirty="0"/>
              <a:t> </a:t>
            </a:r>
            <a:r>
              <a:rPr lang="en-US" dirty="0" err="1"/>
              <a:t>gặp</a:t>
            </a:r>
            <a:r>
              <a:rPr lang="en-US" dirty="0"/>
              <a:t> </a:t>
            </a:r>
            <a:r>
              <a:rPr lang="en-US" dirty="0" err="1"/>
              <a:t>trên</a:t>
            </a:r>
            <a:r>
              <a:rPr lang="en-US" dirty="0"/>
              <a:t> GV.</a:t>
            </a:r>
          </a:p>
          <a:p>
            <a:endParaRPr lang="en-US" dirty="0"/>
          </a:p>
        </p:txBody>
      </p:sp>
    </p:spTree>
    <p:extLst>
      <p:ext uri="{BB962C8B-B14F-4D97-AF65-F5344CB8AC3E}">
        <p14:creationId xmlns:p14="http://schemas.microsoft.com/office/powerpoint/2010/main" val="1258261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122E261-0A08-877C-849B-8462BFB52FE6}"/>
              </a:ext>
            </a:extLst>
          </p:cNvPr>
          <p:cNvPicPr>
            <a:picLocks noChangeAspect="1"/>
          </p:cNvPicPr>
          <p:nvPr/>
        </p:nvPicPr>
        <p:blipFill rotWithShape="1">
          <a:blip r:embed="rId2"/>
          <a:srcRect t="4528" r="-1" b="4527"/>
          <a:stretch/>
        </p:blipFill>
        <p:spPr>
          <a:xfrm>
            <a:off x="6590519" y="501650"/>
            <a:ext cx="4952100" cy="5712883"/>
          </a:xfrm>
          <a:prstGeom prst="rect">
            <a:avLst/>
          </a:prstGeom>
        </p:spPr>
      </p:pic>
      <p:sp>
        <p:nvSpPr>
          <p:cNvPr id="5" name="Slide Number Placeholder 4">
            <a:extLst>
              <a:ext uri="{FF2B5EF4-FFF2-40B4-BE49-F238E27FC236}">
                <a16:creationId xmlns:a16="http://schemas.microsoft.com/office/drawing/2014/main" id="{D23AA169-BF16-DD2E-1811-9DAA36CB22A6}"/>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kern="1200">
                <a:solidFill>
                  <a:srgbClr val="FFFFFF"/>
                </a:solidFill>
                <a:latin typeface="+mn-lt"/>
                <a:ea typeface="+mn-ea"/>
                <a:cs typeface="+mn-cs"/>
              </a:rPr>
              <a:pPr lvl="0" indent="0">
                <a:spcBef>
                  <a:spcPts val="0"/>
                </a:spcBef>
                <a:spcAft>
                  <a:spcPts val="600"/>
                </a:spcAft>
                <a:buNone/>
              </a:pPr>
              <a:t>40</a:t>
            </a:fld>
            <a:endParaRPr lang="en-US" kern="1200">
              <a:solidFill>
                <a:srgbClr val="FFFFFF"/>
              </a:solidFill>
              <a:latin typeface="+mn-lt"/>
              <a:ea typeface="+mn-ea"/>
              <a:cs typeface="+mn-cs"/>
            </a:endParaRPr>
          </a:p>
        </p:txBody>
      </p:sp>
      <p:pic>
        <p:nvPicPr>
          <p:cNvPr id="10" name="Picture 9">
            <a:extLst>
              <a:ext uri="{FF2B5EF4-FFF2-40B4-BE49-F238E27FC236}">
                <a16:creationId xmlns:a16="http://schemas.microsoft.com/office/drawing/2014/main" id="{2472D079-69BD-CA32-555C-9EDE828474F0}"/>
              </a:ext>
            </a:extLst>
          </p:cNvPr>
          <p:cNvPicPr>
            <a:picLocks noChangeAspect="1"/>
          </p:cNvPicPr>
          <p:nvPr/>
        </p:nvPicPr>
        <p:blipFill rotWithShape="1">
          <a:blip r:embed="rId3"/>
          <a:srcRect b="21812"/>
          <a:stretch/>
        </p:blipFill>
        <p:spPr>
          <a:xfrm>
            <a:off x="730058" y="643467"/>
            <a:ext cx="4952028" cy="5571066"/>
          </a:xfrm>
          <a:prstGeom prst="rect">
            <a:avLst/>
          </a:prstGeom>
        </p:spPr>
      </p:pic>
    </p:spTree>
    <p:extLst>
      <p:ext uri="{BB962C8B-B14F-4D97-AF65-F5344CB8AC3E}">
        <p14:creationId xmlns:p14="http://schemas.microsoft.com/office/powerpoint/2010/main" val="1572788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A96A5E-F2B7-2999-BA05-554EC01AAC6E}"/>
              </a:ext>
            </a:extLst>
          </p:cNvPr>
          <p:cNvSpPr>
            <a:spLocks noGrp="1"/>
          </p:cNvSpPr>
          <p:nvPr>
            <p:ph type="title"/>
          </p:nvPr>
        </p:nvSpPr>
        <p:spPr>
          <a:xfrm>
            <a:off x="1028700" y="1967266"/>
            <a:ext cx="2628900" cy="2547257"/>
          </a:xfrm>
          <a:noFill/>
        </p:spPr>
        <p:txBody>
          <a:bodyPr anchor="ctr">
            <a:normAutofit/>
          </a:bodyPr>
          <a:lstStyle/>
          <a:p>
            <a:pPr algn="ctr"/>
            <a:r>
              <a:rPr lang="en-US" sz="4000" dirty="0">
                <a:solidFill>
                  <a:srgbClr val="FFFFFF"/>
                </a:solidFill>
              </a:rPr>
              <a:t>CẤU TRÚC SGV</a:t>
            </a:r>
          </a:p>
        </p:txBody>
      </p:sp>
      <p:pic>
        <p:nvPicPr>
          <p:cNvPr id="5" name="Picture 4">
            <a:extLst>
              <a:ext uri="{FF2B5EF4-FFF2-40B4-BE49-F238E27FC236}">
                <a16:creationId xmlns:a16="http://schemas.microsoft.com/office/drawing/2014/main" id="{30C37642-59C5-ECDE-92C2-77CD1B566C90}"/>
              </a:ext>
            </a:extLst>
          </p:cNvPr>
          <p:cNvPicPr>
            <a:picLocks noChangeAspect="1"/>
          </p:cNvPicPr>
          <p:nvPr/>
        </p:nvPicPr>
        <p:blipFill>
          <a:blip r:embed="rId2"/>
          <a:stretch>
            <a:fillRect/>
          </a:stretch>
        </p:blipFill>
        <p:spPr>
          <a:xfrm>
            <a:off x="5197937" y="199153"/>
            <a:ext cx="5967924" cy="6522322"/>
          </a:xfrm>
          <a:prstGeom prst="rect">
            <a:avLst/>
          </a:prstGeom>
        </p:spPr>
      </p:pic>
      <p:sp>
        <p:nvSpPr>
          <p:cNvPr id="3" name="Slide Number Placeholder 2">
            <a:extLst>
              <a:ext uri="{FF2B5EF4-FFF2-40B4-BE49-F238E27FC236}">
                <a16:creationId xmlns:a16="http://schemas.microsoft.com/office/drawing/2014/main" id="{C522ADD3-E3D5-D1D6-6149-F485C9CE101B}"/>
              </a:ext>
            </a:extLst>
          </p:cNvPr>
          <p:cNvSpPr>
            <a:spLocks noGrp="1"/>
          </p:cNvSpPr>
          <p:nvPr>
            <p:ph type="sldNum" idx="12"/>
          </p:nvPr>
        </p:nvSpPr>
        <p:spPr>
          <a:xfrm>
            <a:off x="11034184" y="6356350"/>
            <a:ext cx="514349" cy="365125"/>
          </a:xfrm>
        </p:spPr>
        <p:txBody>
          <a:bodyPr>
            <a:normAutofit/>
          </a:bodyPr>
          <a:lstStyle/>
          <a:p>
            <a:pPr marL="0" lvl="0" indent="0" rtl="0">
              <a:spcBef>
                <a:spcPts val="0"/>
              </a:spcBef>
              <a:spcAft>
                <a:spcPts val="600"/>
              </a:spcAft>
              <a:buNone/>
            </a:pPr>
            <a:fld id="{00000000-1234-1234-1234-123412341234}" type="slidenum">
              <a:rPr lang="en-US">
                <a:solidFill>
                  <a:schemeClr val="tx1">
                    <a:alpha val="80000"/>
                  </a:schemeClr>
                </a:solidFill>
              </a:rPr>
              <a:pPr marL="0" lvl="0" indent="0" rtl="0">
                <a:spcBef>
                  <a:spcPts val="0"/>
                </a:spcBef>
                <a:spcAft>
                  <a:spcPts val="600"/>
                </a:spcAft>
                <a:buNone/>
              </a:pPr>
              <a:t>41</a:t>
            </a:fld>
            <a:endParaRPr lang="en-US">
              <a:solidFill>
                <a:schemeClr val="tx1">
                  <a:alpha val="80000"/>
                </a:schemeClr>
              </a:solidFill>
            </a:endParaRPr>
          </a:p>
        </p:txBody>
      </p:sp>
    </p:spTree>
    <p:extLst>
      <p:ext uri="{BB962C8B-B14F-4D97-AF65-F5344CB8AC3E}">
        <p14:creationId xmlns:p14="http://schemas.microsoft.com/office/powerpoint/2010/main" val="1524521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66"/>
        <p:cNvGrpSpPr/>
        <p:nvPr/>
      </p:nvGrpSpPr>
      <p:grpSpPr>
        <a:xfrm>
          <a:off x="0" y="0"/>
          <a:ext cx="0" cy="0"/>
          <a:chOff x="0" y="0"/>
          <a:chExt cx="0" cy="0"/>
        </a:xfrm>
      </p:grpSpPr>
      <p:sp useBgFill="1">
        <p:nvSpPr>
          <p:cNvPr id="769" name="Rectangle 771">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Google Shape;767;g113ac30190f_0_727"/>
          <p:cNvSpPr txBox="1">
            <a:spLocks noGrp="1"/>
          </p:cNvSpPr>
          <p:nvPr>
            <p:ph type="title"/>
          </p:nvPr>
        </p:nvSpPr>
        <p:spPr>
          <a:xfrm>
            <a:off x="-102678" y="1722268"/>
            <a:ext cx="7403976" cy="2502915"/>
          </a:xfrm>
          <a:prstGeom prst="rect">
            <a:avLst/>
          </a:prstGeom>
        </p:spPr>
        <p:txBody>
          <a:bodyPr spcFirstLastPara="1" vert="horz" lIns="91440" tIns="45720" rIns="91440" bIns="45720" rtlCol="0" anchor="b" anchorCtr="0">
            <a:normAutofit/>
          </a:bodyPr>
          <a:lstStyle/>
          <a:p>
            <a:pPr marL="0" lvl="0" indent="0" algn="ctr">
              <a:spcBef>
                <a:spcPct val="0"/>
              </a:spcBef>
              <a:spcAft>
                <a:spcPts val="0"/>
              </a:spcAft>
              <a:buClr>
                <a:schemeClr val="dk1"/>
              </a:buClr>
              <a:buSzPts val="3200"/>
            </a:pPr>
            <a:r>
              <a:rPr lang="en-US" sz="3600" b="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PHƯƠNG</a:t>
            </a:r>
            <a:r>
              <a:rPr lang="en-US" sz="36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 </a:t>
            </a:r>
            <a:r>
              <a:rPr lang="en-US" sz="3600" b="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PHÁP</a:t>
            </a:r>
            <a:r>
              <a:rPr lang="en-US" sz="36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 </a:t>
            </a:r>
            <a:r>
              <a:rPr lang="en-US" sz="3600" b="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VÀ</a:t>
            </a:r>
            <a:r>
              <a:rPr lang="en-US" sz="36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 </a:t>
            </a:r>
            <a:br>
              <a:rPr lang="en-US" sz="36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br>
            <a:r>
              <a:rPr lang="en-US" sz="3600" b="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HÌNH</a:t>
            </a:r>
            <a:r>
              <a:rPr lang="en-US" sz="36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 </a:t>
            </a:r>
            <a:r>
              <a:rPr lang="en-US" sz="3600" b="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THỨC</a:t>
            </a:r>
            <a:r>
              <a:rPr lang="en-US" sz="36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 </a:t>
            </a:r>
            <a:r>
              <a:rPr lang="en-US" sz="3600" b="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TỔ</a:t>
            </a:r>
            <a:r>
              <a:rPr lang="en-US" sz="36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 </a:t>
            </a:r>
            <a:r>
              <a:rPr lang="en-US" sz="3600" b="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CHỨC</a:t>
            </a:r>
            <a:r>
              <a:rPr lang="en-US" sz="36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 </a:t>
            </a:r>
            <a:br>
              <a:rPr lang="en-US" sz="36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br>
            <a:r>
              <a:rPr lang="en-US" sz="3600" b="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HOẠT</a:t>
            </a:r>
            <a:r>
              <a:rPr lang="en-US" sz="36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 </a:t>
            </a:r>
            <a:r>
              <a:rPr lang="en-US" sz="3600" b="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ĐỘNG</a:t>
            </a:r>
            <a:r>
              <a:rPr lang="en-US" sz="36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 </a:t>
            </a:r>
            <a:r>
              <a:rPr lang="en-US" sz="3600" b="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TRẢI</a:t>
            </a:r>
            <a:r>
              <a:rPr lang="en-US" sz="36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 </a:t>
            </a:r>
            <a:r>
              <a:rPr lang="en-US" sz="3600" b="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NGHIỆM</a:t>
            </a:r>
            <a:r>
              <a:rPr lang="en-US" sz="36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 </a:t>
            </a:r>
            <a:r>
              <a:rPr lang="en-US" sz="3600" b="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HƯỚNG</a:t>
            </a:r>
            <a:r>
              <a:rPr lang="en-US" sz="36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 </a:t>
            </a:r>
            <a:r>
              <a:rPr lang="en-US" sz="3600" b="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NGHIỆP</a:t>
            </a:r>
            <a:r>
              <a:rPr lang="en-US" sz="3600" b="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sym typeface="Arial"/>
              </a:rPr>
              <a:t> 8</a:t>
            </a:r>
          </a:p>
        </p:txBody>
      </p:sp>
      <p:pic>
        <p:nvPicPr>
          <p:cNvPr id="4" name="Picture 3">
            <a:extLst>
              <a:ext uri="{FF2B5EF4-FFF2-40B4-BE49-F238E27FC236}">
                <a16:creationId xmlns:a16="http://schemas.microsoft.com/office/drawing/2014/main" id="{CC8533CA-7008-6CBE-8FF9-D43D2E9A4A20}"/>
              </a:ext>
            </a:extLst>
          </p:cNvPr>
          <p:cNvPicPr>
            <a:picLocks noChangeAspect="1"/>
          </p:cNvPicPr>
          <p:nvPr/>
        </p:nvPicPr>
        <p:blipFill>
          <a:blip r:embed="rId3"/>
          <a:stretch>
            <a:fillRect/>
          </a:stretch>
        </p:blipFill>
        <p:spPr>
          <a:xfrm>
            <a:off x="6927950" y="0"/>
            <a:ext cx="4976232" cy="6858000"/>
          </a:xfrm>
          <a:prstGeom prst="rect">
            <a:avLst/>
          </a:prstGeom>
        </p:spPr>
      </p:pic>
      <p:pic>
        <p:nvPicPr>
          <p:cNvPr id="5" name="Google Shape;529;p18" descr="C:\Users\Administrator\Desktop\8bea6ffdccf97f1fcc27cd2b7f144d91.png">
            <a:extLst>
              <a:ext uri="{FF2B5EF4-FFF2-40B4-BE49-F238E27FC236}">
                <a16:creationId xmlns:a16="http://schemas.microsoft.com/office/drawing/2014/main" id="{64A1DBFF-0C2F-F4D9-2ED2-983A2054E2ED}"/>
              </a:ext>
            </a:extLst>
          </p:cNvPr>
          <p:cNvPicPr preferRelativeResize="0"/>
          <p:nvPr/>
        </p:nvPicPr>
        <p:blipFill rotWithShape="1">
          <a:blip r:embed="rId4">
            <a:alphaModFix/>
          </a:blip>
          <a:srcRect/>
          <a:stretch/>
        </p:blipFill>
        <p:spPr>
          <a:xfrm rot="16200000" flipH="1">
            <a:off x="217649" y="-261744"/>
            <a:ext cx="2370340" cy="2893831"/>
          </a:xfrm>
          <a:prstGeom prst="rect">
            <a:avLst/>
          </a:prstGeom>
          <a:noFill/>
          <a:ln>
            <a:noFill/>
          </a:ln>
        </p:spPr>
      </p:pic>
      <p:pic>
        <p:nvPicPr>
          <p:cNvPr id="6" name="Google Shape;530;p18" descr="C:\Users\Administrator\Desktop\1.png">
            <a:extLst>
              <a:ext uri="{FF2B5EF4-FFF2-40B4-BE49-F238E27FC236}">
                <a16:creationId xmlns:a16="http://schemas.microsoft.com/office/drawing/2014/main" id="{5EC3649C-AB43-060A-FDFD-7CB2D27E1514}"/>
              </a:ext>
            </a:extLst>
          </p:cNvPr>
          <p:cNvPicPr preferRelativeResize="0"/>
          <p:nvPr/>
        </p:nvPicPr>
        <p:blipFill rotWithShape="1">
          <a:blip r:embed="rId5">
            <a:alphaModFix/>
          </a:blip>
          <a:srcRect/>
          <a:stretch/>
        </p:blipFill>
        <p:spPr>
          <a:xfrm flipH="1">
            <a:off x="-102678" y="3798481"/>
            <a:ext cx="2961002" cy="30595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67"/>
                                        </p:tgtEl>
                                        <p:attrNameLst>
                                          <p:attrName>style.visibility</p:attrName>
                                        </p:attrNameLst>
                                      </p:cBhvr>
                                      <p:to>
                                        <p:strVal val="visible"/>
                                      </p:to>
                                    </p:set>
                                    <p:animEffect transition="in" filter="fade">
                                      <p:cBhvr>
                                        <p:cTn id="7" dur="700"/>
                                        <p:tgtEl>
                                          <p:spTgt spid="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42"/>
          <p:cNvSpPr txBox="1"/>
          <p:nvPr/>
        </p:nvSpPr>
        <p:spPr>
          <a:xfrm>
            <a:off x="-297830" y="507400"/>
            <a:ext cx="12191851" cy="598852"/>
          </a:xfrm>
          <a:prstGeom prst="rect">
            <a:avLst/>
          </a:prstGeom>
          <a:solidFill>
            <a:srgbClr val="BBD6EE"/>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1E4E79"/>
              </a:buClr>
              <a:buSzPts val="2400"/>
              <a:buFont typeface="Arial"/>
              <a:buNone/>
            </a:pPr>
            <a:r>
              <a:rPr lang="en-US" sz="3200" b="1" dirty="0">
                <a:solidFill>
                  <a:srgbClr val="1E4E79"/>
                </a:solidFill>
              </a:rPr>
              <a:t>PHƯƠNG THỨC </a:t>
            </a:r>
            <a:r>
              <a:rPr lang="en-US" sz="3200" b="1" i="0" u="none" strike="noStrike" cap="none" dirty="0">
                <a:solidFill>
                  <a:srgbClr val="1E4E79"/>
                </a:solidFill>
                <a:latin typeface="Arial"/>
                <a:ea typeface="Arial"/>
                <a:cs typeface="Arial"/>
                <a:sym typeface="Arial"/>
              </a:rPr>
              <a:t>TỔ CHỨC HOẠT ĐỘNG</a:t>
            </a:r>
            <a:endParaRPr sz="1800" b="0" i="0" u="none" strike="noStrike" cap="none" dirty="0">
              <a:solidFill>
                <a:srgbClr val="000000"/>
              </a:solidFill>
              <a:latin typeface="Arial"/>
              <a:ea typeface="Arial"/>
              <a:cs typeface="Arial"/>
              <a:sym typeface="Arial"/>
            </a:endParaRPr>
          </a:p>
        </p:txBody>
      </p:sp>
      <p:grpSp>
        <p:nvGrpSpPr>
          <p:cNvPr id="633" name="Google Shape;633;p42"/>
          <p:cNvGrpSpPr/>
          <p:nvPr/>
        </p:nvGrpSpPr>
        <p:grpSpPr>
          <a:xfrm>
            <a:off x="227874" y="1593014"/>
            <a:ext cx="11666147" cy="4339482"/>
            <a:chOff x="72426" y="257990"/>
            <a:chExt cx="11666147" cy="4339482"/>
          </a:xfrm>
        </p:grpSpPr>
        <p:sp>
          <p:nvSpPr>
            <p:cNvPr id="634" name="Google Shape;634;p42"/>
            <p:cNvSpPr/>
            <p:nvPr/>
          </p:nvSpPr>
          <p:spPr>
            <a:xfrm rot="-5400000">
              <a:off x="-1612030" y="2494667"/>
              <a:ext cx="3787261" cy="4183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35" name="Google Shape;635;p42"/>
            <p:cNvSpPr txBox="1"/>
            <p:nvPr/>
          </p:nvSpPr>
          <p:spPr>
            <a:xfrm rot="-5400000">
              <a:off x="-1612030" y="2494667"/>
              <a:ext cx="3787261" cy="418349"/>
            </a:xfrm>
            <a:prstGeom prst="rect">
              <a:avLst/>
            </a:prstGeom>
            <a:noFill/>
            <a:ln>
              <a:noFill/>
            </a:ln>
          </p:spPr>
          <p:txBody>
            <a:bodyPr spcFirstLastPara="1" wrap="square" lIns="0" tIns="0" rIns="368950" bIns="0" anchor="t" anchorCtr="0">
              <a:noAutofit/>
            </a:bodyPr>
            <a:lstStyle/>
            <a:p>
              <a:pPr marL="0" marR="0" lvl="0" indent="0" algn="r" rtl="0">
                <a:lnSpc>
                  <a:spcPct val="90000"/>
                </a:lnSpc>
                <a:spcBef>
                  <a:spcPts val="0"/>
                </a:spcBef>
                <a:spcAft>
                  <a:spcPts val="0"/>
                </a:spcAft>
                <a:buClr>
                  <a:srgbClr val="000000"/>
                </a:buClr>
                <a:buSzPts val="1500"/>
                <a:buFont typeface="Arial"/>
                <a:buNone/>
              </a:pPr>
              <a:r>
                <a:rPr lang="en-US" sz="2000" b="0" i="0" u="none" strike="noStrike" cap="none" dirty="0" err="1">
                  <a:solidFill>
                    <a:schemeClr val="dk1"/>
                  </a:solidFill>
                  <a:latin typeface="Calibri"/>
                  <a:ea typeface="Calibri"/>
                  <a:cs typeface="Calibri"/>
                  <a:sym typeface="Calibri"/>
                </a:rPr>
                <a:t>Phương</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thức</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có</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tính</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khám</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phá</a:t>
              </a:r>
              <a:r>
                <a:rPr lang="en-US" sz="2000" b="0" i="1" u="none" strike="noStrike" cap="none" dirty="0">
                  <a:solidFill>
                    <a:schemeClr val="dk1"/>
                  </a:solidFill>
                  <a:latin typeface="Calibri"/>
                  <a:ea typeface="Calibri"/>
                  <a:cs typeface="Calibri"/>
                  <a:sym typeface="Calibri"/>
                </a:rPr>
                <a:t> </a:t>
              </a:r>
              <a:endParaRPr sz="2000" b="0" i="0" u="none" strike="noStrike" cap="none" dirty="0">
                <a:solidFill>
                  <a:schemeClr val="dk1"/>
                </a:solidFill>
                <a:latin typeface="Calibri"/>
                <a:ea typeface="Calibri"/>
                <a:cs typeface="Calibri"/>
                <a:sym typeface="Calibri"/>
              </a:endParaRPr>
            </a:p>
          </p:txBody>
        </p:sp>
        <p:sp>
          <p:nvSpPr>
            <p:cNvPr id="636" name="Google Shape;636;p42"/>
            <p:cNvSpPr/>
            <p:nvPr/>
          </p:nvSpPr>
          <p:spPr>
            <a:xfrm>
              <a:off x="490775" y="810211"/>
              <a:ext cx="2083822" cy="3787261"/>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37" name="Google Shape;637;p42"/>
            <p:cNvSpPr txBox="1"/>
            <p:nvPr/>
          </p:nvSpPr>
          <p:spPr>
            <a:xfrm>
              <a:off x="490775" y="810211"/>
              <a:ext cx="2083822" cy="3787261"/>
            </a:xfrm>
            <a:prstGeom prst="rect">
              <a:avLst/>
            </a:prstGeom>
            <a:noFill/>
            <a:ln>
              <a:noFill/>
            </a:ln>
          </p:spPr>
          <p:txBody>
            <a:bodyPr spcFirstLastPara="1" wrap="square" lIns="149350" tIns="368950" rIns="149350" bIns="149350" anchor="t" anchorCtr="0">
              <a:noAutofit/>
            </a:bodyPr>
            <a:lstStyle/>
            <a:p>
              <a:pPr marL="171450" marR="0" lvl="1" indent="-171450" algn="l" rtl="0">
                <a:lnSpc>
                  <a:spcPct val="90000"/>
                </a:lnSpc>
                <a:spcBef>
                  <a:spcPts val="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Thực địa</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Thực tế</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Tham quan</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Cắm trại</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Trò chơi</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a:t>
              </a:r>
              <a:endParaRPr sz="2000" b="0" i="0" u="none" strike="noStrike" cap="none">
                <a:solidFill>
                  <a:schemeClr val="lt1"/>
                </a:solidFill>
                <a:latin typeface="Calibri"/>
                <a:ea typeface="Calibri"/>
                <a:cs typeface="Calibri"/>
                <a:sym typeface="Calibri"/>
              </a:endParaRPr>
            </a:p>
          </p:txBody>
        </p:sp>
        <p:sp>
          <p:nvSpPr>
            <p:cNvPr id="638" name="Google Shape;638;p42"/>
            <p:cNvSpPr/>
            <p:nvPr/>
          </p:nvSpPr>
          <p:spPr>
            <a:xfrm>
              <a:off x="72426" y="257990"/>
              <a:ext cx="836698" cy="836698"/>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39" name="Google Shape;639;p42"/>
            <p:cNvSpPr/>
            <p:nvPr/>
          </p:nvSpPr>
          <p:spPr>
            <a:xfrm rot="-5400000">
              <a:off x="1442628" y="2494667"/>
              <a:ext cx="3787261" cy="4183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40" name="Google Shape;640;p42"/>
            <p:cNvSpPr txBox="1"/>
            <p:nvPr/>
          </p:nvSpPr>
          <p:spPr>
            <a:xfrm rot="16200000">
              <a:off x="1372709" y="2442503"/>
              <a:ext cx="3787261" cy="522675"/>
            </a:xfrm>
            <a:prstGeom prst="rect">
              <a:avLst/>
            </a:prstGeom>
            <a:noFill/>
            <a:ln>
              <a:noFill/>
            </a:ln>
          </p:spPr>
          <p:txBody>
            <a:bodyPr spcFirstLastPara="1" wrap="square" lIns="0" tIns="0" rIns="368950" bIns="0" anchor="t" anchorCtr="0">
              <a:noAutofit/>
            </a:bodyPr>
            <a:lstStyle/>
            <a:p>
              <a:pPr marL="0" marR="0" lvl="0" indent="0" algn="r" rtl="0">
                <a:lnSpc>
                  <a:spcPct val="90000"/>
                </a:lnSpc>
                <a:spcBef>
                  <a:spcPts val="0"/>
                </a:spcBef>
                <a:spcAft>
                  <a:spcPts val="0"/>
                </a:spcAft>
                <a:buClr>
                  <a:srgbClr val="000000"/>
                </a:buClr>
                <a:buSzPts val="1500"/>
                <a:buFont typeface="Arial"/>
                <a:buNone/>
              </a:pPr>
              <a:r>
                <a:rPr lang="en-US" sz="2000" b="0" i="0" u="none" strike="noStrike" cap="none" dirty="0" err="1">
                  <a:solidFill>
                    <a:schemeClr val="dk1"/>
                  </a:solidFill>
                  <a:latin typeface="Calibri"/>
                  <a:ea typeface="Calibri"/>
                  <a:cs typeface="Calibri"/>
                  <a:sym typeface="Calibri"/>
                </a:rPr>
                <a:t>Phương</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thức</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có</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tính</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thể</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nghiệm</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tương</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tác</a:t>
              </a:r>
              <a:r>
                <a:rPr lang="en-US" sz="2000" b="0" i="1" u="none" strike="noStrike" cap="none" dirty="0">
                  <a:solidFill>
                    <a:schemeClr val="dk1"/>
                  </a:solidFill>
                  <a:latin typeface="Calibri"/>
                  <a:ea typeface="Calibri"/>
                  <a:cs typeface="Calibri"/>
                  <a:sym typeface="Calibri"/>
                </a:rPr>
                <a:t> </a:t>
              </a:r>
              <a:endParaRPr sz="2000" b="0" i="0" u="none" strike="noStrike" cap="none" dirty="0">
                <a:solidFill>
                  <a:schemeClr val="dk1"/>
                </a:solidFill>
                <a:latin typeface="Calibri"/>
                <a:ea typeface="Calibri"/>
                <a:cs typeface="Calibri"/>
                <a:sym typeface="Calibri"/>
              </a:endParaRPr>
            </a:p>
          </p:txBody>
        </p:sp>
        <p:sp>
          <p:nvSpPr>
            <p:cNvPr id="641" name="Google Shape;641;p42"/>
            <p:cNvSpPr/>
            <p:nvPr/>
          </p:nvSpPr>
          <p:spPr>
            <a:xfrm>
              <a:off x="3545433" y="810211"/>
              <a:ext cx="2083822" cy="3787261"/>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42" name="Google Shape;642;p42"/>
            <p:cNvSpPr txBox="1"/>
            <p:nvPr/>
          </p:nvSpPr>
          <p:spPr>
            <a:xfrm>
              <a:off x="3545433" y="810211"/>
              <a:ext cx="2083822" cy="3787261"/>
            </a:xfrm>
            <a:prstGeom prst="rect">
              <a:avLst/>
            </a:prstGeom>
            <a:noFill/>
            <a:ln>
              <a:noFill/>
            </a:ln>
          </p:spPr>
          <p:txBody>
            <a:bodyPr spcFirstLastPara="1" wrap="square" lIns="149350" tIns="368950" rIns="149350" bIns="149350" anchor="t" anchorCtr="0">
              <a:noAutofit/>
            </a:bodyPr>
            <a:lstStyle/>
            <a:p>
              <a:pPr marL="171450" marR="0" lvl="1" indent="-171450" algn="l" rtl="0">
                <a:lnSpc>
                  <a:spcPct val="90000"/>
                </a:lnSpc>
                <a:spcBef>
                  <a:spcPts val="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Diễn đàn </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Giao lưu </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Hội thảo</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Sân khấu hoá </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Đóng vai</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Thảo luận</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Trao đổi</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Thực hành</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Thuyết trình </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Trình diễn</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a:t>
              </a:r>
              <a:endParaRPr sz="2000" b="0" i="0" u="none" strike="noStrike" cap="none">
                <a:solidFill>
                  <a:schemeClr val="lt1"/>
                </a:solidFill>
                <a:latin typeface="Calibri"/>
                <a:ea typeface="Calibri"/>
                <a:cs typeface="Calibri"/>
                <a:sym typeface="Calibri"/>
              </a:endParaRPr>
            </a:p>
          </p:txBody>
        </p:sp>
        <p:sp>
          <p:nvSpPr>
            <p:cNvPr id="643" name="Google Shape;643;p42"/>
            <p:cNvSpPr/>
            <p:nvPr/>
          </p:nvSpPr>
          <p:spPr>
            <a:xfrm>
              <a:off x="3127084" y="257990"/>
              <a:ext cx="836698" cy="836698"/>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44" name="Google Shape;644;p42"/>
            <p:cNvSpPr/>
            <p:nvPr/>
          </p:nvSpPr>
          <p:spPr>
            <a:xfrm rot="-5400000">
              <a:off x="4497287" y="2494667"/>
              <a:ext cx="3787261" cy="4183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45" name="Google Shape;645;p42"/>
            <p:cNvSpPr txBox="1"/>
            <p:nvPr/>
          </p:nvSpPr>
          <p:spPr>
            <a:xfrm rot="-5400000">
              <a:off x="4497287" y="2494667"/>
              <a:ext cx="3787261" cy="418349"/>
            </a:xfrm>
            <a:prstGeom prst="rect">
              <a:avLst/>
            </a:prstGeom>
            <a:noFill/>
            <a:ln>
              <a:noFill/>
            </a:ln>
          </p:spPr>
          <p:txBody>
            <a:bodyPr spcFirstLastPara="1" wrap="square" lIns="0" tIns="0" rIns="368950" bIns="0" anchor="t" anchorCtr="0">
              <a:noAutofit/>
            </a:bodyPr>
            <a:lstStyle/>
            <a:p>
              <a:pPr marL="0" marR="0" lvl="0" indent="0" algn="r" rtl="0">
                <a:lnSpc>
                  <a:spcPct val="90000"/>
                </a:lnSpc>
                <a:spcBef>
                  <a:spcPts val="0"/>
                </a:spcBef>
                <a:spcAft>
                  <a:spcPts val="0"/>
                </a:spcAft>
                <a:buClr>
                  <a:srgbClr val="000000"/>
                </a:buClr>
                <a:buSzPts val="1500"/>
                <a:buFont typeface="Arial"/>
                <a:buNone/>
              </a:pPr>
              <a:r>
                <a:rPr lang="en-US" sz="2000" b="0" i="0" u="none" strike="noStrike" cap="none">
                  <a:solidFill>
                    <a:schemeClr val="dk1"/>
                  </a:solidFill>
                  <a:latin typeface="Calibri"/>
                  <a:ea typeface="Calibri"/>
                  <a:cs typeface="Calibri"/>
                  <a:sym typeface="Calibri"/>
                </a:rPr>
                <a:t>Phương thức có tính cống hiến</a:t>
              </a:r>
              <a:endParaRPr sz="2000" b="0" i="0" u="none" strike="noStrike" cap="none">
                <a:solidFill>
                  <a:schemeClr val="dk1"/>
                </a:solidFill>
                <a:latin typeface="Calibri"/>
                <a:ea typeface="Calibri"/>
                <a:cs typeface="Calibri"/>
                <a:sym typeface="Calibri"/>
              </a:endParaRPr>
            </a:p>
          </p:txBody>
        </p:sp>
        <p:sp>
          <p:nvSpPr>
            <p:cNvPr id="646" name="Google Shape;646;p42"/>
            <p:cNvSpPr/>
            <p:nvPr/>
          </p:nvSpPr>
          <p:spPr>
            <a:xfrm>
              <a:off x="6600092" y="810211"/>
              <a:ext cx="2083822" cy="3787261"/>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47" name="Google Shape;647;p42"/>
            <p:cNvSpPr txBox="1"/>
            <p:nvPr/>
          </p:nvSpPr>
          <p:spPr>
            <a:xfrm>
              <a:off x="6600092" y="810211"/>
              <a:ext cx="2083822" cy="3787261"/>
            </a:xfrm>
            <a:prstGeom prst="rect">
              <a:avLst/>
            </a:prstGeom>
            <a:noFill/>
            <a:ln>
              <a:noFill/>
            </a:ln>
          </p:spPr>
          <p:txBody>
            <a:bodyPr spcFirstLastPara="1" wrap="square" lIns="149350" tIns="368950" rIns="149350" bIns="149350" anchor="t" anchorCtr="0">
              <a:noAutofit/>
            </a:bodyPr>
            <a:lstStyle/>
            <a:p>
              <a:pPr marL="171450" marR="0" lvl="1" indent="-171450" algn="l" rtl="0">
                <a:lnSpc>
                  <a:spcPct val="90000"/>
                </a:lnSpc>
                <a:spcBef>
                  <a:spcPts val="0"/>
                </a:spcBef>
                <a:spcAft>
                  <a:spcPts val="0"/>
                </a:spcAft>
                <a:buClr>
                  <a:schemeClr val="lt1"/>
                </a:buClr>
                <a:buSzPts val="1600"/>
                <a:buFont typeface="Calibri"/>
                <a:buChar char="•"/>
              </a:pPr>
              <a:r>
                <a:rPr lang="en-US" sz="2000" b="0" i="0" u="none" strike="noStrike" cap="none">
                  <a:solidFill>
                    <a:schemeClr val="tx1"/>
                  </a:solidFill>
                  <a:latin typeface="Calibri"/>
                  <a:ea typeface="Calibri"/>
                  <a:cs typeface="Calibri"/>
                  <a:sym typeface="Calibri"/>
                </a:rPr>
                <a:t>Thực hành lao động</a:t>
              </a:r>
              <a:endParaRPr sz="2000" b="0" i="0" u="none" strike="noStrike" cap="none">
                <a:solidFill>
                  <a:schemeClr val="tx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tx1"/>
                  </a:solidFill>
                  <a:latin typeface="Calibri"/>
                  <a:ea typeface="Calibri"/>
                  <a:cs typeface="Calibri"/>
                  <a:sym typeface="Calibri"/>
                </a:rPr>
                <a:t>Hoạt động tình nguyện</a:t>
              </a:r>
              <a:endParaRPr sz="2000" b="0" i="0" u="none" strike="noStrike" cap="none">
                <a:solidFill>
                  <a:schemeClr val="tx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tx1"/>
                  </a:solidFill>
                  <a:latin typeface="Calibri"/>
                  <a:ea typeface="Calibri"/>
                  <a:cs typeface="Calibri"/>
                  <a:sym typeface="Calibri"/>
                </a:rPr>
                <a:t>Hoạt động xã hội</a:t>
              </a:r>
              <a:endParaRPr sz="2000" b="0" i="0" u="none" strike="noStrike" cap="none">
                <a:solidFill>
                  <a:schemeClr val="tx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tx1"/>
                  </a:solidFill>
                  <a:latin typeface="Calibri"/>
                  <a:ea typeface="Calibri"/>
                  <a:cs typeface="Calibri"/>
                  <a:sym typeface="Calibri"/>
                </a:rPr>
                <a:t>Hoạt động nhân đạo</a:t>
              </a:r>
              <a:endParaRPr sz="2000" b="0" i="0" u="none" strike="noStrike" cap="none">
                <a:solidFill>
                  <a:schemeClr val="tx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tx1"/>
                  </a:solidFill>
                  <a:latin typeface="Calibri"/>
                  <a:ea typeface="Calibri"/>
                  <a:cs typeface="Calibri"/>
                  <a:sym typeface="Calibri"/>
                </a:rPr>
                <a:t>….</a:t>
              </a:r>
              <a:endParaRPr sz="2000" b="0" i="0" u="none" strike="noStrike" cap="none">
                <a:solidFill>
                  <a:schemeClr val="tx1"/>
                </a:solidFill>
                <a:latin typeface="Calibri"/>
                <a:ea typeface="Calibri"/>
                <a:cs typeface="Calibri"/>
                <a:sym typeface="Calibri"/>
              </a:endParaRPr>
            </a:p>
          </p:txBody>
        </p:sp>
        <p:sp>
          <p:nvSpPr>
            <p:cNvPr id="648" name="Google Shape;648;p42"/>
            <p:cNvSpPr/>
            <p:nvPr/>
          </p:nvSpPr>
          <p:spPr>
            <a:xfrm>
              <a:off x="6181743" y="257990"/>
              <a:ext cx="836698" cy="836698"/>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49" name="Google Shape;649;p42"/>
            <p:cNvSpPr/>
            <p:nvPr/>
          </p:nvSpPr>
          <p:spPr>
            <a:xfrm rot="-5400000">
              <a:off x="7551945" y="2494667"/>
              <a:ext cx="3787261" cy="4183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50" name="Google Shape;650;p42"/>
            <p:cNvSpPr txBox="1"/>
            <p:nvPr/>
          </p:nvSpPr>
          <p:spPr>
            <a:xfrm rot="-5400000">
              <a:off x="7551945" y="2494667"/>
              <a:ext cx="3787261" cy="418349"/>
            </a:xfrm>
            <a:prstGeom prst="rect">
              <a:avLst/>
            </a:prstGeom>
            <a:noFill/>
            <a:ln>
              <a:noFill/>
            </a:ln>
          </p:spPr>
          <p:txBody>
            <a:bodyPr spcFirstLastPara="1" wrap="square" lIns="0" tIns="0" rIns="368950" bIns="0" anchor="t" anchorCtr="0">
              <a:noAutofit/>
            </a:bodyPr>
            <a:lstStyle/>
            <a:p>
              <a:pPr marL="0" marR="0" lvl="0" indent="0" algn="r" rtl="0">
                <a:lnSpc>
                  <a:spcPct val="90000"/>
                </a:lnSpc>
                <a:spcBef>
                  <a:spcPts val="0"/>
                </a:spcBef>
                <a:spcAft>
                  <a:spcPts val="0"/>
                </a:spcAft>
                <a:buClr>
                  <a:srgbClr val="000000"/>
                </a:buClr>
                <a:buSzPts val="1500"/>
                <a:buFont typeface="Arial"/>
                <a:buNone/>
              </a:pPr>
              <a:r>
                <a:rPr lang="en-US" sz="2000" b="0" i="0" u="none" strike="noStrike" cap="none">
                  <a:solidFill>
                    <a:schemeClr val="dk1"/>
                  </a:solidFill>
                  <a:latin typeface="Calibri"/>
                  <a:ea typeface="Calibri"/>
                  <a:cs typeface="Calibri"/>
                  <a:sym typeface="Calibri"/>
                </a:rPr>
                <a:t>Phương thức có tính nghiên cứu</a:t>
              </a:r>
              <a:r>
                <a:rPr lang="en-US" sz="2000" b="0" i="1"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p:txBody>
        </p:sp>
        <p:sp>
          <p:nvSpPr>
            <p:cNvPr id="651" name="Google Shape;651;p42"/>
            <p:cNvSpPr/>
            <p:nvPr/>
          </p:nvSpPr>
          <p:spPr>
            <a:xfrm>
              <a:off x="9654751" y="810211"/>
              <a:ext cx="2083822" cy="3787261"/>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52" name="Google Shape;652;p42"/>
            <p:cNvSpPr txBox="1"/>
            <p:nvPr/>
          </p:nvSpPr>
          <p:spPr>
            <a:xfrm>
              <a:off x="9654751" y="810211"/>
              <a:ext cx="2083822" cy="3787261"/>
            </a:xfrm>
            <a:prstGeom prst="rect">
              <a:avLst/>
            </a:prstGeom>
            <a:noFill/>
            <a:ln>
              <a:noFill/>
            </a:ln>
          </p:spPr>
          <p:txBody>
            <a:bodyPr spcFirstLastPara="1" wrap="square" lIns="149350" tIns="368950" rIns="149350" bIns="149350" anchor="t" anchorCtr="0">
              <a:noAutofit/>
            </a:bodyPr>
            <a:lstStyle/>
            <a:p>
              <a:pPr marL="171450" marR="0" lvl="1" indent="-171450" algn="l" rtl="0">
                <a:lnSpc>
                  <a:spcPct val="90000"/>
                </a:lnSpc>
                <a:spcBef>
                  <a:spcPts val="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Dự án</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Khảo sát</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Điều tra</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Sáng tạo công nghệ</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2000" b="0" i="0" u="none" strike="noStrike" cap="none">
                  <a:solidFill>
                    <a:schemeClr val="lt1"/>
                  </a:solidFill>
                  <a:latin typeface="Calibri"/>
                  <a:ea typeface="Calibri"/>
                  <a:cs typeface="Calibri"/>
                  <a:sym typeface="Calibri"/>
                </a:rPr>
                <a:t>….</a:t>
              </a:r>
              <a:endParaRPr sz="2000" b="0" i="0" u="none" strike="noStrike" cap="none">
                <a:solidFill>
                  <a:schemeClr val="lt1"/>
                </a:solidFill>
                <a:latin typeface="Calibri"/>
                <a:ea typeface="Calibri"/>
                <a:cs typeface="Calibri"/>
                <a:sym typeface="Calibri"/>
              </a:endParaRPr>
            </a:p>
          </p:txBody>
        </p:sp>
        <p:sp>
          <p:nvSpPr>
            <p:cNvPr id="653" name="Google Shape;653;p42"/>
            <p:cNvSpPr/>
            <p:nvPr/>
          </p:nvSpPr>
          <p:spPr>
            <a:xfrm>
              <a:off x="9236402" y="257990"/>
              <a:ext cx="836698" cy="836698"/>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grpSp>
      <p:pic>
        <p:nvPicPr>
          <p:cNvPr id="654" name="Google Shape;654;p42" descr="C:\Users\Administrator\Desktop\8bea6ffdccf97f1fcc27cd2b7f144d91.png"/>
          <p:cNvPicPr preferRelativeResize="0"/>
          <p:nvPr/>
        </p:nvPicPr>
        <p:blipFill rotWithShape="1">
          <a:blip r:embed="rId7">
            <a:alphaModFix/>
          </a:blip>
          <a:srcRect/>
          <a:stretch/>
        </p:blipFill>
        <p:spPr>
          <a:xfrm flipH="1">
            <a:off x="8771137" y="1"/>
            <a:ext cx="3444535" cy="1873188"/>
          </a:xfrm>
          <a:prstGeom prst="rect">
            <a:avLst/>
          </a:prstGeom>
          <a:noFill/>
          <a:ln>
            <a:noFill/>
          </a:ln>
        </p:spPr>
      </p:pic>
    </p:spTree>
    <p:extLst>
      <p:ext uri="{BB962C8B-B14F-4D97-AF65-F5344CB8AC3E}">
        <p14:creationId xmlns:p14="http://schemas.microsoft.com/office/powerpoint/2010/main" val="182597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g113ac30190f_0_732"/>
          <p:cNvSpPr txBox="1">
            <a:spLocks noGrp="1"/>
          </p:cNvSpPr>
          <p:nvPr>
            <p:ph type="title"/>
          </p:nvPr>
        </p:nvSpPr>
        <p:spPr>
          <a:xfrm>
            <a:off x="839788" y="766354"/>
            <a:ext cx="10515600" cy="644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7030A0"/>
              </a:buClr>
              <a:buSzPct val="100000"/>
              <a:buFont typeface="Arial"/>
              <a:buNone/>
            </a:pPr>
            <a:r>
              <a:rPr lang="en-US" b="1">
                <a:solidFill>
                  <a:srgbClr val="7030A0"/>
                </a:solidFill>
                <a:latin typeface="Arial"/>
                <a:ea typeface="Arial"/>
                <a:cs typeface="Arial"/>
                <a:sym typeface="Arial"/>
              </a:rPr>
              <a:t>Hướng dẫn tổ chức các loại hoạt động (1)</a:t>
            </a:r>
            <a:endParaRPr b="1">
              <a:solidFill>
                <a:srgbClr val="7030A0"/>
              </a:solidFill>
              <a:latin typeface="Arial"/>
              <a:ea typeface="Arial"/>
              <a:cs typeface="Arial"/>
              <a:sym typeface="Arial"/>
            </a:endParaRPr>
          </a:p>
        </p:txBody>
      </p:sp>
      <p:sp>
        <p:nvSpPr>
          <p:cNvPr id="774" name="Google Shape;774;g113ac30190f_0_732"/>
          <p:cNvSpPr txBox="1">
            <a:spLocks noGrp="1"/>
          </p:cNvSpPr>
          <p:nvPr>
            <p:ph type="body" idx="1"/>
          </p:nvPr>
        </p:nvSpPr>
        <p:spPr>
          <a:xfrm>
            <a:off x="466926" y="1530242"/>
            <a:ext cx="5157900" cy="513300"/>
          </a:xfrm>
          <a:prstGeom prst="rect">
            <a:avLst/>
          </a:prstGeom>
          <a:solidFill>
            <a:srgbClr val="FFC000"/>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dirty="0" err="1"/>
              <a:t>HOẠT</a:t>
            </a:r>
            <a:r>
              <a:rPr lang="en-US" dirty="0"/>
              <a:t> </a:t>
            </a:r>
            <a:r>
              <a:rPr lang="en-US" dirty="0" err="1"/>
              <a:t>ĐỘNG</a:t>
            </a:r>
            <a:r>
              <a:rPr lang="en-US" dirty="0"/>
              <a:t> </a:t>
            </a:r>
            <a:r>
              <a:rPr lang="en-US" dirty="0" err="1"/>
              <a:t>KHÁM</a:t>
            </a:r>
            <a:r>
              <a:rPr lang="en-US" dirty="0"/>
              <a:t> </a:t>
            </a:r>
            <a:r>
              <a:rPr lang="en-US" dirty="0" err="1"/>
              <a:t>PHÁ</a:t>
            </a:r>
            <a:endParaRPr dirty="0"/>
          </a:p>
        </p:txBody>
      </p:sp>
      <p:sp>
        <p:nvSpPr>
          <p:cNvPr id="775" name="Google Shape;775;g113ac30190f_0_732"/>
          <p:cNvSpPr txBox="1">
            <a:spLocks noGrp="1"/>
          </p:cNvSpPr>
          <p:nvPr>
            <p:ph type="body" idx="2"/>
          </p:nvPr>
        </p:nvSpPr>
        <p:spPr>
          <a:xfrm>
            <a:off x="466925" y="2314012"/>
            <a:ext cx="5157900" cy="36846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000"/>
              <a:buChar char="•"/>
            </a:pPr>
            <a:r>
              <a:rPr lang="en-US" sz="2000" dirty="0" err="1"/>
              <a:t>Thảo</a:t>
            </a:r>
            <a:r>
              <a:rPr lang="en-US" sz="2000" dirty="0"/>
              <a:t> </a:t>
            </a:r>
            <a:r>
              <a:rPr lang="en-US" sz="2000" dirty="0" err="1"/>
              <a:t>luận</a:t>
            </a:r>
            <a:r>
              <a:rPr lang="en-US" sz="2000" dirty="0"/>
              <a:t> </a:t>
            </a:r>
            <a:r>
              <a:rPr lang="en-US" sz="2000" dirty="0" err="1"/>
              <a:t>nhóm</a:t>
            </a:r>
            <a:r>
              <a:rPr lang="en-US" sz="2000" dirty="0"/>
              <a:t> </a:t>
            </a:r>
            <a:r>
              <a:rPr lang="en-US" sz="2000" dirty="0" err="1"/>
              <a:t>để</a:t>
            </a:r>
            <a:r>
              <a:rPr lang="en-US" sz="2000" dirty="0"/>
              <a:t> chia </a:t>
            </a:r>
            <a:r>
              <a:rPr lang="en-US" sz="2000" dirty="0" err="1"/>
              <a:t>sẻ</a:t>
            </a:r>
            <a:r>
              <a:rPr lang="en-US" sz="2000" dirty="0"/>
              <a:t> </a:t>
            </a:r>
            <a:r>
              <a:rPr lang="en-US" sz="2000" dirty="0" err="1"/>
              <a:t>kinh</a:t>
            </a:r>
            <a:r>
              <a:rPr lang="en-US" sz="2000" dirty="0"/>
              <a:t> </a:t>
            </a:r>
            <a:r>
              <a:rPr lang="en-US" sz="2000" dirty="0" err="1"/>
              <a:t>nghiệm</a:t>
            </a:r>
            <a:r>
              <a:rPr lang="en-US" sz="2000" dirty="0"/>
              <a:t> </a:t>
            </a:r>
            <a:r>
              <a:rPr lang="en-US" sz="2000" dirty="0" err="1"/>
              <a:t>đã</a:t>
            </a:r>
            <a:r>
              <a:rPr lang="en-US" sz="2000" dirty="0"/>
              <a:t> </a:t>
            </a:r>
            <a:r>
              <a:rPr lang="en-US" sz="2000" dirty="0" err="1"/>
              <a:t>trải</a:t>
            </a:r>
            <a:r>
              <a:rPr lang="en-US" sz="2000" dirty="0"/>
              <a:t> qua </a:t>
            </a:r>
            <a:r>
              <a:rPr lang="en-US" sz="2000" dirty="0" err="1"/>
              <a:t>của</a:t>
            </a:r>
            <a:r>
              <a:rPr lang="en-US" sz="2000" dirty="0"/>
              <a:t> HS.</a:t>
            </a:r>
            <a:endParaRPr sz="2000" dirty="0"/>
          </a:p>
          <a:p>
            <a:pPr marL="228600" lvl="0" indent="-228600" algn="just" rtl="0">
              <a:lnSpc>
                <a:spcPct val="90000"/>
              </a:lnSpc>
              <a:spcBef>
                <a:spcPts val="1000"/>
              </a:spcBef>
              <a:spcAft>
                <a:spcPts val="0"/>
              </a:spcAft>
              <a:buClr>
                <a:schemeClr val="dk1"/>
              </a:buClr>
              <a:buSzPts val="2000"/>
              <a:buChar char="•"/>
            </a:pPr>
            <a:r>
              <a:rPr lang="en-US" sz="2000" dirty="0" err="1"/>
              <a:t>Hỏi</a:t>
            </a:r>
            <a:r>
              <a:rPr lang="en-US" sz="2000" dirty="0"/>
              <a:t> </a:t>
            </a:r>
            <a:r>
              <a:rPr lang="en-US" sz="2000" dirty="0" err="1"/>
              <a:t>đáp</a:t>
            </a:r>
            <a:r>
              <a:rPr lang="en-US" sz="2000" dirty="0"/>
              <a:t>.</a:t>
            </a:r>
            <a:endParaRPr sz="2000" dirty="0"/>
          </a:p>
          <a:p>
            <a:pPr marL="228600" lvl="0" indent="-228600" algn="just" rtl="0">
              <a:lnSpc>
                <a:spcPct val="90000"/>
              </a:lnSpc>
              <a:spcBef>
                <a:spcPts val="1000"/>
              </a:spcBef>
              <a:spcAft>
                <a:spcPts val="0"/>
              </a:spcAft>
              <a:buClr>
                <a:schemeClr val="dk1"/>
              </a:buClr>
              <a:buSzPts val="2000"/>
              <a:buChar char="•"/>
            </a:pPr>
            <a:r>
              <a:rPr lang="en-US" sz="2000" dirty="0" err="1"/>
              <a:t>Phỏng</a:t>
            </a:r>
            <a:r>
              <a:rPr lang="en-US" sz="2000" dirty="0"/>
              <a:t> </a:t>
            </a:r>
            <a:r>
              <a:rPr lang="en-US" sz="2000" dirty="0" err="1"/>
              <a:t>vấn</a:t>
            </a:r>
            <a:r>
              <a:rPr lang="en-US" sz="2000" dirty="0"/>
              <a:t> </a:t>
            </a:r>
            <a:r>
              <a:rPr lang="en-US" sz="2000" dirty="0" err="1"/>
              <a:t>nhanh</a:t>
            </a:r>
            <a:r>
              <a:rPr lang="en-US" sz="2000" dirty="0"/>
              <a:t> HS </a:t>
            </a:r>
            <a:r>
              <a:rPr lang="en-US" sz="2000" dirty="0" err="1"/>
              <a:t>cả</a:t>
            </a:r>
            <a:r>
              <a:rPr lang="en-US" sz="2000" dirty="0"/>
              <a:t> </a:t>
            </a:r>
            <a:r>
              <a:rPr lang="en-US" sz="2000" dirty="0" err="1"/>
              <a:t>lớp</a:t>
            </a:r>
            <a:r>
              <a:rPr lang="en-US" sz="2000" dirty="0"/>
              <a:t>.</a:t>
            </a:r>
            <a:endParaRPr sz="2000" dirty="0"/>
          </a:p>
          <a:p>
            <a:pPr marL="228600" lvl="0" indent="-228600" algn="just" rtl="0">
              <a:lnSpc>
                <a:spcPct val="90000"/>
              </a:lnSpc>
              <a:spcBef>
                <a:spcPts val="1000"/>
              </a:spcBef>
              <a:spcAft>
                <a:spcPts val="0"/>
              </a:spcAft>
              <a:buClr>
                <a:schemeClr val="dk1"/>
              </a:buClr>
              <a:buSzPts val="2000"/>
              <a:buChar char="•"/>
            </a:pPr>
            <a:r>
              <a:rPr lang="en-US" sz="2000" dirty="0" err="1"/>
              <a:t>Trình</a:t>
            </a:r>
            <a:r>
              <a:rPr lang="en-US" sz="2000" dirty="0"/>
              <a:t> </a:t>
            </a:r>
            <a:r>
              <a:rPr lang="en-US" sz="2000" dirty="0" err="1"/>
              <a:t>diễn</a:t>
            </a:r>
            <a:r>
              <a:rPr lang="en-US" sz="2000" dirty="0"/>
              <a:t> </a:t>
            </a:r>
            <a:r>
              <a:rPr lang="en-US" sz="2000" dirty="0" err="1"/>
              <a:t>lại</a:t>
            </a:r>
            <a:r>
              <a:rPr lang="en-US" sz="2000" dirty="0"/>
              <a:t> </a:t>
            </a:r>
            <a:r>
              <a:rPr lang="en-US" sz="2000" dirty="0" err="1"/>
              <a:t>kinh</a:t>
            </a:r>
            <a:r>
              <a:rPr lang="en-US" sz="2000" dirty="0"/>
              <a:t> </a:t>
            </a:r>
            <a:r>
              <a:rPr lang="en-US" sz="2000" dirty="0" err="1"/>
              <a:t>nghiệm</a:t>
            </a:r>
            <a:r>
              <a:rPr lang="en-US" sz="2000" dirty="0"/>
              <a:t> </a:t>
            </a:r>
            <a:r>
              <a:rPr lang="en-US" sz="2000" dirty="0" err="1"/>
              <a:t>điển</a:t>
            </a:r>
            <a:r>
              <a:rPr lang="en-US" sz="2000" dirty="0"/>
              <a:t> </a:t>
            </a:r>
            <a:r>
              <a:rPr lang="en-US" sz="2000" dirty="0" err="1"/>
              <a:t>hình</a:t>
            </a:r>
            <a:r>
              <a:rPr lang="en-US" sz="2000" dirty="0"/>
              <a:t> </a:t>
            </a:r>
            <a:r>
              <a:rPr lang="en-US" sz="2000" dirty="0" err="1"/>
              <a:t>trước</a:t>
            </a:r>
            <a:r>
              <a:rPr lang="en-US" sz="2000" dirty="0"/>
              <a:t> </a:t>
            </a:r>
            <a:r>
              <a:rPr lang="en-US" sz="2000" dirty="0" err="1"/>
              <a:t>lớp</a:t>
            </a:r>
            <a:r>
              <a:rPr lang="en-US" sz="2000" dirty="0"/>
              <a:t>.</a:t>
            </a:r>
            <a:endParaRPr sz="2000" dirty="0"/>
          </a:p>
          <a:p>
            <a:pPr marL="228600" lvl="0" indent="-228600" algn="just" rtl="0">
              <a:lnSpc>
                <a:spcPct val="90000"/>
              </a:lnSpc>
              <a:spcBef>
                <a:spcPts val="1000"/>
              </a:spcBef>
              <a:spcAft>
                <a:spcPts val="0"/>
              </a:spcAft>
              <a:buClr>
                <a:schemeClr val="dk1"/>
              </a:buClr>
              <a:buSzPts val="2000"/>
              <a:buChar char="•"/>
            </a:pPr>
            <a:r>
              <a:rPr lang="en-US" sz="2000" dirty="0" err="1"/>
              <a:t>Trò</a:t>
            </a:r>
            <a:r>
              <a:rPr lang="en-US" sz="2000" dirty="0"/>
              <a:t> </a:t>
            </a:r>
            <a:r>
              <a:rPr lang="en-US" sz="2000" dirty="0" err="1"/>
              <a:t>chơi</a:t>
            </a:r>
            <a:r>
              <a:rPr lang="en-US" sz="2000" dirty="0"/>
              <a:t>.</a:t>
            </a:r>
            <a:endParaRPr sz="2000" dirty="0"/>
          </a:p>
          <a:p>
            <a:pPr marL="228600" lvl="0" indent="-228600" algn="just" rtl="0">
              <a:lnSpc>
                <a:spcPct val="90000"/>
              </a:lnSpc>
              <a:spcBef>
                <a:spcPts val="1000"/>
              </a:spcBef>
              <a:spcAft>
                <a:spcPts val="0"/>
              </a:spcAft>
              <a:buClr>
                <a:schemeClr val="dk1"/>
              </a:buClr>
              <a:buSzPts val="2000"/>
              <a:buChar char="•"/>
            </a:pPr>
            <a:r>
              <a:rPr lang="en-US" sz="2000" dirty="0"/>
              <a:t>…</a:t>
            </a:r>
            <a:endParaRPr sz="2000" dirty="0"/>
          </a:p>
        </p:txBody>
      </p:sp>
      <p:sp>
        <p:nvSpPr>
          <p:cNvPr id="776" name="Google Shape;776;g113ac30190f_0_732"/>
          <p:cNvSpPr txBox="1">
            <a:spLocks noGrp="1"/>
          </p:cNvSpPr>
          <p:nvPr>
            <p:ph type="body" idx="3"/>
          </p:nvPr>
        </p:nvSpPr>
        <p:spPr>
          <a:xfrm>
            <a:off x="5799338" y="1530242"/>
            <a:ext cx="5183100" cy="513300"/>
          </a:xfrm>
          <a:prstGeom prst="rect">
            <a:avLst/>
          </a:prstGeom>
          <a:solidFill>
            <a:srgbClr val="00B050"/>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dirty="0" err="1"/>
              <a:t>HOẠT</a:t>
            </a:r>
            <a:r>
              <a:rPr lang="en-US" dirty="0"/>
              <a:t> </a:t>
            </a:r>
            <a:r>
              <a:rPr lang="en-US" dirty="0" err="1"/>
              <a:t>ĐỘNG</a:t>
            </a:r>
            <a:r>
              <a:rPr lang="en-US" dirty="0"/>
              <a:t> </a:t>
            </a:r>
            <a:r>
              <a:rPr lang="en-US" dirty="0" err="1"/>
              <a:t>RÈN</a:t>
            </a:r>
            <a:r>
              <a:rPr lang="en-US" dirty="0"/>
              <a:t> </a:t>
            </a:r>
            <a:r>
              <a:rPr lang="en-US" dirty="0" err="1"/>
              <a:t>LUYỆN</a:t>
            </a:r>
            <a:endParaRPr dirty="0"/>
          </a:p>
        </p:txBody>
      </p:sp>
      <p:sp>
        <p:nvSpPr>
          <p:cNvPr id="777" name="Google Shape;777;g113ac30190f_0_732"/>
          <p:cNvSpPr txBox="1">
            <a:spLocks noGrp="1"/>
          </p:cNvSpPr>
          <p:nvPr>
            <p:ph type="body" idx="4"/>
          </p:nvPr>
        </p:nvSpPr>
        <p:spPr>
          <a:xfrm>
            <a:off x="5799338" y="2242011"/>
            <a:ext cx="6019800" cy="368460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000"/>
              <a:buChar char="•"/>
            </a:pPr>
            <a:r>
              <a:rPr lang="en-US" sz="2200" dirty="0" err="1"/>
              <a:t>Làm</a:t>
            </a:r>
            <a:r>
              <a:rPr lang="en-US" sz="2200" dirty="0"/>
              <a:t> </a:t>
            </a:r>
            <a:r>
              <a:rPr lang="en-US" sz="2200" dirty="0" err="1"/>
              <a:t>việc</a:t>
            </a:r>
            <a:r>
              <a:rPr lang="en-US" sz="2200" dirty="0"/>
              <a:t> </a:t>
            </a:r>
            <a:r>
              <a:rPr lang="en-US" sz="2200" dirty="0" err="1"/>
              <a:t>nhóm</a:t>
            </a:r>
            <a:r>
              <a:rPr lang="en-US" sz="2200" dirty="0"/>
              <a:t> (</a:t>
            </a:r>
            <a:r>
              <a:rPr lang="en-US" sz="2200" dirty="0" err="1"/>
              <a:t>tạo</a:t>
            </a:r>
            <a:r>
              <a:rPr lang="en-US" sz="2200" dirty="0"/>
              <a:t> </a:t>
            </a:r>
            <a:r>
              <a:rPr lang="en-US" sz="2200" dirty="0" err="1"/>
              <a:t>ra</a:t>
            </a:r>
            <a:r>
              <a:rPr lang="en-US" sz="2200" dirty="0"/>
              <a:t> </a:t>
            </a:r>
            <a:r>
              <a:rPr lang="en-US" sz="2200" dirty="0" err="1"/>
              <a:t>sản</a:t>
            </a:r>
            <a:r>
              <a:rPr lang="en-US" sz="2200" dirty="0"/>
              <a:t> </a:t>
            </a:r>
            <a:r>
              <a:rPr lang="en-US" sz="2200" dirty="0" err="1"/>
              <a:t>phẩm</a:t>
            </a:r>
            <a:r>
              <a:rPr lang="en-US" sz="2200" dirty="0"/>
              <a:t>).</a:t>
            </a:r>
            <a:endParaRPr sz="2200" dirty="0"/>
          </a:p>
          <a:p>
            <a:pPr marL="228600" lvl="0" indent="-228600" algn="just" rtl="0">
              <a:lnSpc>
                <a:spcPct val="90000"/>
              </a:lnSpc>
              <a:spcBef>
                <a:spcPts val="600"/>
              </a:spcBef>
              <a:spcAft>
                <a:spcPts val="0"/>
              </a:spcAft>
              <a:buClr>
                <a:schemeClr val="dk1"/>
              </a:buClr>
              <a:buSzPts val="2000"/>
              <a:buChar char="•"/>
            </a:pPr>
            <a:r>
              <a:rPr lang="en-US" sz="2200" dirty="0" err="1"/>
              <a:t>Thảo</a:t>
            </a:r>
            <a:r>
              <a:rPr lang="en-US" sz="2200" dirty="0"/>
              <a:t> </a:t>
            </a:r>
            <a:r>
              <a:rPr lang="en-US" sz="2200" dirty="0" err="1"/>
              <a:t>luận</a:t>
            </a:r>
            <a:r>
              <a:rPr lang="en-US" sz="2200" dirty="0"/>
              <a:t>/</a:t>
            </a:r>
            <a:r>
              <a:rPr lang="en-US" sz="2200" dirty="0" err="1"/>
              <a:t>trao</a:t>
            </a:r>
            <a:r>
              <a:rPr lang="en-US" sz="2200" dirty="0"/>
              <a:t> </a:t>
            </a:r>
            <a:r>
              <a:rPr lang="en-US" sz="2200" dirty="0" err="1"/>
              <a:t>đổi</a:t>
            </a:r>
            <a:r>
              <a:rPr lang="en-US" sz="2200" dirty="0"/>
              <a:t> </a:t>
            </a:r>
            <a:r>
              <a:rPr lang="en-US" sz="2200" dirty="0" err="1"/>
              <a:t>nhóm</a:t>
            </a:r>
            <a:r>
              <a:rPr lang="en-US" sz="2200" dirty="0"/>
              <a:t> (</a:t>
            </a:r>
            <a:r>
              <a:rPr lang="en-US" sz="2200" dirty="0" err="1"/>
              <a:t>vấn</a:t>
            </a:r>
            <a:r>
              <a:rPr lang="en-US" sz="2200" dirty="0"/>
              <a:t> </a:t>
            </a:r>
            <a:r>
              <a:rPr lang="en-US" sz="2200" dirty="0" err="1"/>
              <a:t>đề</a:t>
            </a:r>
            <a:r>
              <a:rPr lang="en-US" sz="2200" dirty="0"/>
              <a:t> </a:t>
            </a:r>
            <a:r>
              <a:rPr lang="en-US" sz="2200" dirty="0" err="1"/>
              <a:t>cần</a:t>
            </a:r>
            <a:r>
              <a:rPr lang="en-US" sz="2200" dirty="0"/>
              <a:t> </a:t>
            </a:r>
            <a:r>
              <a:rPr lang="en-US" sz="2200" dirty="0" err="1"/>
              <a:t>thỏa</a:t>
            </a:r>
            <a:r>
              <a:rPr lang="en-US" sz="2200" dirty="0"/>
              <a:t> </a:t>
            </a:r>
            <a:r>
              <a:rPr lang="en-US" sz="2200" dirty="0" err="1"/>
              <a:t>luận</a:t>
            </a:r>
            <a:r>
              <a:rPr lang="en-US" sz="2200" dirty="0"/>
              <a:t> </a:t>
            </a:r>
            <a:r>
              <a:rPr lang="en-US" sz="2200" dirty="0" err="1"/>
              <a:t>vì</a:t>
            </a:r>
            <a:r>
              <a:rPr lang="en-US" sz="2200" dirty="0"/>
              <a:t> </a:t>
            </a:r>
            <a:r>
              <a:rPr lang="en-US" sz="2200" dirty="0" err="1"/>
              <a:t>có</a:t>
            </a:r>
            <a:r>
              <a:rPr lang="en-US" sz="2200" dirty="0"/>
              <a:t> </a:t>
            </a:r>
            <a:r>
              <a:rPr lang="en-US" sz="2200" dirty="0" err="1"/>
              <a:t>nhiều</a:t>
            </a:r>
            <a:r>
              <a:rPr lang="en-US" sz="2200" dirty="0"/>
              <a:t> ý </a:t>
            </a:r>
            <a:r>
              <a:rPr lang="en-US" sz="2200" dirty="0" err="1"/>
              <a:t>kiến</a:t>
            </a:r>
            <a:r>
              <a:rPr lang="en-US" sz="2200" dirty="0"/>
              <a:t> </a:t>
            </a:r>
            <a:r>
              <a:rPr lang="en-US" sz="2200" dirty="0" err="1"/>
              <a:t>khác</a:t>
            </a:r>
            <a:r>
              <a:rPr lang="en-US" sz="2200" dirty="0"/>
              <a:t> </a:t>
            </a:r>
            <a:r>
              <a:rPr lang="en-US" sz="2200" dirty="0" err="1"/>
              <a:t>nhau</a:t>
            </a:r>
            <a:r>
              <a:rPr lang="en-US" sz="2200" dirty="0"/>
              <a:t>).</a:t>
            </a:r>
            <a:endParaRPr sz="2200" dirty="0"/>
          </a:p>
          <a:p>
            <a:pPr marL="228600" lvl="0" indent="-228600" algn="just" rtl="0">
              <a:lnSpc>
                <a:spcPct val="90000"/>
              </a:lnSpc>
              <a:spcBef>
                <a:spcPts val="600"/>
              </a:spcBef>
              <a:spcAft>
                <a:spcPts val="0"/>
              </a:spcAft>
              <a:buClr>
                <a:schemeClr val="dk1"/>
              </a:buClr>
              <a:buSzPts val="2000"/>
              <a:buChar char="•"/>
            </a:pPr>
            <a:r>
              <a:rPr lang="en-US" sz="2200" dirty="0"/>
              <a:t>Chia </a:t>
            </a:r>
            <a:r>
              <a:rPr lang="en-US" sz="2200" dirty="0" err="1"/>
              <a:t>sẻ</a:t>
            </a:r>
            <a:r>
              <a:rPr lang="en-US" sz="2200" dirty="0"/>
              <a:t>/</a:t>
            </a:r>
            <a:r>
              <a:rPr lang="en-US" sz="2200" dirty="0" err="1"/>
              <a:t>trình</a:t>
            </a:r>
            <a:r>
              <a:rPr lang="en-US" sz="2200" dirty="0"/>
              <a:t> </a:t>
            </a:r>
            <a:r>
              <a:rPr lang="en-US" sz="2200" dirty="0" err="1"/>
              <a:t>bày</a:t>
            </a:r>
            <a:r>
              <a:rPr lang="en-US" sz="2200" dirty="0"/>
              <a:t> </a:t>
            </a:r>
            <a:r>
              <a:rPr lang="en-US" sz="2200" dirty="0" err="1"/>
              <a:t>trong</a:t>
            </a:r>
            <a:r>
              <a:rPr lang="en-US" sz="2200" dirty="0"/>
              <a:t> </a:t>
            </a:r>
            <a:r>
              <a:rPr lang="en-US" sz="2200" dirty="0" err="1"/>
              <a:t>nhóm</a:t>
            </a:r>
            <a:r>
              <a:rPr lang="en-US" sz="2200" dirty="0"/>
              <a:t> (</a:t>
            </a:r>
            <a:r>
              <a:rPr lang="en-US" sz="2200" dirty="0" err="1"/>
              <a:t>tạo</a:t>
            </a:r>
            <a:r>
              <a:rPr lang="en-US" sz="2200" dirty="0"/>
              <a:t> </a:t>
            </a:r>
            <a:r>
              <a:rPr lang="en-US" sz="2200" dirty="0" err="1"/>
              <a:t>cơ</a:t>
            </a:r>
            <a:r>
              <a:rPr lang="en-US" sz="2200" dirty="0"/>
              <a:t> </a:t>
            </a:r>
            <a:r>
              <a:rPr lang="en-US" sz="2200" dirty="0" err="1"/>
              <a:t>hội</a:t>
            </a:r>
            <a:r>
              <a:rPr lang="en-US" sz="2200" dirty="0"/>
              <a:t> </a:t>
            </a:r>
            <a:r>
              <a:rPr lang="en-US" sz="2200" dirty="0" err="1"/>
              <a:t>cho</a:t>
            </a:r>
            <a:r>
              <a:rPr lang="en-US" sz="2200" dirty="0"/>
              <a:t> </a:t>
            </a:r>
            <a:r>
              <a:rPr lang="en-US" sz="2200" dirty="0" err="1"/>
              <a:t>cá</a:t>
            </a:r>
            <a:r>
              <a:rPr lang="en-US" sz="2200" dirty="0"/>
              <a:t> </a:t>
            </a:r>
            <a:r>
              <a:rPr lang="en-US" sz="2200" dirty="0" err="1"/>
              <a:t>nhân</a:t>
            </a:r>
            <a:r>
              <a:rPr lang="en-US" sz="2200" dirty="0"/>
              <a:t> </a:t>
            </a:r>
            <a:r>
              <a:rPr lang="en-US" sz="2200" dirty="0" err="1"/>
              <a:t>thể</a:t>
            </a:r>
            <a:r>
              <a:rPr lang="en-US" sz="2200" dirty="0"/>
              <a:t> </a:t>
            </a:r>
            <a:r>
              <a:rPr lang="en-US" sz="2200" dirty="0" err="1"/>
              <a:t>hiện</a:t>
            </a:r>
            <a:r>
              <a:rPr lang="en-US" sz="2200" dirty="0"/>
              <a:t> </a:t>
            </a:r>
            <a:r>
              <a:rPr lang="en-US" sz="2200" dirty="0" err="1"/>
              <a:t>bản</a:t>
            </a:r>
            <a:r>
              <a:rPr lang="en-US" sz="2200" dirty="0"/>
              <a:t> </a:t>
            </a:r>
            <a:r>
              <a:rPr lang="en-US" sz="2200" dirty="0" err="1"/>
              <a:t>thân</a:t>
            </a:r>
            <a:r>
              <a:rPr lang="en-US" sz="2200" dirty="0"/>
              <a:t>).</a:t>
            </a:r>
            <a:endParaRPr sz="2200" dirty="0"/>
          </a:p>
          <a:p>
            <a:pPr marL="228600" lvl="0" indent="-228600" algn="just" rtl="0">
              <a:lnSpc>
                <a:spcPct val="90000"/>
              </a:lnSpc>
              <a:spcBef>
                <a:spcPts val="600"/>
              </a:spcBef>
              <a:spcAft>
                <a:spcPts val="0"/>
              </a:spcAft>
              <a:buClr>
                <a:schemeClr val="dk1"/>
              </a:buClr>
              <a:buSzPts val="2000"/>
              <a:buChar char="•"/>
            </a:pPr>
            <a:r>
              <a:rPr lang="en-US" sz="2200" dirty="0" err="1"/>
              <a:t>Thực</a:t>
            </a:r>
            <a:r>
              <a:rPr lang="en-US" sz="2200" dirty="0"/>
              <a:t> </a:t>
            </a:r>
            <a:r>
              <a:rPr lang="en-US" sz="2200" dirty="0" err="1"/>
              <a:t>hành</a:t>
            </a:r>
            <a:r>
              <a:rPr lang="en-US" sz="2200" dirty="0"/>
              <a:t>/</a:t>
            </a:r>
            <a:r>
              <a:rPr lang="en-US" sz="2200" dirty="0" err="1"/>
              <a:t>luyện</a:t>
            </a:r>
            <a:r>
              <a:rPr lang="en-US" sz="2200" dirty="0"/>
              <a:t> </a:t>
            </a:r>
            <a:r>
              <a:rPr lang="en-US" sz="2200" dirty="0" err="1"/>
              <a:t>tập</a:t>
            </a:r>
            <a:r>
              <a:rPr lang="en-US" sz="2200" dirty="0"/>
              <a:t> </a:t>
            </a:r>
            <a:r>
              <a:rPr lang="en-US" sz="2200" dirty="0" err="1"/>
              <a:t>theo</a:t>
            </a:r>
            <a:r>
              <a:rPr lang="en-US" sz="2200" dirty="0"/>
              <a:t> </a:t>
            </a:r>
            <a:r>
              <a:rPr lang="en-US" sz="2200" dirty="0" err="1"/>
              <a:t>nhóm</a:t>
            </a:r>
            <a:r>
              <a:rPr lang="en-US" sz="2200" dirty="0"/>
              <a:t> (</a:t>
            </a:r>
            <a:r>
              <a:rPr lang="en-US" sz="2200" dirty="0" err="1"/>
              <a:t>thực</a:t>
            </a:r>
            <a:r>
              <a:rPr lang="en-US" sz="2200" dirty="0"/>
              <a:t> </a:t>
            </a:r>
            <a:r>
              <a:rPr lang="en-US" sz="2200" dirty="0" err="1"/>
              <a:t>hiện</a:t>
            </a:r>
            <a:r>
              <a:rPr lang="en-US" sz="2200" dirty="0"/>
              <a:t> </a:t>
            </a:r>
            <a:r>
              <a:rPr lang="en-US" sz="2200" dirty="0" err="1"/>
              <a:t>bài</a:t>
            </a:r>
            <a:r>
              <a:rPr lang="en-US" sz="2200" dirty="0"/>
              <a:t> </a:t>
            </a:r>
            <a:r>
              <a:rPr lang="en-US" sz="2200" dirty="0" err="1"/>
              <a:t>tập</a:t>
            </a:r>
            <a:r>
              <a:rPr lang="en-US" sz="2200" dirty="0"/>
              <a:t>, </a:t>
            </a:r>
            <a:r>
              <a:rPr lang="en-US" sz="2200" dirty="0" err="1"/>
              <a:t>nhiệm</a:t>
            </a:r>
            <a:r>
              <a:rPr lang="en-US" sz="2200" dirty="0"/>
              <a:t> </a:t>
            </a:r>
            <a:r>
              <a:rPr lang="en-US" sz="2200" dirty="0" err="1"/>
              <a:t>vụ</a:t>
            </a:r>
            <a:r>
              <a:rPr lang="en-US" sz="2200" dirty="0"/>
              <a:t> </a:t>
            </a:r>
            <a:r>
              <a:rPr lang="en-US" sz="2200" dirty="0" err="1"/>
              <a:t>ngắn</a:t>
            </a:r>
            <a:r>
              <a:rPr lang="en-US" sz="2200" dirty="0"/>
              <a:t> </a:t>
            </a:r>
            <a:r>
              <a:rPr lang="en-US" sz="2200" dirty="0" err="1"/>
              <a:t>để</a:t>
            </a:r>
            <a:r>
              <a:rPr lang="en-US" sz="2200" dirty="0"/>
              <a:t> </a:t>
            </a:r>
            <a:r>
              <a:rPr lang="en-US" sz="2200" dirty="0" err="1"/>
              <a:t>rèn</a:t>
            </a:r>
            <a:r>
              <a:rPr lang="en-US" sz="2200" dirty="0"/>
              <a:t> </a:t>
            </a:r>
            <a:r>
              <a:rPr lang="en-US" sz="2200" dirty="0" err="1"/>
              <a:t>luyện</a:t>
            </a:r>
            <a:r>
              <a:rPr lang="en-US" sz="2200" dirty="0"/>
              <a:t> </a:t>
            </a:r>
            <a:r>
              <a:rPr lang="en-US" sz="2200" dirty="0" err="1"/>
              <a:t>hành</a:t>
            </a:r>
            <a:r>
              <a:rPr lang="en-US" sz="2200" dirty="0"/>
              <a:t> vi).</a:t>
            </a:r>
            <a:endParaRPr sz="2200" dirty="0"/>
          </a:p>
          <a:p>
            <a:pPr marL="228600" lvl="0" indent="-228600" algn="just" rtl="0">
              <a:lnSpc>
                <a:spcPct val="90000"/>
              </a:lnSpc>
              <a:spcBef>
                <a:spcPts val="600"/>
              </a:spcBef>
              <a:spcAft>
                <a:spcPts val="0"/>
              </a:spcAft>
              <a:buClr>
                <a:schemeClr val="dk1"/>
              </a:buClr>
              <a:buSzPts val="2000"/>
              <a:buChar char="•"/>
            </a:pPr>
            <a:r>
              <a:rPr lang="en-US" sz="2200" dirty="0" err="1"/>
              <a:t>Xử</a:t>
            </a:r>
            <a:r>
              <a:rPr lang="en-US" sz="2200" dirty="0"/>
              <a:t> </a:t>
            </a:r>
            <a:r>
              <a:rPr lang="en-US" sz="2200" dirty="0" err="1"/>
              <a:t>lí</a:t>
            </a:r>
            <a:r>
              <a:rPr lang="en-US" sz="2200" dirty="0"/>
              <a:t> </a:t>
            </a:r>
            <a:r>
              <a:rPr lang="en-US" sz="2200" dirty="0" err="1"/>
              <a:t>tình</a:t>
            </a:r>
            <a:r>
              <a:rPr lang="en-US" sz="2200" dirty="0"/>
              <a:t> </a:t>
            </a:r>
            <a:r>
              <a:rPr lang="en-US" sz="2200" dirty="0" err="1"/>
              <a:t>huống</a:t>
            </a:r>
            <a:r>
              <a:rPr lang="en-US" sz="2200" dirty="0"/>
              <a:t> </a:t>
            </a:r>
            <a:r>
              <a:rPr lang="en-US" sz="2200" dirty="0" err="1"/>
              <a:t>theo</a:t>
            </a:r>
            <a:r>
              <a:rPr lang="en-US" sz="2200" dirty="0"/>
              <a:t> </a:t>
            </a:r>
            <a:r>
              <a:rPr lang="en-US" sz="2200" dirty="0" err="1"/>
              <a:t>nhóm</a:t>
            </a:r>
            <a:r>
              <a:rPr lang="en-US" sz="2200" dirty="0"/>
              <a:t> (</a:t>
            </a:r>
            <a:r>
              <a:rPr lang="en-US" sz="2200" dirty="0" err="1"/>
              <a:t>giải</a:t>
            </a:r>
            <a:r>
              <a:rPr lang="en-US" sz="2200" dirty="0"/>
              <a:t> </a:t>
            </a:r>
            <a:r>
              <a:rPr lang="en-US" sz="2200" dirty="0" err="1"/>
              <a:t>quyết</a:t>
            </a:r>
            <a:r>
              <a:rPr lang="en-US" sz="2200" dirty="0"/>
              <a:t> </a:t>
            </a:r>
            <a:r>
              <a:rPr lang="en-US" sz="2200" dirty="0" err="1"/>
              <a:t>một</a:t>
            </a:r>
            <a:r>
              <a:rPr lang="en-US" sz="2200" dirty="0"/>
              <a:t> </a:t>
            </a:r>
            <a:r>
              <a:rPr lang="en-US" sz="2200" dirty="0" err="1"/>
              <a:t>tình</a:t>
            </a:r>
            <a:r>
              <a:rPr lang="en-US" sz="2200" dirty="0"/>
              <a:t> </a:t>
            </a:r>
            <a:r>
              <a:rPr lang="en-US" sz="2200" dirty="0" err="1"/>
              <a:t>huống</a:t>
            </a:r>
            <a:r>
              <a:rPr lang="en-US" sz="2200" dirty="0"/>
              <a:t> </a:t>
            </a:r>
            <a:r>
              <a:rPr lang="en-US" sz="2200" dirty="0" err="1"/>
              <a:t>cần</a:t>
            </a:r>
            <a:r>
              <a:rPr lang="en-US" sz="2200" dirty="0"/>
              <a:t> </a:t>
            </a:r>
            <a:r>
              <a:rPr lang="en-US" sz="2200" dirty="0" err="1"/>
              <a:t>sự</a:t>
            </a:r>
            <a:r>
              <a:rPr lang="en-US" sz="2200" dirty="0"/>
              <a:t> </a:t>
            </a:r>
            <a:r>
              <a:rPr lang="en-US" sz="2200" dirty="0" err="1"/>
              <a:t>trao</a:t>
            </a:r>
            <a:r>
              <a:rPr lang="en-US" sz="2200" dirty="0"/>
              <a:t> </a:t>
            </a:r>
            <a:r>
              <a:rPr lang="en-US" sz="2200" dirty="0" err="1"/>
              <a:t>đổi</a:t>
            </a:r>
            <a:r>
              <a:rPr lang="en-US" sz="2200" dirty="0"/>
              <a:t> </a:t>
            </a:r>
            <a:r>
              <a:rPr lang="en-US" sz="2200" dirty="0" err="1"/>
              <a:t>về</a:t>
            </a:r>
            <a:r>
              <a:rPr lang="en-US" sz="2200" dirty="0"/>
              <a:t> </a:t>
            </a:r>
            <a:r>
              <a:rPr lang="en-US" sz="2200" dirty="0" err="1"/>
              <a:t>cach</a:t>
            </a:r>
            <a:r>
              <a:rPr lang="en-US" sz="2200" dirty="0"/>
              <a:t> </a:t>
            </a:r>
            <a:r>
              <a:rPr lang="en-US" sz="2200" dirty="0" err="1"/>
              <a:t>giải</a:t>
            </a:r>
            <a:r>
              <a:rPr lang="en-US" sz="2200" dirty="0"/>
              <a:t> </a:t>
            </a:r>
            <a:r>
              <a:rPr lang="en-US" sz="2200" dirty="0" err="1"/>
              <a:t>quyết</a:t>
            </a:r>
            <a:r>
              <a:rPr lang="en-US" sz="2200" dirty="0"/>
              <a:t>). </a:t>
            </a:r>
            <a:endParaRPr sz="2200" dirty="0"/>
          </a:p>
          <a:p>
            <a:pPr marL="228600" lvl="0" indent="-228600" algn="just" rtl="0">
              <a:lnSpc>
                <a:spcPct val="90000"/>
              </a:lnSpc>
              <a:spcBef>
                <a:spcPts val="600"/>
              </a:spcBef>
              <a:spcAft>
                <a:spcPts val="0"/>
              </a:spcAft>
              <a:buClr>
                <a:schemeClr val="dk1"/>
              </a:buClr>
              <a:buSzPts val="2000"/>
              <a:buChar char="•"/>
            </a:pPr>
            <a:r>
              <a:rPr lang="en-US" sz="2200" dirty="0" err="1"/>
              <a:t>Đóng</a:t>
            </a:r>
            <a:r>
              <a:rPr lang="en-US" sz="2200" dirty="0"/>
              <a:t> </a:t>
            </a:r>
            <a:r>
              <a:rPr lang="en-US" sz="2200" dirty="0" err="1"/>
              <a:t>vai</a:t>
            </a:r>
            <a:r>
              <a:rPr lang="en-US" sz="2200" dirty="0"/>
              <a:t>/</a:t>
            </a:r>
            <a:r>
              <a:rPr lang="en-US" sz="2200" dirty="0" err="1"/>
              <a:t>trình</a:t>
            </a:r>
            <a:r>
              <a:rPr lang="en-US" sz="2200" dirty="0"/>
              <a:t> </a:t>
            </a:r>
            <a:r>
              <a:rPr lang="en-US" sz="2200" dirty="0" err="1"/>
              <a:t>diễn</a:t>
            </a:r>
            <a:r>
              <a:rPr lang="en-US" sz="2200" dirty="0"/>
              <a:t> </a:t>
            </a:r>
            <a:r>
              <a:rPr lang="en-US" sz="2200" dirty="0" err="1"/>
              <a:t>theo</a:t>
            </a:r>
            <a:r>
              <a:rPr lang="en-US" sz="2200" dirty="0"/>
              <a:t> </a:t>
            </a:r>
            <a:r>
              <a:rPr lang="en-US" sz="2200" dirty="0" err="1"/>
              <a:t>nhóm</a:t>
            </a:r>
            <a:r>
              <a:rPr lang="en-US" sz="2200" dirty="0"/>
              <a:t>.</a:t>
            </a:r>
            <a:endParaRPr sz="2200" dirty="0"/>
          </a:p>
          <a:p>
            <a:pPr marL="228600" lvl="0" indent="-228600" algn="just" rtl="0">
              <a:lnSpc>
                <a:spcPct val="90000"/>
              </a:lnSpc>
              <a:spcBef>
                <a:spcPts val="600"/>
              </a:spcBef>
              <a:spcAft>
                <a:spcPts val="0"/>
              </a:spcAft>
              <a:buClr>
                <a:schemeClr val="dk1"/>
              </a:buClr>
              <a:buSzPts val="2000"/>
              <a:buChar char="•"/>
            </a:pPr>
            <a:r>
              <a:rPr lang="en-US" sz="2200" dirty="0" err="1"/>
              <a:t>Trình</a:t>
            </a:r>
            <a:r>
              <a:rPr lang="en-US" sz="2200" dirty="0"/>
              <a:t> </a:t>
            </a:r>
            <a:r>
              <a:rPr lang="en-US" sz="2200" dirty="0" err="1"/>
              <a:t>diễn</a:t>
            </a:r>
            <a:r>
              <a:rPr lang="en-US" sz="2200" dirty="0"/>
              <a:t> </a:t>
            </a:r>
            <a:r>
              <a:rPr lang="en-US" sz="2200" dirty="0" err="1"/>
              <a:t>của</a:t>
            </a:r>
            <a:r>
              <a:rPr lang="en-US" sz="2200" dirty="0"/>
              <a:t> </a:t>
            </a:r>
            <a:r>
              <a:rPr lang="en-US" sz="2200" dirty="0" err="1"/>
              <a:t>cá</a:t>
            </a:r>
            <a:r>
              <a:rPr lang="en-US" sz="2200" dirty="0"/>
              <a:t> </a:t>
            </a:r>
            <a:r>
              <a:rPr lang="en-US" sz="2200" dirty="0" err="1"/>
              <a:t>nhân</a:t>
            </a:r>
            <a:r>
              <a:rPr lang="en-US" sz="2200" dirty="0"/>
              <a:t>/</a:t>
            </a:r>
            <a:r>
              <a:rPr lang="en-US" sz="2200" dirty="0" err="1"/>
              <a:t>nhóm</a:t>
            </a:r>
            <a:r>
              <a:rPr lang="en-US" sz="2200" dirty="0"/>
              <a:t> </a:t>
            </a:r>
            <a:r>
              <a:rPr lang="en-US" sz="2200" dirty="0" err="1"/>
              <a:t>trước</a:t>
            </a:r>
            <a:r>
              <a:rPr lang="en-US" sz="2200" dirty="0"/>
              <a:t> </a:t>
            </a:r>
            <a:r>
              <a:rPr lang="en-US" sz="2200" dirty="0" err="1"/>
              <a:t>lớp</a:t>
            </a:r>
            <a:r>
              <a:rPr lang="en-US" sz="2200" dirty="0"/>
              <a:t>.</a:t>
            </a:r>
            <a:endParaRPr sz="2200" dirty="0"/>
          </a:p>
          <a:p>
            <a:pPr marL="228600" lvl="0" indent="-228600" algn="just" rtl="0">
              <a:lnSpc>
                <a:spcPct val="90000"/>
              </a:lnSpc>
              <a:spcBef>
                <a:spcPts val="600"/>
              </a:spcBef>
              <a:spcAft>
                <a:spcPts val="0"/>
              </a:spcAft>
              <a:buClr>
                <a:schemeClr val="dk1"/>
              </a:buClr>
              <a:buSzPts val="2000"/>
              <a:buChar char="•"/>
            </a:pPr>
            <a:r>
              <a:rPr lang="en-US" sz="2200" dirty="0" err="1"/>
              <a:t>Trò</a:t>
            </a:r>
            <a:r>
              <a:rPr lang="en-US" sz="2200" dirty="0"/>
              <a:t> </a:t>
            </a:r>
            <a:r>
              <a:rPr lang="en-US" sz="2200" dirty="0" err="1"/>
              <a:t>chơi</a:t>
            </a:r>
            <a:r>
              <a:rPr lang="en-US" sz="2200" dirty="0"/>
              <a:t>, </a:t>
            </a:r>
            <a:r>
              <a:rPr lang="en-US" sz="2200" dirty="0" err="1"/>
              <a:t>hoạt</a:t>
            </a:r>
            <a:r>
              <a:rPr lang="en-US" sz="2200" dirty="0"/>
              <a:t> </a:t>
            </a:r>
            <a:r>
              <a:rPr lang="en-US" sz="2200" dirty="0" err="1"/>
              <a:t>động</a:t>
            </a:r>
            <a:r>
              <a:rPr lang="en-US" sz="2200" dirty="0"/>
              <a:t> </a:t>
            </a:r>
            <a:r>
              <a:rPr lang="en-US" sz="2200" dirty="0" err="1"/>
              <a:t>tập</a:t>
            </a:r>
            <a:r>
              <a:rPr lang="en-US" sz="2200" dirty="0"/>
              <a:t> </a:t>
            </a:r>
            <a:r>
              <a:rPr lang="en-US" sz="2200" dirty="0" err="1"/>
              <a:t>thể</a:t>
            </a:r>
            <a:r>
              <a:rPr lang="en-US" sz="2200" dirty="0"/>
              <a:t> (</a:t>
            </a:r>
            <a:r>
              <a:rPr lang="en-US" sz="2200" dirty="0" err="1"/>
              <a:t>cả</a:t>
            </a:r>
            <a:r>
              <a:rPr lang="en-US" sz="2200" dirty="0"/>
              <a:t> </a:t>
            </a:r>
            <a:r>
              <a:rPr lang="en-US" sz="2200" dirty="0" err="1"/>
              <a:t>lớp</a:t>
            </a:r>
            <a:r>
              <a:rPr lang="en-US" sz="2200" dirty="0"/>
              <a:t>).</a:t>
            </a:r>
            <a:endParaRPr sz="2200" dirty="0"/>
          </a:p>
          <a:p>
            <a:pPr marL="228600" lvl="0" indent="-228600" algn="just" rtl="0">
              <a:lnSpc>
                <a:spcPct val="90000"/>
              </a:lnSpc>
              <a:spcBef>
                <a:spcPts val="600"/>
              </a:spcBef>
              <a:spcAft>
                <a:spcPts val="0"/>
              </a:spcAft>
              <a:buClr>
                <a:schemeClr val="dk1"/>
              </a:buClr>
              <a:buSzPts val="2000"/>
              <a:buChar char="•"/>
            </a:pPr>
            <a:r>
              <a:rPr lang="en-US" sz="2200" dirty="0"/>
              <a:t>…</a:t>
            </a:r>
            <a:endParaRP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7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7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7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7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7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77">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77">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77">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77">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77">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g113ac30190f_0_740"/>
          <p:cNvSpPr txBox="1">
            <a:spLocks noGrp="1"/>
          </p:cNvSpPr>
          <p:nvPr>
            <p:ph type="body" idx="1"/>
          </p:nvPr>
        </p:nvSpPr>
        <p:spPr>
          <a:xfrm>
            <a:off x="839788" y="1681163"/>
            <a:ext cx="5157900" cy="495900"/>
          </a:xfrm>
          <a:prstGeom prst="rect">
            <a:avLst/>
          </a:prstGeom>
          <a:solidFill>
            <a:srgbClr val="7030A0"/>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400"/>
              <a:buNone/>
            </a:pPr>
            <a:r>
              <a:rPr lang="en-US" dirty="0" err="1">
                <a:solidFill>
                  <a:schemeClr val="lt1"/>
                </a:solidFill>
              </a:rPr>
              <a:t>HOẠT</a:t>
            </a:r>
            <a:r>
              <a:rPr lang="en-US" dirty="0">
                <a:solidFill>
                  <a:schemeClr val="lt1"/>
                </a:solidFill>
              </a:rPr>
              <a:t> </a:t>
            </a:r>
            <a:r>
              <a:rPr lang="en-US" dirty="0" err="1">
                <a:solidFill>
                  <a:schemeClr val="lt1"/>
                </a:solidFill>
              </a:rPr>
              <a:t>ĐỘNG</a:t>
            </a:r>
            <a:r>
              <a:rPr lang="en-US" dirty="0">
                <a:solidFill>
                  <a:schemeClr val="lt1"/>
                </a:solidFill>
              </a:rPr>
              <a:t> </a:t>
            </a:r>
            <a:r>
              <a:rPr lang="en-US" dirty="0" err="1">
                <a:solidFill>
                  <a:schemeClr val="lt1"/>
                </a:solidFill>
              </a:rPr>
              <a:t>VẬN</a:t>
            </a:r>
            <a:r>
              <a:rPr lang="en-US" dirty="0">
                <a:solidFill>
                  <a:schemeClr val="lt1"/>
                </a:solidFill>
              </a:rPr>
              <a:t> </a:t>
            </a:r>
            <a:r>
              <a:rPr lang="en-US" dirty="0" err="1">
                <a:solidFill>
                  <a:schemeClr val="lt1"/>
                </a:solidFill>
              </a:rPr>
              <a:t>DỤNG</a:t>
            </a:r>
            <a:endParaRPr dirty="0">
              <a:solidFill>
                <a:schemeClr val="lt1"/>
              </a:solidFill>
            </a:endParaRPr>
          </a:p>
        </p:txBody>
      </p:sp>
      <p:sp>
        <p:nvSpPr>
          <p:cNvPr id="783" name="Google Shape;783;g113ac30190f_0_740"/>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n-US" dirty="0" err="1"/>
              <a:t>Trình</a:t>
            </a:r>
            <a:r>
              <a:rPr lang="en-US" dirty="0"/>
              <a:t> </a:t>
            </a:r>
            <a:r>
              <a:rPr lang="en-US" dirty="0" err="1"/>
              <a:t>diễn</a:t>
            </a:r>
            <a:r>
              <a:rPr lang="en-US" dirty="0"/>
              <a:t> </a:t>
            </a:r>
            <a:r>
              <a:rPr lang="en-US" dirty="0" err="1"/>
              <a:t>tổng</a:t>
            </a:r>
            <a:r>
              <a:rPr lang="en-US" dirty="0"/>
              <a:t> </a:t>
            </a:r>
            <a:r>
              <a:rPr lang="en-US" dirty="0" err="1"/>
              <a:t>hợp</a:t>
            </a:r>
            <a:r>
              <a:rPr lang="en-US" dirty="0"/>
              <a:t> </a:t>
            </a:r>
            <a:r>
              <a:rPr lang="en-US" dirty="0" err="1"/>
              <a:t>theo</a:t>
            </a:r>
            <a:r>
              <a:rPr lang="en-US" dirty="0"/>
              <a:t> </a:t>
            </a:r>
            <a:r>
              <a:rPr lang="en-US" dirty="0" err="1"/>
              <a:t>nhóm</a:t>
            </a:r>
            <a:r>
              <a:rPr lang="en-US" dirty="0"/>
              <a:t>.</a:t>
            </a:r>
            <a:endParaRPr dirty="0"/>
          </a:p>
          <a:p>
            <a:pPr marL="228600" lvl="0" indent="-228600" algn="just" rtl="0">
              <a:lnSpc>
                <a:spcPct val="90000"/>
              </a:lnSpc>
              <a:spcBef>
                <a:spcPts val="1000"/>
              </a:spcBef>
              <a:spcAft>
                <a:spcPts val="0"/>
              </a:spcAft>
              <a:buClr>
                <a:schemeClr val="dk1"/>
              </a:buClr>
              <a:buSzPts val="2800"/>
              <a:buChar char="•"/>
            </a:pPr>
            <a:r>
              <a:rPr lang="en-US" dirty="0" err="1"/>
              <a:t>Xử</a:t>
            </a:r>
            <a:r>
              <a:rPr lang="en-US" dirty="0"/>
              <a:t> </a:t>
            </a:r>
            <a:r>
              <a:rPr lang="en-US" dirty="0" err="1"/>
              <a:t>lí</a:t>
            </a:r>
            <a:r>
              <a:rPr lang="en-US" dirty="0"/>
              <a:t> </a:t>
            </a:r>
            <a:r>
              <a:rPr lang="en-US" dirty="0" err="1"/>
              <a:t>tình</a:t>
            </a:r>
            <a:r>
              <a:rPr lang="en-US" dirty="0"/>
              <a:t> </a:t>
            </a:r>
            <a:r>
              <a:rPr lang="en-US" dirty="0" err="1"/>
              <a:t>huống</a:t>
            </a:r>
            <a:r>
              <a:rPr lang="en-US" dirty="0"/>
              <a:t> </a:t>
            </a:r>
            <a:r>
              <a:rPr lang="en-US" dirty="0" err="1"/>
              <a:t>mở</a:t>
            </a:r>
            <a:r>
              <a:rPr lang="en-US" dirty="0"/>
              <a:t> </a:t>
            </a:r>
            <a:r>
              <a:rPr lang="en-US" dirty="0" err="1"/>
              <a:t>rộng</a:t>
            </a:r>
            <a:r>
              <a:rPr lang="en-US" dirty="0"/>
              <a:t> </a:t>
            </a:r>
            <a:r>
              <a:rPr lang="en-US" dirty="0" err="1"/>
              <a:t>theo</a:t>
            </a:r>
            <a:r>
              <a:rPr lang="en-US" dirty="0"/>
              <a:t> </a:t>
            </a:r>
            <a:r>
              <a:rPr lang="en-US" dirty="0" err="1"/>
              <a:t>nhóm</a:t>
            </a:r>
            <a:r>
              <a:rPr lang="en-US" dirty="0"/>
              <a:t>.</a:t>
            </a:r>
            <a:endParaRPr dirty="0"/>
          </a:p>
          <a:p>
            <a:pPr marL="228600" lvl="0" indent="-228600" algn="just" rtl="0">
              <a:lnSpc>
                <a:spcPct val="90000"/>
              </a:lnSpc>
              <a:spcBef>
                <a:spcPts val="1000"/>
              </a:spcBef>
              <a:spcAft>
                <a:spcPts val="0"/>
              </a:spcAft>
              <a:buClr>
                <a:schemeClr val="dk1"/>
              </a:buClr>
              <a:buSzPts val="2800"/>
              <a:buChar char="•"/>
            </a:pPr>
            <a:r>
              <a:rPr lang="en-US" dirty="0" err="1"/>
              <a:t>Giới</a:t>
            </a:r>
            <a:r>
              <a:rPr lang="en-US" dirty="0"/>
              <a:t> </a:t>
            </a:r>
            <a:r>
              <a:rPr lang="en-US" dirty="0" err="1"/>
              <a:t>thiệu</a:t>
            </a:r>
            <a:r>
              <a:rPr lang="en-US" dirty="0"/>
              <a:t> </a:t>
            </a:r>
            <a:r>
              <a:rPr lang="en-US" dirty="0" err="1"/>
              <a:t>sản</a:t>
            </a:r>
            <a:r>
              <a:rPr lang="en-US" dirty="0"/>
              <a:t> </a:t>
            </a:r>
            <a:r>
              <a:rPr lang="en-US" dirty="0" err="1"/>
              <a:t>phẩm</a:t>
            </a:r>
            <a:r>
              <a:rPr lang="en-US" dirty="0"/>
              <a:t> </a:t>
            </a:r>
            <a:r>
              <a:rPr lang="en-US" dirty="0" err="1"/>
              <a:t>theo</a:t>
            </a:r>
            <a:r>
              <a:rPr lang="en-US" dirty="0"/>
              <a:t> </a:t>
            </a:r>
            <a:r>
              <a:rPr lang="en-US" dirty="0" err="1"/>
              <a:t>nhóm</a:t>
            </a:r>
            <a:r>
              <a:rPr lang="en-US" dirty="0"/>
              <a:t>.</a:t>
            </a:r>
            <a:endParaRPr dirty="0"/>
          </a:p>
          <a:p>
            <a:pPr marL="228600" lvl="0" indent="-228600" algn="just">
              <a:buSzPts val="2800"/>
            </a:pPr>
            <a:r>
              <a:rPr lang="en-US" dirty="0" err="1"/>
              <a:t>Sân</a:t>
            </a:r>
            <a:r>
              <a:rPr lang="en-US" dirty="0"/>
              <a:t> </a:t>
            </a:r>
            <a:r>
              <a:rPr lang="en-US" dirty="0" err="1"/>
              <a:t>khấu</a:t>
            </a:r>
            <a:r>
              <a:rPr lang="en-US" dirty="0"/>
              <a:t> </a:t>
            </a:r>
            <a:r>
              <a:rPr lang="en-US" dirty="0" err="1"/>
              <a:t>hoá</a:t>
            </a:r>
            <a:r>
              <a:rPr lang="en-US" dirty="0"/>
              <a:t>.</a:t>
            </a:r>
            <a:endParaRPr dirty="0"/>
          </a:p>
          <a:p>
            <a:pPr marL="228600" lvl="0" indent="-228600" algn="just" rtl="0">
              <a:lnSpc>
                <a:spcPct val="90000"/>
              </a:lnSpc>
              <a:spcBef>
                <a:spcPts val="1000"/>
              </a:spcBef>
              <a:spcAft>
                <a:spcPts val="0"/>
              </a:spcAft>
              <a:buClr>
                <a:schemeClr val="dk1"/>
              </a:buClr>
              <a:buSzPts val="2800"/>
              <a:buChar char="•"/>
            </a:pPr>
            <a:r>
              <a:rPr lang="en-US" dirty="0" err="1"/>
              <a:t>Hướng</a:t>
            </a:r>
            <a:r>
              <a:rPr lang="en-US" dirty="0"/>
              <a:t> </a:t>
            </a:r>
            <a:r>
              <a:rPr lang="en-US" dirty="0" err="1"/>
              <a:t>dẫn</a:t>
            </a:r>
            <a:r>
              <a:rPr lang="en-US" dirty="0"/>
              <a:t> </a:t>
            </a:r>
            <a:r>
              <a:rPr lang="en-US" dirty="0" err="1"/>
              <a:t>vận</a:t>
            </a:r>
            <a:r>
              <a:rPr lang="en-US" dirty="0"/>
              <a:t> </a:t>
            </a:r>
            <a:r>
              <a:rPr lang="en-US" dirty="0" err="1"/>
              <a:t>dụng</a:t>
            </a:r>
            <a:r>
              <a:rPr lang="en-US" dirty="0"/>
              <a:t>.</a:t>
            </a:r>
            <a:endParaRPr dirty="0"/>
          </a:p>
          <a:p>
            <a:pPr marL="228600" lvl="0" indent="-228600" algn="just" rtl="0">
              <a:lnSpc>
                <a:spcPct val="90000"/>
              </a:lnSpc>
              <a:spcBef>
                <a:spcPts val="1000"/>
              </a:spcBef>
              <a:spcAft>
                <a:spcPts val="0"/>
              </a:spcAft>
              <a:buClr>
                <a:schemeClr val="dk1"/>
              </a:buClr>
              <a:buSzPts val="2800"/>
              <a:buChar char="•"/>
            </a:pPr>
            <a:r>
              <a:rPr lang="en-US" dirty="0"/>
              <a:t>…</a:t>
            </a:r>
            <a:endParaRPr dirty="0"/>
          </a:p>
        </p:txBody>
      </p:sp>
      <p:sp>
        <p:nvSpPr>
          <p:cNvPr id="784" name="Google Shape;784;g113ac30190f_0_740"/>
          <p:cNvSpPr txBox="1">
            <a:spLocks noGrp="1"/>
          </p:cNvSpPr>
          <p:nvPr>
            <p:ph type="body" idx="3"/>
          </p:nvPr>
        </p:nvSpPr>
        <p:spPr>
          <a:xfrm>
            <a:off x="6172200" y="1681163"/>
            <a:ext cx="5183100" cy="495900"/>
          </a:xfrm>
          <a:prstGeom prst="rect">
            <a:avLst/>
          </a:prstGeom>
          <a:solidFill>
            <a:srgbClr val="C00000"/>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400"/>
              <a:buNone/>
            </a:pPr>
            <a:r>
              <a:rPr lang="en-US" dirty="0" err="1">
                <a:solidFill>
                  <a:schemeClr val="lt1"/>
                </a:solidFill>
              </a:rPr>
              <a:t>HOẠT</a:t>
            </a:r>
            <a:r>
              <a:rPr lang="en-US" dirty="0">
                <a:solidFill>
                  <a:schemeClr val="lt1"/>
                </a:solidFill>
              </a:rPr>
              <a:t> </a:t>
            </a:r>
            <a:r>
              <a:rPr lang="en-US" dirty="0" err="1">
                <a:solidFill>
                  <a:schemeClr val="lt1"/>
                </a:solidFill>
              </a:rPr>
              <a:t>ĐỘNG</a:t>
            </a:r>
            <a:r>
              <a:rPr lang="en-US" dirty="0">
                <a:solidFill>
                  <a:schemeClr val="lt1"/>
                </a:solidFill>
              </a:rPr>
              <a:t> </a:t>
            </a:r>
            <a:r>
              <a:rPr lang="en-US" dirty="0" err="1">
                <a:solidFill>
                  <a:schemeClr val="lt1"/>
                </a:solidFill>
              </a:rPr>
              <a:t>ĐÁNH</a:t>
            </a:r>
            <a:r>
              <a:rPr lang="en-US" dirty="0">
                <a:solidFill>
                  <a:schemeClr val="lt1"/>
                </a:solidFill>
              </a:rPr>
              <a:t> </a:t>
            </a:r>
            <a:r>
              <a:rPr lang="en-US" dirty="0" err="1">
                <a:solidFill>
                  <a:schemeClr val="lt1"/>
                </a:solidFill>
              </a:rPr>
              <a:t>GIÁ</a:t>
            </a:r>
            <a:endParaRPr dirty="0">
              <a:solidFill>
                <a:schemeClr val="lt1"/>
              </a:solidFill>
            </a:endParaRPr>
          </a:p>
        </p:txBody>
      </p:sp>
      <p:sp>
        <p:nvSpPr>
          <p:cNvPr id="785" name="Google Shape;785;g113ac30190f_0_740"/>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n-US" dirty="0" err="1"/>
              <a:t>Tự</a:t>
            </a:r>
            <a:r>
              <a:rPr lang="en-US" dirty="0"/>
              <a:t> </a:t>
            </a:r>
            <a:r>
              <a:rPr lang="en-US" dirty="0" err="1"/>
              <a:t>đánh</a:t>
            </a:r>
            <a:r>
              <a:rPr lang="en-US" dirty="0"/>
              <a:t> </a:t>
            </a:r>
            <a:r>
              <a:rPr lang="en-US" dirty="0" err="1"/>
              <a:t>giá</a:t>
            </a:r>
            <a:r>
              <a:rPr lang="en-US" dirty="0"/>
              <a:t> (</a:t>
            </a:r>
            <a:r>
              <a:rPr lang="en-US" dirty="0" err="1"/>
              <a:t>cá</a:t>
            </a:r>
            <a:r>
              <a:rPr lang="en-US" dirty="0"/>
              <a:t> </a:t>
            </a:r>
            <a:r>
              <a:rPr lang="en-US" dirty="0" err="1"/>
              <a:t>nhân</a:t>
            </a:r>
            <a:r>
              <a:rPr lang="en-US" dirty="0"/>
              <a:t>).</a:t>
            </a:r>
            <a:endParaRPr dirty="0"/>
          </a:p>
          <a:p>
            <a:pPr marL="228600" lvl="0" indent="-228600" algn="just" rtl="0">
              <a:lnSpc>
                <a:spcPct val="90000"/>
              </a:lnSpc>
              <a:spcBef>
                <a:spcPts val="1000"/>
              </a:spcBef>
              <a:spcAft>
                <a:spcPts val="0"/>
              </a:spcAft>
              <a:buClr>
                <a:schemeClr val="dk1"/>
              </a:buClr>
              <a:buSzPts val="2800"/>
              <a:buChar char="•"/>
            </a:pPr>
            <a:r>
              <a:rPr lang="en-US" dirty="0" err="1"/>
              <a:t>Đánh</a:t>
            </a:r>
            <a:r>
              <a:rPr lang="en-US" dirty="0"/>
              <a:t> </a:t>
            </a:r>
            <a:r>
              <a:rPr lang="en-US" dirty="0" err="1"/>
              <a:t>giá</a:t>
            </a:r>
            <a:r>
              <a:rPr lang="en-US" dirty="0"/>
              <a:t> </a:t>
            </a:r>
            <a:r>
              <a:rPr lang="en-US" dirty="0" err="1"/>
              <a:t>đồng</a:t>
            </a:r>
            <a:r>
              <a:rPr lang="en-US" dirty="0"/>
              <a:t> </a:t>
            </a:r>
            <a:r>
              <a:rPr lang="en-US" dirty="0" err="1"/>
              <a:t>đẳng</a:t>
            </a:r>
            <a:r>
              <a:rPr lang="en-US" dirty="0"/>
              <a:t> </a:t>
            </a:r>
            <a:r>
              <a:rPr lang="en-US" dirty="0" err="1"/>
              <a:t>theo</a:t>
            </a:r>
            <a:r>
              <a:rPr lang="en-US" dirty="0"/>
              <a:t> </a:t>
            </a:r>
            <a:r>
              <a:rPr lang="en-US" dirty="0" err="1"/>
              <a:t>nhóm</a:t>
            </a:r>
            <a:r>
              <a:rPr lang="en-US" dirty="0"/>
              <a:t>.</a:t>
            </a:r>
            <a:endParaRPr dirty="0"/>
          </a:p>
          <a:p>
            <a:pPr marL="228600" lvl="0" indent="-228600" algn="just" rtl="0">
              <a:lnSpc>
                <a:spcPct val="90000"/>
              </a:lnSpc>
              <a:spcBef>
                <a:spcPts val="1000"/>
              </a:spcBef>
              <a:spcAft>
                <a:spcPts val="0"/>
              </a:spcAft>
              <a:buClr>
                <a:schemeClr val="dk1"/>
              </a:buClr>
              <a:buSzPts val="2800"/>
              <a:buChar char="•"/>
            </a:pPr>
            <a:r>
              <a:rPr lang="en-US" dirty="0" err="1"/>
              <a:t>Khảo</a:t>
            </a:r>
            <a:r>
              <a:rPr lang="en-US" dirty="0"/>
              <a:t> </a:t>
            </a:r>
            <a:r>
              <a:rPr lang="en-US" dirty="0" err="1"/>
              <a:t>sát</a:t>
            </a:r>
            <a:r>
              <a:rPr lang="en-US" dirty="0"/>
              <a:t> </a:t>
            </a:r>
            <a:r>
              <a:rPr lang="en-US" dirty="0" err="1"/>
              <a:t>cả</a:t>
            </a:r>
            <a:r>
              <a:rPr lang="en-US" dirty="0"/>
              <a:t> </a:t>
            </a:r>
            <a:r>
              <a:rPr lang="en-US" dirty="0" err="1"/>
              <a:t>lớp</a:t>
            </a:r>
            <a:r>
              <a:rPr lang="en-US" dirty="0"/>
              <a:t> </a:t>
            </a:r>
            <a:r>
              <a:rPr lang="en-US" dirty="0" err="1"/>
              <a:t>về</a:t>
            </a:r>
            <a:r>
              <a:rPr lang="en-US" dirty="0"/>
              <a:t> </a:t>
            </a:r>
            <a:r>
              <a:rPr lang="en-US" dirty="0" err="1"/>
              <a:t>tự</a:t>
            </a:r>
            <a:r>
              <a:rPr lang="en-US" dirty="0"/>
              <a:t> </a:t>
            </a:r>
            <a:r>
              <a:rPr lang="en-US" dirty="0" err="1"/>
              <a:t>đánh</a:t>
            </a:r>
            <a:r>
              <a:rPr lang="en-US" dirty="0"/>
              <a:t> </a:t>
            </a:r>
            <a:r>
              <a:rPr lang="en-US" dirty="0" err="1"/>
              <a:t>giá</a:t>
            </a:r>
            <a:r>
              <a:rPr lang="en-US" dirty="0"/>
              <a:t> </a:t>
            </a:r>
            <a:r>
              <a:rPr lang="en-US" dirty="0" err="1"/>
              <a:t>để</a:t>
            </a:r>
            <a:r>
              <a:rPr lang="en-US" dirty="0"/>
              <a:t> </a:t>
            </a:r>
            <a:r>
              <a:rPr lang="en-US" dirty="0" err="1"/>
              <a:t>phân</a:t>
            </a:r>
            <a:r>
              <a:rPr lang="en-US" dirty="0"/>
              <a:t> </a:t>
            </a:r>
            <a:r>
              <a:rPr lang="en-US" dirty="0" err="1"/>
              <a:t>loại</a:t>
            </a:r>
            <a:r>
              <a:rPr lang="en-US" dirty="0"/>
              <a:t>. </a:t>
            </a:r>
            <a:endParaRPr dirty="0"/>
          </a:p>
          <a:p>
            <a:pPr marL="228600" lvl="0" indent="-228600" algn="just" rtl="0">
              <a:lnSpc>
                <a:spcPct val="90000"/>
              </a:lnSpc>
              <a:spcBef>
                <a:spcPts val="1000"/>
              </a:spcBef>
              <a:spcAft>
                <a:spcPts val="0"/>
              </a:spcAft>
              <a:buClr>
                <a:schemeClr val="dk1"/>
              </a:buClr>
              <a:buSzPts val="2800"/>
              <a:buChar char="•"/>
            </a:pPr>
            <a:r>
              <a:rPr lang="en-US" dirty="0" err="1"/>
              <a:t>Nhận</a:t>
            </a:r>
            <a:r>
              <a:rPr lang="en-US" dirty="0"/>
              <a:t> </a:t>
            </a:r>
            <a:r>
              <a:rPr lang="en-US" dirty="0" err="1"/>
              <a:t>xét</a:t>
            </a:r>
            <a:r>
              <a:rPr lang="en-US" dirty="0"/>
              <a:t> </a:t>
            </a:r>
            <a:r>
              <a:rPr lang="en-US" dirty="0" err="1"/>
              <a:t>tổng</a:t>
            </a:r>
            <a:r>
              <a:rPr lang="en-US" dirty="0"/>
              <a:t> </a:t>
            </a:r>
            <a:r>
              <a:rPr lang="en-US" dirty="0" err="1"/>
              <a:t>hợp</a:t>
            </a:r>
            <a:r>
              <a:rPr lang="en-US" dirty="0"/>
              <a:t> </a:t>
            </a:r>
            <a:r>
              <a:rPr lang="en-US" dirty="0" err="1"/>
              <a:t>của</a:t>
            </a:r>
            <a:r>
              <a:rPr lang="en-US" dirty="0"/>
              <a:t> </a:t>
            </a:r>
            <a:r>
              <a:rPr lang="en-US" dirty="0" err="1"/>
              <a:t>GV</a:t>
            </a:r>
            <a:r>
              <a:rPr lang="en-US" dirty="0"/>
              <a:t> </a:t>
            </a:r>
            <a:r>
              <a:rPr lang="en-US" dirty="0" err="1"/>
              <a:t>về</a:t>
            </a:r>
            <a:r>
              <a:rPr lang="en-US" dirty="0"/>
              <a:t> </a:t>
            </a:r>
            <a:r>
              <a:rPr lang="en-US" dirty="0" err="1"/>
              <a:t>kết</a:t>
            </a:r>
            <a:r>
              <a:rPr lang="en-US" dirty="0"/>
              <a:t> </a:t>
            </a:r>
            <a:r>
              <a:rPr lang="en-US" dirty="0" err="1"/>
              <a:t>quả</a:t>
            </a:r>
            <a:r>
              <a:rPr lang="en-US" dirty="0"/>
              <a:t> </a:t>
            </a:r>
            <a:r>
              <a:rPr lang="en-US" dirty="0" err="1"/>
              <a:t>hoạt</a:t>
            </a:r>
            <a:r>
              <a:rPr lang="en-US" dirty="0"/>
              <a:t> </a:t>
            </a:r>
            <a:r>
              <a:rPr lang="en-US" dirty="0" err="1"/>
              <a:t>động</a:t>
            </a:r>
            <a:r>
              <a:rPr lang="en-US" dirty="0"/>
              <a:t> </a:t>
            </a:r>
            <a:r>
              <a:rPr lang="en-US" dirty="0" err="1"/>
              <a:t>của</a:t>
            </a:r>
            <a:r>
              <a:rPr lang="en-US" dirty="0"/>
              <a:t> </a:t>
            </a:r>
            <a:r>
              <a:rPr lang="en-US" dirty="0" err="1"/>
              <a:t>chủ</a:t>
            </a:r>
            <a:r>
              <a:rPr lang="en-US" dirty="0"/>
              <a:t> </a:t>
            </a:r>
            <a:r>
              <a:rPr lang="en-US" dirty="0" err="1"/>
              <a:t>đề</a:t>
            </a:r>
            <a:r>
              <a:rPr lang="en-US" dirty="0"/>
              <a:t> (</a:t>
            </a:r>
            <a:r>
              <a:rPr lang="en-US" dirty="0" err="1"/>
              <a:t>trường</a:t>
            </a:r>
            <a:r>
              <a:rPr lang="en-US" dirty="0"/>
              <a:t> </a:t>
            </a:r>
            <a:r>
              <a:rPr lang="en-US" dirty="0" err="1"/>
              <a:t>hợp</a:t>
            </a:r>
            <a:r>
              <a:rPr lang="en-US" dirty="0"/>
              <a:t> </a:t>
            </a:r>
            <a:r>
              <a:rPr lang="en-US" dirty="0" err="1"/>
              <a:t>đặc</a:t>
            </a:r>
            <a:r>
              <a:rPr lang="en-US" dirty="0"/>
              <a:t> </a:t>
            </a:r>
            <a:r>
              <a:rPr lang="en-US" dirty="0" err="1"/>
              <a:t>biệt</a:t>
            </a:r>
            <a:r>
              <a:rPr lang="en-US" dirty="0"/>
              <a:t> </a:t>
            </a:r>
            <a:r>
              <a:rPr lang="en-US" dirty="0" err="1"/>
              <a:t>thì</a:t>
            </a:r>
            <a:r>
              <a:rPr lang="en-US" dirty="0"/>
              <a:t> </a:t>
            </a:r>
            <a:r>
              <a:rPr lang="en-US" dirty="0" err="1"/>
              <a:t>nên</a:t>
            </a:r>
            <a:r>
              <a:rPr lang="en-US" dirty="0"/>
              <a:t> </a:t>
            </a:r>
            <a:r>
              <a:rPr lang="en-US" dirty="0" err="1"/>
              <a:t>có</a:t>
            </a:r>
            <a:r>
              <a:rPr lang="en-US" dirty="0"/>
              <a:t> </a:t>
            </a:r>
            <a:r>
              <a:rPr lang="en-US" dirty="0" err="1"/>
              <a:t>nhận</a:t>
            </a:r>
            <a:r>
              <a:rPr lang="en-US" dirty="0"/>
              <a:t> </a:t>
            </a:r>
            <a:r>
              <a:rPr lang="en-US" dirty="0" err="1"/>
              <a:t>xét</a:t>
            </a:r>
            <a:r>
              <a:rPr lang="en-US" dirty="0"/>
              <a:t> </a:t>
            </a:r>
            <a:r>
              <a:rPr lang="en-US" dirty="0" err="1"/>
              <a:t>riêng</a:t>
            </a:r>
            <a:r>
              <a:rPr lang="en-US" dirty="0"/>
              <a:t> </a:t>
            </a:r>
            <a:r>
              <a:rPr lang="en-US" dirty="0" err="1"/>
              <a:t>cho</a:t>
            </a:r>
            <a:r>
              <a:rPr lang="en-US" dirty="0"/>
              <a:t> </a:t>
            </a:r>
            <a:r>
              <a:rPr lang="en-US" dirty="0" err="1"/>
              <a:t>cá</a:t>
            </a:r>
            <a:r>
              <a:rPr lang="en-US" dirty="0"/>
              <a:t> </a:t>
            </a:r>
            <a:r>
              <a:rPr lang="en-US" dirty="0" err="1"/>
              <a:t>nhân</a:t>
            </a:r>
            <a:r>
              <a:rPr lang="en-US" dirty="0"/>
              <a:t>).</a:t>
            </a:r>
            <a:endParaRPr dirty="0"/>
          </a:p>
        </p:txBody>
      </p:sp>
      <p:sp>
        <p:nvSpPr>
          <p:cNvPr id="786" name="Google Shape;786;g113ac30190f_0_740"/>
          <p:cNvSpPr txBox="1"/>
          <p:nvPr/>
        </p:nvSpPr>
        <p:spPr>
          <a:xfrm>
            <a:off x="839788" y="708795"/>
            <a:ext cx="10515600" cy="644400"/>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rgbClr val="7030A0"/>
              </a:buClr>
              <a:buSzPct val="100000"/>
              <a:buFont typeface="Arial"/>
              <a:buNone/>
            </a:pPr>
            <a:r>
              <a:rPr lang="en-US" sz="4400" b="1">
                <a:solidFill>
                  <a:srgbClr val="7030A0"/>
                </a:solidFill>
                <a:latin typeface="Arial"/>
                <a:ea typeface="Arial"/>
                <a:cs typeface="Arial"/>
                <a:sym typeface="Arial"/>
              </a:rPr>
              <a:t>Hướng dẫn tổ chức các loại hoạt động (2)</a:t>
            </a:r>
            <a:endParaRPr sz="4400" b="1">
              <a:solidFill>
                <a:srgbClr val="7030A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8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8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8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8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g113ac30190f_0_748"/>
          <p:cNvSpPr txBox="1">
            <a:spLocks noGrp="1"/>
          </p:cNvSpPr>
          <p:nvPr>
            <p:ph type="title"/>
          </p:nvPr>
        </p:nvSpPr>
        <p:spPr>
          <a:xfrm>
            <a:off x="432292" y="1124557"/>
            <a:ext cx="10311900" cy="704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199"/>
              <a:buFont typeface="Arial"/>
              <a:buNone/>
            </a:pPr>
            <a:r>
              <a:rPr lang="en-US" sz="3199" b="1" dirty="0" err="1">
                <a:solidFill>
                  <a:srgbClr val="FF0000"/>
                </a:solidFill>
                <a:latin typeface="Arial"/>
                <a:ea typeface="Arial"/>
                <a:cs typeface="Arial"/>
                <a:sym typeface="Arial"/>
              </a:rPr>
              <a:t>Điểm</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chú</a:t>
            </a:r>
            <a:r>
              <a:rPr lang="en-US" sz="3199" b="1" dirty="0">
                <a:solidFill>
                  <a:srgbClr val="FF0000"/>
                </a:solidFill>
                <a:latin typeface="Arial"/>
                <a:ea typeface="Arial"/>
                <a:cs typeface="Arial"/>
                <a:sym typeface="Arial"/>
              </a:rPr>
              <a:t> ý </a:t>
            </a:r>
            <a:r>
              <a:rPr lang="en-US" sz="3199" b="1" dirty="0" err="1">
                <a:solidFill>
                  <a:srgbClr val="FF0000"/>
                </a:solidFill>
                <a:latin typeface="Arial"/>
                <a:ea typeface="Arial"/>
                <a:cs typeface="Arial"/>
                <a:sym typeface="Arial"/>
              </a:rPr>
              <a:t>trong</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tổ</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chức</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Hoạt</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động</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trải</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nghiệm</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hướng</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nghiệp</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cho</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học</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sinh</a:t>
            </a:r>
            <a:r>
              <a:rPr lang="en-US" sz="3199" b="1" dirty="0">
                <a:solidFill>
                  <a:srgbClr val="FF0000"/>
                </a:solidFill>
                <a:latin typeface="Arial"/>
                <a:ea typeface="Arial"/>
                <a:cs typeface="Arial"/>
                <a:sym typeface="Arial"/>
              </a:rPr>
              <a:t> </a:t>
            </a:r>
            <a:r>
              <a:rPr lang="en-US" sz="3199" b="1" dirty="0" err="1">
                <a:solidFill>
                  <a:srgbClr val="FF0000"/>
                </a:solidFill>
                <a:latin typeface="Arial"/>
                <a:ea typeface="Arial"/>
                <a:cs typeface="Arial"/>
                <a:sym typeface="Arial"/>
              </a:rPr>
              <a:t>lớp</a:t>
            </a:r>
            <a:r>
              <a:rPr lang="en-US" sz="3199" b="1" dirty="0">
                <a:solidFill>
                  <a:srgbClr val="FF0000"/>
                </a:solidFill>
                <a:latin typeface="Arial"/>
                <a:ea typeface="Arial"/>
                <a:cs typeface="Arial"/>
                <a:sym typeface="Arial"/>
              </a:rPr>
              <a:t> 8</a:t>
            </a:r>
            <a:br>
              <a:rPr lang="en-US" sz="3199" b="1" dirty="0">
                <a:solidFill>
                  <a:srgbClr val="FF0000"/>
                </a:solidFill>
                <a:latin typeface="Arial"/>
                <a:ea typeface="Arial"/>
                <a:cs typeface="Arial"/>
                <a:sym typeface="Arial"/>
              </a:rPr>
            </a:br>
            <a:endParaRPr sz="3199" b="1" dirty="0">
              <a:solidFill>
                <a:srgbClr val="FF0000"/>
              </a:solidFill>
            </a:endParaRPr>
          </a:p>
        </p:txBody>
      </p:sp>
      <p:sp>
        <p:nvSpPr>
          <p:cNvPr id="792" name="Google Shape;792;g113ac30190f_0_748"/>
          <p:cNvSpPr/>
          <p:nvPr/>
        </p:nvSpPr>
        <p:spPr>
          <a:xfrm>
            <a:off x="409931" y="1757890"/>
            <a:ext cx="2135400" cy="1281300"/>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500" dirty="0">
                <a:solidFill>
                  <a:schemeClr val="lt1"/>
                </a:solidFill>
                <a:latin typeface="Arial"/>
                <a:ea typeface="Arial"/>
                <a:cs typeface="Arial"/>
                <a:sym typeface="Arial"/>
              </a:rPr>
              <a:t>1. </a:t>
            </a:r>
            <a:r>
              <a:rPr lang="en-US" sz="1500" dirty="0" err="1">
                <a:solidFill>
                  <a:schemeClr val="lt1"/>
                </a:solidFill>
                <a:latin typeface="Arial"/>
                <a:ea typeface="Arial"/>
                <a:cs typeface="Arial"/>
                <a:sym typeface="Arial"/>
              </a:rPr>
              <a:t>Tạo</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được</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bầu</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không</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khí</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vui</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vẻ</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cởi</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mở</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và</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khích</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lệ</a:t>
            </a:r>
            <a:r>
              <a:rPr lang="en-US" sz="1500" dirty="0">
                <a:solidFill>
                  <a:schemeClr val="lt1"/>
                </a:solidFill>
                <a:latin typeface="Arial"/>
                <a:ea typeface="Arial"/>
                <a:cs typeface="Arial"/>
                <a:sym typeface="Arial"/>
              </a:rPr>
              <a:t> HS.</a:t>
            </a:r>
            <a:endParaRPr sz="1500" dirty="0">
              <a:solidFill>
                <a:schemeClr val="lt1"/>
              </a:solidFill>
              <a:latin typeface="Arial"/>
              <a:ea typeface="Arial"/>
              <a:cs typeface="Arial"/>
              <a:sym typeface="Arial"/>
            </a:endParaRPr>
          </a:p>
        </p:txBody>
      </p:sp>
      <p:sp>
        <p:nvSpPr>
          <p:cNvPr id="793" name="Google Shape;793;g113ac30190f_0_748"/>
          <p:cNvSpPr/>
          <p:nvPr/>
        </p:nvSpPr>
        <p:spPr>
          <a:xfrm>
            <a:off x="2758893" y="1757890"/>
            <a:ext cx="2135400" cy="1281300"/>
          </a:xfrm>
          <a:prstGeom prst="rightArrow">
            <a:avLst>
              <a:gd name="adj1" fmla="val 50000"/>
              <a:gd name="adj2" fmla="val 50000"/>
            </a:avLst>
          </a:prstGeom>
          <a:no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500">
              <a:solidFill>
                <a:schemeClr val="dk1"/>
              </a:solidFill>
              <a:latin typeface="Arial"/>
              <a:ea typeface="Arial"/>
              <a:cs typeface="Arial"/>
              <a:sym typeface="Arial"/>
            </a:endParaRPr>
          </a:p>
        </p:txBody>
      </p:sp>
      <p:sp>
        <p:nvSpPr>
          <p:cNvPr id="794" name="Google Shape;794;g113ac30190f_0_748"/>
          <p:cNvSpPr/>
          <p:nvPr/>
        </p:nvSpPr>
        <p:spPr>
          <a:xfrm>
            <a:off x="4916654" y="1757890"/>
            <a:ext cx="2432835" cy="1281300"/>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500" dirty="0">
                <a:solidFill>
                  <a:schemeClr val="dk1"/>
                </a:solidFill>
                <a:latin typeface="Arial"/>
                <a:ea typeface="Arial"/>
                <a:cs typeface="Arial"/>
                <a:sym typeface="Arial"/>
              </a:rPr>
              <a:t>2. </a:t>
            </a:r>
            <a:r>
              <a:rPr lang="en-US" sz="1500" dirty="0" err="1">
                <a:solidFill>
                  <a:schemeClr val="dk1"/>
                </a:solidFill>
                <a:latin typeface="Arial"/>
                <a:ea typeface="Arial"/>
                <a:cs typeface="Arial"/>
                <a:sym typeface="Arial"/>
              </a:rPr>
              <a:t>Giọng</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nói</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truyền</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được</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cảm</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hứng</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và</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năng</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lượng</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cho</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học</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sinh</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tăng</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cường</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tương</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tác</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ngôn</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ngữ</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hình</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thể</a:t>
            </a:r>
            <a:r>
              <a:rPr lang="en-US" sz="1500" dirty="0">
                <a:solidFill>
                  <a:schemeClr val="dk1"/>
                </a:solidFill>
                <a:latin typeface="Arial"/>
                <a:ea typeface="Arial"/>
                <a:cs typeface="Arial"/>
                <a:sym typeface="Arial"/>
              </a:rPr>
              <a:t>.</a:t>
            </a:r>
            <a:endParaRPr sz="1500" dirty="0">
              <a:solidFill>
                <a:schemeClr val="dk1"/>
              </a:solidFill>
              <a:latin typeface="Arial"/>
              <a:ea typeface="Arial"/>
              <a:cs typeface="Arial"/>
              <a:sym typeface="Arial"/>
            </a:endParaRPr>
          </a:p>
        </p:txBody>
      </p:sp>
      <p:sp>
        <p:nvSpPr>
          <p:cNvPr id="795" name="Google Shape;795;g113ac30190f_0_748"/>
          <p:cNvSpPr/>
          <p:nvPr/>
        </p:nvSpPr>
        <p:spPr>
          <a:xfrm>
            <a:off x="7456817" y="1757890"/>
            <a:ext cx="2135400" cy="1281300"/>
          </a:xfrm>
          <a:prstGeom prst="rightArrow">
            <a:avLst>
              <a:gd name="adj1" fmla="val 50000"/>
              <a:gd name="adj2" fmla="val 50000"/>
            </a:avLst>
          </a:prstGeom>
          <a:no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500">
              <a:solidFill>
                <a:schemeClr val="dk1"/>
              </a:solidFill>
              <a:latin typeface="Arial"/>
              <a:ea typeface="Arial"/>
              <a:cs typeface="Arial"/>
              <a:sym typeface="Arial"/>
            </a:endParaRPr>
          </a:p>
        </p:txBody>
      </p:sp>
      <p:sp>
        <p:nvSpPr>
          <p:cNvPr id="796" name="Google Shape;796;g113ac30190f_0_748"/>
          <p:cNvSpPr/>
          <p:nvPr/>
        </p:nvSpPr>
        <p:spPr>
          <a:xfrm>
            <a:off x="9805779" y="1757890"/>
            <a:ext cx="2135400" cy="128130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500" dirty="0">
                <a:solidFill>
                  <a:schemeClr val="dk1"/>
                </a:solidFill>
                <a:latin typeface="Arial"/>
                <a:ea typeface="Arial"/>
                <a:cs typeface="Arial"/>
                <a:sym typeface="Arial"/>
              </a:rPr>
              <a:t>3. </a:t>
            </a:r>
            <a:r>
              <a:rPr lang="en-US" sz="1500" dirty="0" err="1">
                <a:solidFill>
                  <a:schemeClr val="dk1"/>
                </a:solidFill>
                <a:latin typeface="Arial"/>
                <a:ea typeface="Arial"/>
                <a:cs typeface="Arial"/>
                <a:sym typeface="Arial"/>
              </a:rPr>
              <a:t>Nói</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vừa</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đủ</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các</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lệnh</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các</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nhiệm</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vụ</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đưa</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ra</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cần</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ngắn</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gọn</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rõ</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ràng</a:t>
            </a:r>
            <a:r>
              <a:rPr lang="en-US" sz="1500" dirty="0">
                <a:solidFill>
                  <a:schemeClr val="dk1"/>
                </a:solidFill>
                <a:latin typeface="Arial"/>
                <a:ea typeface="Arial"/>
                <a:cs typeface="Arial"/>
                <a:sym typeface="Arial"/>
              </a:rPr>
              <a:t>. </a:t>
            </a:r>
            <a:endParaRPr sz="1500" dirty="0">
              <a:solidFill>
                <a:schemeClr val="dk1"/>
              </a:solidFill>
              <a:latin typeface="Arial"/>
              <a:ea typeface="Arial"/>
              <a:cs typeface="Arial"/>
              <a:sym typeface="Arial"/>
            </a:endParaRPr>
          </a:p>
        </p:txBody>
      </p:sp>
      <p:sp>
        <p:nvSpPr>
          <p:cNvPr id="797" name="Google Shape;797;g113ac30190f_0_748"/>
          <p:cNvSpPr/>
          <p:nvPr/>
        </p:nvSpPr>
        <p:spPr>
          <a:xfrm>
            <a:off x="409931" y="3231329"/>
            <a:ext cx="2135400" cy="1281300"/>
          </a:xfrm>
          <a:prstGeom prst="rightArrow">
            <a:avLst>
              <a:gd name="adj1" fmla="val 50000"/>
              <a:gd name="adj2" fmla="val 50000"/>
            </a:avLst>
          </a:prstGeom>
          <a:no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500">
              <a:solidFill>
                <a:schemeClr val="dk1"/>
              </a:solidFill>
              <a:latin typeface="Arial"/>
              <a:ea typeface="Arial"/>
              <a:cs typeface="Arial"/>
              <a:sym typeface="Arial"/>
            </a:endParaRPr>
          </a:p>
        </p:txBody>
      </p:sp>
      <p:sp>
        <p:nvSpPr>
          <p:cNvPr id="798" name="Google Shape;798;g113ac30190f_0_748"/>
          <p:cNvSpPr/>
          <p:nvPr/>
        </p:nvSpPr>
        <p:spPr>
          <a:xfrm>
            <a:off x="2610669" y="3082091"/>
            <a:ext cx="2283624" cy="1473439"/>
          </a:xfrm>
          <a:prstGeom prst="rect">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500" dirty="0">
                <a:solidFill>
                  <a:schemeClr val="lt1"/>
                </a:solidFill>
                <a:latin typeface="Arial"/>
                <a:ea typeface="Arial"/>
                <a:cs typeface="Arial"/>
                <a:sym typeface="Arial"/>
              </a:rPr>
              <a:t>4. Quan </a:t>
            </a:r>
            <a:r>
              <a:rPr lang="en-US" sz="1500" dirty="0" err="1">
                <a:solidFill>
                  <a:schemeClr val="lt1"/>
                </a:solidFill>
                <a:latin typeface="Arial"/>
                <a:ea typeface="Arial"/>
                <a:cs typeface="Arial"/>
                <a:sym typeface="Arial"/>
              </a:rPr>
              <a:t>sát</a:t>
            </a:r>
            <a:r>
              <a:rPr lang="en-US" sz="1500" dirty="0">
                <a:solidFill>
                  <a:schemeClr val="lt1"/>
                </a:solidFill>
                <a:latin typeface="Arial"/>
                <a:ea typeface="Arial"/>
                <a:cs typeface="Arial"/>
                <a:sym typeface="Arial"/>
              </a:rPr>
              <a:t> HS </a:t>
            </a:r>
            <a:r>
              <a:rPr lang="en-US" sz="1500" dirty="0" err="1">
                <a:solidFill>
                  <a:schemeClr val="lt1"/>
                </a:solidFill>
                <a:latin typeface="Arial"/>
                <a:ea typeface="Arial"/>
                <a:cs typeface="Arial"/>
                <a:sym typeface="Arial"/>
              </a:rPr>
              <a:t>trong</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chỉnh</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thể</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quan</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sát</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tất</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cả</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mọi</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hành</a:t>
            </a:r>
            <a:r>
              <a:rPr lang="en-US" sz="1500" dirty="0">
                <a:solidFill>
                  <a:schemeClr val="lt1"/>
                </a:solidFill>
                <a:latin typeface="Arial"/>
                <a:ea typeface="Arial"/>
                <a:cs typeface="Arial"/>
                <a:sym typeface="Arial"/>
              </a:rPr>
              <a:t> vi </a:t>
            </a:r>
            <a:r>
              <a:rPr lang="en-US" sz="1500" dirty="0" err="1">
                <a:solidFill>
                  <a:schemeClr val="lt1"/>
                </a:solidFill>
                <a:latin typeface="Arial"/>
                <a:ea typeface="Arial"/>
                <a:cs typeface="Arial"/>
                <a:sym typeface="Arial"/>
              </a:rPr>
              <a:t>của</a:t>
            </a:r>
            <a:r>
              <a:rPr lang="en-US" sz="1500" dirty="0">
                <a:solidFill>
                  <a:schemeClr val="lt1"/>
                </a:solidFill>
                <a:latin typeface="Arial"/>
                <a:ea typeface="Arial"/>
                <a:cs typeface="Arial"/>
                <a:sym typeface="Arial"/>
              </a:rPr>
              <a:t> HS </a:t>
            </a:r>
            <a:r>
              <a:rPr lang="en-US" sz="1500" dirty="0" err="1">
                <a:solidFill>
                  <a:schemeClr val="lt1"/>
                </a:solidFill>
                <a:latin typeface="Arial"/>
                <a:ea typeface="Arial"/>
                <a:cs typeface="Arial"/>
                <a:sym typeface="Arial"/>
              </a:rPr>
              <a:t>và</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điều</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chỉnh</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ngay</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không</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chỉ</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nghe</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và</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chỉnh</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sửa</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mỗi</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lời</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nói</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trong</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câu</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trả</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lời</a:t>
            </a:r>
            <a:r>
              <a:rPr lang="en-US" sz="1500" dirty="0">
                <a:solidFill>
                  <a:schemeClr val="lt1"/>
                </a:solidFill>
                <a:latin typeface="Arial"/>
                <a:ea typeface="Arial"/>
                <a:cs typeface="Arial"/>
                <a:sym typeface="Arial"/>
              </a:rPr>
              <a:t>.</a:t>
            </a:r>
            <a:endParaRPr sz="1500" dirty="0">
              <a:solidFill>
                <a:schemeClr val="lt1"/>
              </a:solidFill>
              <a:latin typeface="Arial"/>
              <a:ea typeface="Arial"/>
              <a:cs typeface="Arial"/>
              <a:sym typeface="Arial"/>
            </a:endParaRPr>
          </a:p>
        </p:txBody>
      </p:sp>
      <p:sp>
        <p:nvSpPr>
          <p:cNvPr id="799" name="Google Shape;799;g113ac30190f_0_748"/>
          <p:cNvSpPr/>
          <p:nvPr/>
        </p:nvSpPr>
        <p:spPr>
          <a:xfrm>
            <a:off x="5107855" y="3231329"/>
            <a:ext cx="2135400" cy="1281300"/>
          </a:xfrm>
          <a:prstGeom prst="rightArrow">
            <a:avLst>
              <a:gd name="adj1" fmla="val 50000"/>
              <a:gd name="adj2" fmla="val 50000"/>
            </a:avLst>
          </a:prstGeom>
          <a:no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500">
              <a:solidFill>
                <a:schemeClr val="dk1"/>
              </a:solidFill>
              <a:latin typeface="Arial"/>
              <a:ea typeface="Arial"/>
              <a:cs typeface="Arial"/>
              <a:sym typeface="Arial"/>
            </a:endParaRPr>
          </a:p>
        </p:txBody>
      </p:sp>
      <p:sp>
        <p:nvSpPr>
          <p:cNvPr id="800" name="Google Shape;800;g113ac30190f_0_748"/>
          <p:cNvSpPr/>
          <p:nvPr/>
        </p:nvSpPr>
        <p:spPr>
          <a:xfrm>
            <a:off x="7456817" y="3231329"/>
            <a:ext cx="2135400" cy="1281300"/>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500" dirty="0">
                <a:solidFill>
                  <a:schemeClr val="lt1"/>
                </a:solidFill>
                <a:latin typeface="Arial"/>
                <a:ea typeface="Arial"/>
                <a:cs typeface="Arial"/>
                <a:sym typeface="Arial"/>
              </a:rPr>
              <a:t>5. </a:t>
            </a:r>
            <a:r>
              <a:rPr lang="en-US" sz="1500" dirty="0" err="1">
                <a:solidFill>
                  <a:schemeClr val="lt1"/>
                </a:solidFill>
                <a:latin typeface="Arial"/>
                <a:ea typeface="Arial"/>
                <a:cs typeface="Arial"/>
                <a:sym typeface="Arial"/>
              </a:rPr>
              <a:t>Thẩm</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thấu</a:t>
            </a:r>
            <a:r>
              <a:rPr lang="en-US" sz="1500" dirty="0">
                <a:solidFill>
                  <a:schemeClr val="lt1"/>
                </a:solidFill>
                <a:latin typeface="Arial"/>
                <a:ea typeface="Arial"/>
                <a:cs typeface="Arial"/>
                <a:sym typeface="Arial"/>
              </a:rPr>
              <a:t> ý </a:t>
            </a:r>
            <a:r>
              <a:rPr lang="en-US" sz="1500" dirty="0" err="1">
                <a:solidFill>
                  <a:schemeClr val="lt1"/>
                </a:solidFill>
                <a:latin typeface="Arial"/>
                <a:ea typeface="Arial"/>
                <a:cs typeface="Arial"/>
                <a:sym typeface="Arial"/>
              </a:rPr>
              <a:t>nghĩa</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của</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từng</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hoạt</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động</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khi</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tổ</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chức</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cho</a:t>
            </a:r>
            <a:r>
              <a:rPr lang="en-US" sz="1500" dirty="0">
                <a:solidFill>
                  <a:schemeClr val="lt1"/>
                </a:solidFill>
                <a:latin typeface="Arial"/>
                <a:ea typeface="Arial"/>
                <a:cs typeface="Arial"/>
                <a:sym typeface="Arial"/>
              </a:rPr>
              <a:t> </a:t>
            </a:r>
            <a:r>
              <a:rPr lang="en-US" sz="1500" dirty="0">
                <a:solidFill>
                  <a:schemeClr val="lt1"/>
                </a:solidFill>
              </a:rPr>
              <a:t>HS </a:t>
            </a:r>
            <a:r>
              <a:rPr lang="en-US" sz="1500" dirty="0" err="1">
                <a:solidFill>
                  <a:schemeClr val="lt1"/>
                </a:solidFill>
                <a:latin typeface="Arial"/>
                <a:ea typeface="Arial"/>
                <a:cs typeface="Arial"/>
                <a:sym typeface="Arial"/>
              </a:rPr>
              <a:t>để</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làm</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cho</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tới</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cảm</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xúc</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cần</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đạt</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của</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hoạt</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động</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đó</a:t>
            </a:r>
            <a:r>
              <a:rPr lang="en-US" sz="1500" dirty="0">
                <a:solidFill>
                  <a:schemeClr val="lt1"/>
                </a:solidFill>
                <a:latin typeface="Arial"/>
                <a:ea typeface="Arial"/>
                <a:cs typeface="Arial"/>
                <a:sym typeface="Arial"/>
              </a:rPr>
              <a:t>.</a:t>
            </a:r>
            <a:endParaRPr sz="1500" dirty="0">
              <a:solidFill>
                <a:schemeClr val="lt1"/>
              </a:solidFill>
              <a:latin typeface="Arial"/>
              <a:ea typeface="Arial"/>
              <a:cs typeface="Arial"/>
              <a:sym typeface="Arial"/>
            </a:endParaRPr>
          </a:p>
        </p:txBody>
      </p:sp>
      <p:sp>
        <p:nvSpPr>
          <p:cNvPr id="801" name="Google Shape;801;g113ac30190f_0_748"/>
          <p:cNvSpPr/>
          <p:nvPr/>
        </p:nvSpPr>
        <p:spPr>
          <a:xfrm>
            <a:off x="9805779" y="3231329"/>
            <a:ext cx="2135400" cy="1281300"/>
          </a:xfrm>
          <a:prstGeom prst="rightArrow">
            <a:avLst>
              <a:gd name="adj1" fmla="val 50000"/>
              <a:gd name="adj2" fmla="val 50000"/>
            </a:avLst>
          </a:prstGeom>
          <a:no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500">
              <a:solidFill>
                <a:schemeClr val="dk1"/>
              </a:solidFill>
              <a:latin typeface="Arial"/>
              <a:ea typeface="Arial"/>
              <a:cs typeface="Arial"/>
              <a:sym typeface="Arial"/>
            </a:endParaRPr>
          </a:p>
        </p:txBody>
      </p:sp>
      <p:sp>
        <p:nvSpPr>
          <p:cNvPr id="802" name="Google Shape;802;g113ac30190f_0_748"/>
          <p:cNvSpPr/>
          <p:nvPr/>
        </p:nvSpPr>
        <p:spPr>
          <a:xfrm>
            <a:off x="409931" y="4704768"/>
            <a:ext cx="2135400" cy="1281300"/>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500" dirty="0">
                <a:solidFill>
                  <a:schemeClr val="lt1"/>
                </a:solidFill>
                <a:latin typeface="Arial"/>
                <a:ea typeface="Arial"/>
                <a:cs typeface="Arial"/>
                <a:sym typeface="Arial"/>
              </a:rPr>
              <a:t>6. </a:t>
            </a:r>
            <a:r>
              <a:rPr lang="en-US" sz="1500" dirty="0" err="1">
                <a:solidFill>
                  <a:schemeClr val="lt1"/>
                </a:solidFill>
                <a:latin typeface="Arial"/>
                <a:ea typeface="Arial"/>
                <a:cs typeface="Arial"/>
                <a:sym typeface="Arial"/>
              </a:rPr>
              <a:t>Luôn</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chú</a:t>
            </a:r>
            <a:r>
              <a:rPr lang="en-US" sz="1500" dirty="0">
                <a:solidFill>
                  <a:schemeClr val="lt1"/>
                </a:solidFill>
                <a:latin typeface="Arial"/>
                <a:ea typeface="Arial"/>
                <a:cs typeface="Arial"/>
                <a:sym typeface="Arial"/>
              </a:rPr>
              <a:t> ý </a:t>
            </a:r>
            <a:r>
              <a:rPr lang="en-US" sz="1500" dirty="0" err="1">
                <a:solidFill>
                  <a:schemeClr val="lt1"/>
                </a:solidFill>
                <a:latin typeface="Arial"/>
                <a:ea typeface="Arial"/>
                <a:cs typeface="Arial"/>
                <a:sym typeface="Arial"/>
              </a:rPr>
              <a:t>đến</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số</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lượng</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học</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sinh</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được</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tham</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gia</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một</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hoạt</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động</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số</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lần</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mỗi</a:t>
            </a:r>
            <a:r>
              <a:rPr lang="en-US" sz="1500" dirty="0">
                <a:solidFill>
                  <a:schemeClr val="lt1"/>
                </a:solidFill>
                <a:latin typeface="Arial"/>
                <a:ea typeface="Arial"/>
                <a:cs typeface="Arial"/>
                <a:sym typeface="Arial"/>
              </a:rPr>
              <a:t> HS </a:t>
            </a:r>
            <a:r>
              <a:rPr lang="en-US" sz="1500" dirty="0" err="1">
                <a:solidFill>
                  <a:schemeClr val="lt1"/>
                </a:solidFill>
                <a:latin typeface="Arial"/>
                <a:ea typeface="Arial"/>
                <a:cs typeface="Arial"/>
                <a:sym typeface="Arial"/>
              </a:rPr>
              <a:t>được</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lặp</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lại</a:t>
            </a:r>
            <a:r>
              <a:rPr lang="en-US" sz="1500" dirty="0">
                <a:solidFill>
                  <a:schemeClr val="lt1"/>
                </a:solidFill>
                <a:latin typeface="Arial"/>
                <a:ea typeface="Arial"/>
                <a:cs typeface="Arial"/>
                <a:sym typeface="Arial"/>
              </a:rPr>
              <a:t> </a:t>
            </a:r>
            <a:r>
              <a:rPr lang="en-US" sz="1500" dirty="0" err="1">
                <a:solidFill>
                  <a:schemeClr val="lt1"/>
                </a:solidFill>
                <a:latin typeface="Arial"/>
                <a:ea typeface="Arial"/>
                <a:cs typeface="Arial"/>
                <a:sym typeface="Arial"/>
              </a:rPr>
              <a:t>hành</a:t>
            </a:r>
            <a:r>
              <a:rPr lang="en-US" sz="1500" dirty="0">
                <a:solidFill>
                  <a:schemeClr val="lt1"/>
                </a:solidFill>
                <a:latin typeface="Arial"/>
                <a:ea typeface="Arial"/>
                <a:cs typeface="Arial"/>
                <a:sym typeface="Arial"/>
              </a:rPr>
              <a:t> vi.</a:t>
            </a:r>
            <a:endParaRPr sz="1500" dirty="0">
              <a:solidFill>
                <a:schemeClr val="lt1"/>
              </a:solidFill>
              <a:latin typeface="Arial"/>
              <a:ea typeface="Arial"/>
              <a:cs typeface="Arial"/>
              <a:sym typeface="Arial"/>
            </a:endParaRPr>
          </a:p>
        </p:txBody>
      </p:sp>
      <p:sp>
        <p:nvSpPr>
          <p:cNvPr id="803" name="Google Shape;803;g113ac30190f_0_748"/>
          <p:cNvSpPr/>
          <p:nvPr/>
        </p:nvSpPr>
        <p:spPr>
          <a:xfrm>
            <a:off x="2758893" y="4704768"/>
            <a:ext cx="2135400" cy="1281300"/>
          </a:xfrm>
          <a:prstGeom prst="rightArrow">
            <a:avLst>
              <a:gd name="adj1" fmla="val 50000"/>
              <a:gd name="adj2" fmla="val 50000"/>
            </a:avLst>
          </a:prstGeom>
          <a:no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500">
              <a:solidFill>
                <a:schemeClr val="dk1"/>
              </a:solidFill>
              <a:latin typeface="Arial"/>
              <a:ea typeface="Arial"/>
              <a:cs typeface="Arial"/>
              <a:sym typeface="Arial"/>
            </a:endParaRPr>
          </a:p>
        </p:txBody>
      </p:sp>
      <p:sp>
        <p:nvSpPr>
          <p:cNvPr id="804" name="Google Shape;804;g113ac30190f_0_748"/>
          <p:cNvSpPr/>
          <p:nvPr/>
        </p:nvSpPr>
        <p:spPr>
          <a:xfrm>
            <a:off x="4916654" y="4704768"/>
            <a:ext cx="2432835" cy="1281300"/>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500" dirty="0">
                <a:solidFill>
                  <a:schemeClr val="dk1"/>
                </a:solidFill>
                <a:latin typeface="Arial"/>
                <a:ea typeface="Arial"/>
                <a:cs typeface="Arial"/>
                <a:sym typeface="Arial"/>
              </a:rPr>
              <a:t>7. </a:t>
            </a:r>
            <a:r>
              <a:rPr lang="en-US" sz="1500" dirty="0" err="1">
                <a:solidFill>
                  <a:schemeClr val="dk1"/>
                </a:solidFill>
                <a:latin typeface="Arial"/>
                <a:ea typeface="Arial"/>
                <a:cs typeface="Arial"/>
                <a:sym typeface="Arial"/>
              </a:rPr>
              <a:t>Trọng</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số</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thời</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gian</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dành</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cho</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hoạt</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động</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hình</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thành</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kĩ</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năng</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được</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ưu</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tiên</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tối</a:t>
            </a:r>
            <a:r>
              <a:rPr lang="en-US" sz="1500" dirty="0">
                <a:solidFill>
                  <a:schemeClr val="dk1"/>
                </a:solidFill>
                <a:latin typeface="Arial"/>
                <a:ea typeface="Arial"/>
                <a:cs typeface="Arial"/>
                <a:sym typeface="Arial"/>
              </a:rPr>
              <a:t> </a:t>
            </a:r>
            <a:r>
              <a:rPr lang="en-US" sz="1500" dirty="0" err="1">
                <a:solidFill>
                  <a:schemeClr val="dk1"/>
                </a:solidFill>
                <a:latin typeface="Arial"/>
                <a:ea typeface="Arial"/>
                <a:cs typeface="Arial"/>
                <a:sym typeface="Arial"/>
              </a:rPr>
              <a:t>đa</a:t>
            </a:r>
            <a:r>
              <a:rPr lang="en-US" sz="1500" dirty="0">
                <a:solidFill>
                  <a:schemeClr val="dk1"/>
                </a:solidFill>
                <a:latin typeface="Arial"/>
                <a:ea typeface="Arial"/>
                <a:cs typeface="Arial"/>
                <a:sym typeface="Arial"/>
              </a:rPr>
              <a:t>.</a:t>
            </a:r>
            <a:endParaRPr sz="1500" dirty="0">
              <a:solidFill>
                <a:schemeClr val="dk1"/>
              </a:solidFill>
              <a:latin typeface="Arial"/>
              <a:ea typeface="Arial"/>
              <a:cs typeface="Arial"/>
              <a:sym typeface="Arial"/>
            </a:endParaRPr>
          </a:p>
        </p:txBody>
      </p:sp>
      <p:sp>
        <p:nvSpPr>
          <p:cNvPr id="805" name="Google Shape;805;g113ac30190f_0_748"/>
          <p:cNvSpPr/>
          <p:nvPr/>
        </p:nvSpPr>
        <p:spPr>
          <a:xfrm>
            <a:off x="7456817" y="4704768"/>
            <a:ext cx="2135400" cy="1281300"/>
          </a:xfrm>
          <a:prstGeom prst="rightArrow">
            <a:avLst>
              <a:gd name="adj1" fmla="val 50000"/>
              <a:gd name="adj2" fmla="val 50000"/>
            </a:avLst>
          </a:prstGeom>
          <a:no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500">
              <a:solidFill>
                <a:schemeClr val="dk1"/>
              </a:solidFill>
              <a:latin typeface="Arial"/>
              <a:ea typeface="Arial"/>
              <a:cs typeface="Arial"/>
              <a:sym typeface="Arial"/>
            </a:endParaRPr>
          </a:p>
        </p:txBody>
      </p:sp>
      <p:sp>
        <p:nvSpPr>
          <p:cNvPr id="806" name="Google Shape;806;g113ac30190f_0_748"/>
          <p:cNvSpPr/>
          <p:nvPr/>
        </p:nvSpPr>
        <p:spPr>
          <a:xfrm>
            <a:off x="9805779" y="4704768"/>
            <a:ext cx="2135400" cy="128130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500" dirty="0">
                <a:solidFill>
                  <a:schemeClr val="dk1"/>
                </a:solidFill>
                <a:latin typeface="Arial"/>
                <a:ea typeface="Arial"/>
                <a:cs typeface="Arial"/>
                <a:sym typeface="Arial"/>
              </a:rPr>
              <a:t>...</a:t>
            </a:r>
            <a:endParaRPr sz="1500" dirty="0">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AB8F-F4AA-25D7-4C70-C83519AD5DED}"/>
              </a:ext>
            </a:extLst>
          </p:cNvPr>
          <p:cNvSpPr>
            <a:spLocks noGrp="1"/>
          </p:cNvSpPr>
          <p:nvPr>
            <p:ph type="title"/>
          </p:nvPr>
        </p:nvSpPr>
        <p:spPr>
          <a:xfrm>
            <a:off x="989045" y="365125"/>
            <a:ext cx="5337110" cy="525558"/>
          </a:xfrm>
        </p:spPr>
        <p:txBody>
          <a:bodyPr>
            <a:noAutofit/>
          </a:bodyPr>
          <a:lstStyle/>
          <a:p>
            <a:r>
              <a:rPr lang="en-US" sz="3200" b="1" dirty="0"/>
              <a:t>PHÂN PHỐI CHƯƠNG TRÌNH</a:t>
            </a:r>
          </a:p>
        </p:txBody>
      </p:sp>
      <p:sp>
        <p:nvSpPr>
          <p:cNvPr id="3" name="Text Placeholder 2">
            <a:extLst>
              <a:ext uri="{FF2B5EF4-FFF2-40B4-BE49-F238E27FC236}">
                <a16:creationId xmlns:a16="http://schemas.microsoft.com/office/drawing/2014/main" id="{968ECE3B-327C-C219-0182-C9687C41AA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AAE839-B6B2-3748-AC63-843F2FC56E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a:p>
        </p:txBody>
      </p:sp>
      <p:pic>
        <p:nvPicPr>
          <p:cNvPr id="6" name="Picture 5">
            <a:extLst>
              <a:ext uri="{FF2B5EF4-FFF2-40B4-BE49-F238E27FC236}">
                <a16:creationId xmlns:a16="http://schemas.microsoft.com/office/drawing/2014/main" id="{A5A3F6A5-20D0-3973-0A60-ABE54DD090BE}"/>
              </a:ext>
            </a:extLst>
          </p:cNvPr>
          <p:cNvPicPr>
            <a:picLocks noChangeAspect="1"/>
          </p:cNvPicPr>
          <p:nvPr/>
        </p:nvPicPr>
        <p:blipFill>
          <a:blip r:embed="rId2"/>
          <a:stretch>
            <a:fillRect/>
          </a:stretch>
        </p:blipFill>
        <p:spPr>
          <a:xfrm>
            <a:off x="889081" y="890683"/>
            <a:ext cx="4889723" cy="3038380"/>
          </a:xfrm>
          <a:prstGeom prst="rect">
            <a:avLst/>
          </a:prstGeom>
        </p:spPr>
      </p:pic>
      <p:pic>
        <p:nvPicPr>
          <p:cNvPr id="8" name="Picture 7">
            <a:extLst>
              <a:ext uri="{FF2B5EF4-FFF2-40B4-BE49-F238E27FC236}">
                <a16:creationId xmlns:a16="http://schemas.microsoft.com/office/drawing/2014/main" id="{0E0F8E05-44C3-EAAD-8C3F-DA8443F269B0}"/>
              </a:ext>
            </a:extLst>
          </p:cNvPr>
          <p:cNvPicPr>
            <a:picLocks noChangeAspect="1"/>
          </p:cNvPicPr>
          <p:nvPr/>
        </p:nvPicPr>
        <p:blipFill>
          <a:blip r:embed="rId3"/>
          <a:stretch>
            <a:fillRect/>
          </a:stretch>
        </p:blipFill>
        <p:spPr>
          <a:xfrm>
            <a:off x="889081" y="4001293"/>
            <a:ext cx="4889723" cy="2581599"/>
          </a:xfrm>
          <a:prstGeom prst="rect">
            <a:avLst/>
          </a:prstGeom>
        </p:spPr>
      </p:pic>
      <p:pic>
        <p:nvPicPr>
          <p:cNvPr id="10" name="Picture 9">
            <a:extLst>
              <a:ext uri="{FF2B5EF4-FFF2-40B4-BE49-F238E27FC236}">
                <a16:creationId xmlns:a16="http://schemas.microsoft.com/office/drawing/2014/main" id="{3F12B62A-E861-9BAD-C95F-F162C769E891}"/>
              </a:ext>
            </a:extLst>
          </p:cNvPr>
          <p:cNvPicPr>
            <a:picLocks noChangeAspect="1"/>
          </p:cNvPicPr>
          <p:nvPr/>
        </p:nvPicPr>
        <p:blipFill>
          <a:blip r:embed="rId4"/>
          <a:stretch>
            <a:fillRect/>
          </a:stretch>
        </p:blipFill>
        <p:spPr>
          <a:xfrm>
            <a:off x="6723388" y="73113"/>
            <a:ext cx="4579531" cy="3208718"/>
          </a:xfrm>
          <a:prstGeom prst="rect">
            <a:avLst/>
          </a:prstGeom>
        </p:spPr>
      </p:pic>
      <p:pic>
        <p:nvPicPr>
          <p:cNvPr id="12" name="Picture 11">
            <a:extLst>
              <a:ext uri="{FF2B5EF4-FFF2-40B4-BE49-F238E27FC236}">
                <a16:creationId xmlns:a16="http://schemas.microsoft.com/office/drawing/2014/main" id="{225F0ABB-F93B-7691-076A-F5B0F55CD04E}"/>
              </a:ext>
            </a:extLst>
          </p:cNvPr>
          <p:cNvPicPr>
            <a:picLocks noChangeAspect="1"/>
          </p:cNvPicPr>
          <p:nvPr/>
        </p:nvPicPr>
        <p:blipFill>
          <a:blip r:embed="rId5"/>
          <a:stretch>
            <a:fillRect/>
          </a:stretch>
        </p:blipFill>
        <p:spPr>
          <a:xfrm>
            <a:off x="6754341" y="3271838"/>
            <a:ext cx="4548577" cy="3124586"/>
          </a:xfrm>
          <a:prstGeom prst="rect">
            <a:avLst/>
          </a:prstGeom>
        </p:spPr>
      </p:pic>
    </p:spTree>
    <p:extLst>
      <p:ext uri="{BB962C8B-B14F-4D97-AF65-F5344CB8AC3E}">
        <p14:creationId xmlns:p14="http://schemas.microsoft.com/office/powerpoint/2010/main" val="1294529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45"/>
          <p:cNvSpPr txBox="1">
            <a:spLocks noGrp="1"/>
          </p:cNvSpPr>
          <p:nvPr>
            <p:ph type="title"/>
          </p:nvPr>
        </p:nvSpPr>
        <p:spPr>
          <a:xfrm>
            <a:off x="838200" y="64701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666"/>
              <a:buFont typeface="Times New Roman"/>
              <a:buNone/>
            </a:pPr>
            <a:r>
              <a:rPr lang="en-US" sz="2666" b="1" dirty="0" err="1">
                <a:solidFill>
                  <a:srgbClr val="FF0000"/>
                </a:solidFill>
                <a:latin typeface="Times New Roman"/>
                <a:ea typeface="Times New Roman"/>
                <a:cs typeface="Times New Roman"/>
                <a:sym typeface="Times New Roman"/>
              </a:rPr>
              <a:t>CÁC</a:t>
            </a:r>
            <a:r>
              <a:rPr lang="en-US" sz="2666" b="1" dirty="0">
                <a:solidFill>
                  <a:srgbClr val="FF0000"/>
                </a:solidFill>
                <a:latin typeface="Times New Roman"/>
                <a:ea typeface="Times New Roman"/>
                <a:cs typeface="Times New Roman"/>
                <a:sym typeface="Times New Roman"/>
              </a:rPr>
              <a:t> </a:t>
            </a:r>
            <a:r>
              <a:rPr lang="en-US" sz="2666" b="1" dirty="0" err="1">
                <a:solidFill>
                  <a:srgbClr val="FF0000"/>
                </a:solidFill>
                <a:latin typeface="Times New Roman"/>
                <a:ea typeface="Times New Roman"/>
                <a:cs typeface="Times New Roman"/>
                <a:sym typeface="Times New Roman"/>
              </a:rPr>
              <a:t>ĐỊA</a:t>
            </a:r>
            <a:r>
              <a:rPr lang="en-US" sz="2666" b="1" dirty="0">
                <a:solidFill>
                  <a:srgbClr val="FF0000"/>
                </a:solidFill>
                <a:latin typeface="Times New Roman"/>
                <a:ea typeface="Times New Roman"/>
                <a:cs typeface="Times New Roman"/>
                <a:sym typeface="Times New Roman"/>
              </a:rPr>
              <a:t> </a:t>
            </a:r>
            <a:r>
              <a:rPr lang="en-US" sz="2666" b="1" dirty="0" err="1">
                <a:solidFill>
                  <a:srgbClr val="FF0000"/>
                </a:solidFill>
                <a:latin typeface="Times New Roman"/>
                <a:ea typeface="Times New Roman"/>
                <a:cs typeface="Times New Roman"/>
                <a:sym typeface="Times New Roman"/>
              </a:rPr>
              <a:t>CHỈ</a:t>
            </a:r>
            <a:r>
              <a:rPr lang="en-US" sz="2666" b="1" dirty="0">
                <a:solidFill>
                  <a:srgbClr val="FF0000"/>
                </a:solidFill>
                <a:latin typeface="Times New Roman"/>
                <a:ea typeface="Times New Roman"/>
                <a:cs typeface="Times New Roman"/>
                <a:sym typeface="Times New Roman"/>
              </a:rPr>
              <a:t> WEBSITE </a:t>
            </a:r>
            <a:r>
              <a:rPr lang="en-US" sz="2666" b="1" dirty="0" err="1">
                <a:solidFill>
                  <a:srgbClr val="FF0000"/>
                </a:solidFill>
                <a:latin typeface="Times New Roman"/>
                <a:ea typeface="Times New Roman"/>
                <a:cs typeface="Times New Roman"/>
                <a:sym typeface="Times New Roman"/>
              </a:rPr>
              <a:t>KHAI</a:t>
            </a:r>
            <a:r>
              <a:rPr lang="en-US" sz="2666" b="1" dirty="0">
                <a:solidFill>
                  <a:srgbClr val="FF0000"/>
                </a:solidFill>
                <a:latin typeface="Times New Roman"/>
                <a:ea typeface="Times New Roman"/>
                <a:cs typeface="Times New Roman"/>
                <a:sym typeface="Times New Roman"/>
              </a:rPr>
              <a:t> </a:t>
            </a:r>
            <a:r>
              <a:rPr lang="en-US" sz="2666" b="1" dirty="0" err="1">
                <a:solidFill>
                  <a:srgbClr val="FF0000"/>
                </a:solidFill>
                <a:latin typeface="Times New Roman"/>
                <a:ea typeface="Times New Roman"/>
                <a:cs typeface="Times New Roman"/>
                <a:sym typeface="Times New Roman"/>
              </a:rPr>
              <a:t>THÁC</a:t>
            </a:r>
            <a:r>
              <a:rPr lang="en-US" sz="2666" b="1" dirty="0">
                <a:solidFill>
                  <a:srgbClr val="FF0000"/>
                </a:solidFill>
                <a:latin typeface="Times New Roman"/>
                <a:ea typeface="Times New Roman"/>
                <a:cs typeface="Times New Roman"/>
                <a:sym typeface="Times New Roman"/>
              </a:rPr>
              <a:t> </a:t>
            </a:r>
            <a:r>
              <a:rPr lang="en-US" sz="2666" b="1" dirty="0" err="1">
                <a:solidFill>
                  <a:srgbClr val="FF0000"/>
                </a:solidFill>
                <a:latin typeface="Times New Roman"/>
                <a:ea typeface="Times New Roman"/>
                <a:cs typeface="Times New Roman"/>
                <a:sym typeface="Times New Roman"/>
              </a:rPr>
              <a:t>TÀI</a:t>
            </a:r>
            <a:r>
              <a:rPr lang="en-US" sz="2666" b="1" dirty="0">
                <a:solidFill>
                  <a:srgbClr val="FF0000"/>
                </a:solidFill>
                <a:latin typeface="Times New Roman"/>
                <a:ea typeface="Times New Roman"/>
                <a:cs typeface="Times New Roman"/>
                <a:sym typeface="Times New Roman"/>
              </a:rPr>
              <a:t> </a:t>
            </a:r>
            <a:r>
              <a:rPr lang="en-US" sz="2666" b="1" dirty="0" err="1">
                <a:solidFill>
                  <a:srgbClr val="FF0000"/>
                </a:solidFill>
                <a:latin typeface="Times New Roman"/>
                <a:ea typeface="Times New Roman"/>
                <a:cs typeface="Times New Roman"/>
                <a:sym typeface="Times New Roman"/>
              </a:rPr>
              <a:t>LIỆU</a:t>
            </a:r>
            <a:r>
              <a:rPr lang="en-US" sz="2666" b="1" dirty="0">
                <a:solidFill>
                  <a:srgbClr val="FF0000"/>
                </a:solidFill>
                <a:latin typeface="Times New Roman"/>
                <a:ea typeface="Times New Roman"/>
                <a:cs typeface="Times New Roman"/>
                <a:sym typeface="Times New Roman"/>
              </a:rPr>
              <a:t> CHO </a:t>
            </a:r>
            <a:br>
              <a:rPr lang="en-US" sz="2666" b="1" dirty="0">
                <a:solidFill>
                  <a:srgbClr val="FF0000"/>
                </a:solidFill>
                <a:latin typeface="Times New Roman"/>
                <a:ea typeface="Times New Roman"/>
                <a:cs typeface="Times New Roman"/>
                <a:sym typeface="Times New Roman"/>
              </a:rPr>
            </a:br>
            <a:r>
              <a:rPr lang="en-US" sz="2666" b="1" dirty="0" err="1">
                <a:solidFill>
                  <a:srgbClr val="FF0000"/>
                </a:solidFill>
                <a:latin typeface="Times New Roman"/>
                <a:ea typeface="Times New Roman"/>
                <a:cs typeface="Times New Roman"/>
                <a:sym typeface="Times New Roman"/>
              </a:rPr>
              <a:t>HOẠT</a:t>
            </a:r>
            <a:r>
              <a:rPr lang="en-US" sz="2666" b="1" dirty="0">
                <a:solidFill>
                  <a:srgbClr val="FF0000"/>
                </a:solidFill>
                <a:latin typeface="Times New Roman"/>
                <a:ea typeface="Times New Roman"/>
                <a:cs typeface="Times New Roman"/>
                <a:sym typeface="Times New Roman"/>
              </a:rPr>
              <a:t> </a:t>
            </a:r>
            <a:r>
              <a:rPr lang="en-US" sz="2666" b="1" dirty="0" err="1">
                <a:solidFill>
                  <a:srgbClr val="FF0000"/>
                </a:solidFill>
                <a:latin typeface="Times New Roman"/>
                <a:ea typeface="Times New Roman"/>
                <a:cs typeface="Times New Roman"/>
                <a:sym typeface="Times New Roman"/>
              </a:rPr>
              <a:t>ĐỘNG</a:t>
            </a:r>
            <a:r>
              <a:rPr lang="en-US" sz="2666" b="1" dirty="0">
                <a:solidFill>
                  <a:srgbClr val="FF0000"/>
                </a:solidFill>
                <a:latin typeface="Times New Roman"/>
                <a:ea typeface="Times New Roman"/>
                <a:cs typeface="Times New Roman"/>
                <a:sym typeface="Times New Roman"/>
              </a:rPr>
              <a:t> </a:t>
            </a:r>
            <a:r>
              <a:rPr lang="en-US" sz="2666" b="1" dirty="0" err="1">
                <a:solidFill>
                  <a:srgbClr val="FF0000"/>
                </a:solidFill>
                <a:latin typeface="Times New Roman"/>
                <a:ea typeface="Times New Roman"/>
                <a:cs typeface="Times New Roman"/>
                <a:sym typeface="Times New Roman"/>
              </a:rPr>
              <a:t>TRẢI</a:t>
            </a:r>
            <a:r>
              <a:rPr lang="en-US" sz="2666" b="1" dirty="0">
                <a:solidFill>
                  <a:srgbClr val="FF0000"/>
                </a:solidFill>
                <a:latin typeface="Times New Roman"/>
                <a:ea typeface="Times New Roman"/>
                <a:cs typeface="Times New Roman"/>
                <a:sym typeface="Times New Roman"/>
              </a:rPr>
              <a:t> </a:t>
            </a:r>
            <a:r>
              <a:rPr lang="en-US" sz="2666" b="1" dirty="0" err="1">
                <a:solidFill>
                  <a:srgbClr val="FF0000"/>
                </a:solidFill>
                <a:latin typeface="Times New Roman"/>
                <a:ea typeface="Times New Roman"/>
                <a:cs typeface="Times New Roman"/>
                <a:sym typeface="Times New Roman"/>
              </a:rPr>
              <a:t>NGHIỆM</a:t>
            </a:r>
            <a:r>
              <a:rPr lang="en-US" sz="2666" b="1" dirty="0">
                <a:solidFill>
                  <a:srgbClr val="FF0000"/>
                </a:solidFill>
                <a:latin typeface="Times New Roman"/>
                <a:ea typeface="Times New Roman"/>
                <a:cs typeface="Times New Roman"/>
                <a:sym typeface="Times New Roman"/>
              </a:rPr>
              <a:t>, </a:t>
            </a:r>
            <a:r>
              <a:rPr lang="en-US" sz="2666" b="1" dirty="0" err="1">
                <a:solidFill>
                  <a:srgbClr val="FF0000"/>
                </a:solidFill>
                <a:latin typeface="Times New Roman"/>
                <a:ea typeface="Times New Roman"/>
                <a:cs typeface="Times New Roman"/>
                <a:sym typeface="Times New Roman"/>
              </a:rPr>
              <a:t>HƯỚNG</a:t>
            </a:r>
            <a:r>
              <a:rPr lang="en-US" sz="2666" b="1" dirty="0">
                <a:solidFill>
                  <a:srgbClr val="FF0000"/>
                </a:solidFill>
                <a:latin typeface="Times New Roman"/>
                <a:ea typeface="Times New Roman"/>
                <a:cs typeface="Times New Roman"/>
                <a:sym typeface="Times New Roman"/>
              </a:rPr>
              <a:t> </a:t>
            </a:r>
            <a:r>
              <a:rPr lang="en-US" sz="2666" b="1" dirty="0" err="1">
                <a:solidFill>
                  <a:srgbClr val="FF0000"/>
                </a:solidFill>
                <a:latin typeface="Times New Roman"/>
                <a:ea typeface="Times New Roman"/>
                <a:cs typeface="Times New Roman"/>
                <a:sym typeface="Times New Roman"/>
              </a:rPr>
              <a:t>NGHIỆP</a:t>
            </a:r>
            <a:endParaRPr sz="2666" dirty="0">
              <a:solidFill>
                <a:srgbClr val="FF0000"/>
              </a:solidFill>
              <a:latin typeface="Times New Roman"/>
              <a:ea typeface="Times New Roman"/>
              <a:cs typeface="Times New Roman"/>
              <a:sym typeface="Times New Roman"/>
            </a:endParaRPr>
          </a:p>
        </p:txBody>
      </p:sp>
      <p:sp>
        <p:nvSpPr>
          <p:cNvPr id="689" name="Google Shape;689;p45"/>
          <p:cNvSpPr txBox="1">
            <a:spLocks noGrp="1"/>
          </p:cNvSpPr>
          <p:nvPr>
            <p:ph type="body" idx="1"/>
          </p:nvPr>
        </p:nvSpPr>
        <p:spPr>
          <a:xfrm>
            <a:off x="1045819" y="2250332"/>
            <a:ext cx="5050181" cy="263508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525252"/>
              </a:buClr>
              <a:buSzPts val="2400"/>
              <a:buChar char="•"/>
            </a:pPr>
            <a:r>
              <a:rPr lang="en-US" sz="2400" u="sng" dirty="0">
                <a:solidFill>
                  <a:schemeClr val="tx1"/>
                </a:solidFill>
                <a:hlinkClick r:id="rId3">
                  <a:extLst>
                    <a:ext uri="{A12FA001-AC4F-418D-AE19-62706E023703}">
                      <ahyp:hlinkClr xmlns:ahyp="http://schemas.microsoft.com/office/drawing/2018/hyperlinkcolor" val="tx"/>
                    </a:ext>
                  </a:extLst>
                </a:hlinkClick>
              </a:rPr>
              <a:t>http://</a:t>
            </a:r>
            <a:r>
              <a:rPr lang="en-US" sz="2400" u="sng" dirty="0" err="1">
                <a:solidFill>
                  <a:schemeClr val="tx1"/>
                </a:solidFill>
                <a:hlinkClick r:id="rId3">
                  <a:extLst>
                    <a:ext uri="{A12FA001-AC4F-418D-AE19-62706E023703}">
                      <ahyp:hlinkClr xmlns:ahyp="http://schemas.microsoft.com/office/drawing/2018/hyperlinkcolor" val="tx"/>
                    </a:ext>
                  </a:extLst>
                </a:hlinkClick>
              </a:rPr>
              <a:t>www.nxbgd.vn</a:t>
            </a:r>
            <a:r>
              <a:rPr lang="en-US" sz="2400" u="sng" dirty="0">
                <a:solidFill>
                  <a:schemeClr val="tx1"/>
                </a:solidFill>
                <a:hlinkClick r:id="rId3">
                  <a:extLst>
                    <a:ext uri="{A12FA001-AC4F-418D-AE19-62706E023703}">
                      <ahyp:hlinkClr xmlns:ahyp="http://schemas.microsoft.com/office/drawing/2018/hyperlinkcolor" val="tx"/>
                    </a:ext>
                  </a:extLst>
                </a:hlinkClick>
              </a:rPr>
              <a:t>/</a:t>
            </a:r>
            <a:endParaRPr sz="2400" dirty="0">
              <a:solidFill>
                <a:schemeClr val="tx1"/>
              </a:solidFill>
            </a:endParaRPr>
          </a:p>
          <a:p>
            <a:pPr marL="228600" lvl="0" indent="-228600" algn="l" rtl="0">
              <a:lnSpc>
                <a:spcPct val="100000"/>
              </a:lnSpc>
              <a:spcBef>
                <a:spcPts val="1000"/>
              </a:spcBef>
              <a:spcAft>
                <a:spcPts val="0"/>
              </a:spcAft>
              <a:buClr>
                <a:srgbClr val="525252"/>
              </a:buClr>
              <a:buSzPts val="2400"/>
              <a:buChar char="•"/>
            </a:pPr>
            <a:r>
              <a:rPr lang="en-US" sz="2400" u="sng" dirty="0">
                <a:solidFill>
                  <a:schemeClr val="tx1"/>
                </a:solidFill>
                <a:hlinkClick r:id="rId4">
                  <a:extLst>
                    <a:ext uri="{A12FA001-AC4F-418D-AE19-62706E023703}">
                      <ahyp:hlinkClr xmlns:ahyp="http://schemas.microsoft.com/office/drawing/2018/hyperlinkcolor" val="tx"/>
                    </a:ext>
                  </a:extLst>
                </a:hlinkClick>
              </a:rPr>
              <a:t>http://</a:t>
            </a:r>
            <a:r>
              <a:rPr lang="en-US" sz="2400" u="sng" dirty="0" err="1">
                <a:solidFill>
                  <a:schemeClr val="tx1"/>
                </a:solidFill>
                <a:hlinkClick r:id="rId4">
                  <a:extLst>
                    <a:ext uri="{A12FA001-AC4F-418D-AE19-62706E023703}">
                      <ahyp:hlinkClr xmlns:ahyp="http://schemas.microsoft.com/office/drawing/2018/hyperlinkcolor" val="tx"/>
                    </a:ext>
                  </a:extLst>
                </a:hlinkClick>
              </a:rPr>
              <a:t>www.hanhtrangso.nxbgd.vn</a:t>
            </a:r>
            <a:r>
              <a:rPr lang="en-US" sz="2400" u="sng" dirty="0">
                <a:solidFill>
                  <a:schemeClr val="tx1"/>
                </a:solidFill>
                <a:hlinkClick r:id="rId4">
                  <a:extLst>
                    <a:ext uri="{A12FA001-AC4F-418D-AE19-62706E023703}">
                      <ahyp:hlinkClr xmlns:ahyp="http://schemas.microsoft.com/office/drawing/2018/hyperlinkcolor" val="tx"/>
                    </a:ext>
                  </a:extLst>
                </a:hlinkClick>
              </a:rPr>
              <a:t>/</a:t>
            </a:r>
            <a:endParaRPr sz="2400" dirty="0">
              <a:solidFill>
                <a:schemeClr val="tx1"/>
              </a:solidFill>
            </a:endParaRPr>
          </a:p>
          <a:p>
            <a:pPr marL="228600" lvl="0" indent="-228600" algn="l" rtl="0">
              <a:lnSpc>
                <a:spcPct val="100000"/>
              </a:lnSpc>
              <a:spcBef>
                <a:spcPts val="1000"/>
              </a:spcBef>
              <a:spcAft>
                <a:spcPts val="0"/>
              </a:spcAft>
              <a:buClr>
                <a:srgbClr val="525252"/>
              </a:buClr>
              <a:buSzPts val="2400"/>
              <a:buChar char="•"/>
            </a:pPr>
            <a:r>
              <a:rPr lang="en-US" sz="2400" u="sng" dirty="0">
                <a:solidFill>
                  <a:schemeClr val="tx1"/>
                </a:solidFill>
                <a:hlinkClick r:id="rId5">
                  <a:extLst>
                    <a:ext uri="{A12FA001-AC4F-418D-AE19-62706E023703}">
                      <ahyp:hlinkClr xmlns:ahyp="http://schemas.microsoft.com/office/drawing/2018/hyperlinkcolor" val="tx"/>
                    </a:ext>
                  </a:extLst>
                </a:hlinkClick>
              </a:rPr>
              <a:t>http://</a:t>
            </a:r>
            <a:r>
              <a:rPr lang="en-US" sz="2400" u="sng" dirty="0" err="1">
                <a:solidFill>
                  <a:schemeClr val="tx1"/>
                </a:solidFill>
                <a:hlinkClick r:id="rId5">
                  <a:extLst>
                    <a:ext uri="{A12FA001-AC4F-418D-AE19-62706E023703}">
                      <ahyp:hlinkClr xmlns:ahyp="http://schemas.microsoft.com/office/drawing/2018/hyperlinkcolor" val="tx"/>
                    </a:ext>
                  </a:extLst>
                </a:hlinkClick>
              </a:rPr>
              <a:t>sachthietbigiaoduc.vn</a:t>
            </a:r>
            <a:r>
              <a:rPr lang="en-US" sz="2400" u="sng" dirty="0">
                <a:solidFill>
                  <a:schemeClr val="tx1"/>
                </a:solidFill>
                <a:hlinkClick r:id="rId5">
                  <a:extLst>
                    <a:ext uri="{A12FA001-AC4F-418D-AE19-62706E023703}">
                      <ahyp:hlinkClr xmlns:ahyp="http://schemas.microsoft.com/office/drawing/2018/hyperlinkcolor" val="tx"/>
                    </a:ext>
                  </a:extLst>
                </a:hlinkClick>
              </a:rPr>
              <a:t>/</a:t>
            </a:r>
            <a:endParaRPr sz="2400" dirty="0">
              <a:solidFill>
                <a:schemeClr val="tx1"/>
              </a:solidFill>
            </a:endParaRPr>
          </a:p>
          <a:p>
            <a:pPr marL="228600" lvl="0" indent="-228600" algn="l" rtl="0">
              <a:lnSpc>
                <a:spcPct val="100000"/>
              </a:lnSpc>
              <a:spcBef>
                <a:spcPts val="1000"/>
              </a:spcBef>
              <a:spcAft>
                <a:spcPts val="0"/>
              </a:spcAft>
              <a:buClr>
                <a:srgbClr val="525252"/>
              </a:buClr>
              <a:buSzPts val="2400"/>
              <a:buChar char="•"/>
            </a:pPr>
            <a:r>
              <a:rPr lang="en-US" sz="2400" u="sng" dirty="0">
                <a:solidFill>
                  <a:schemeClr val="tx1"/>
                </a:solidFill>
                <a:hlinkClick r:id="rId6">
                  <a:extLst>
                    <a:ext uri="{A12FA001-AC4F-418D-AE19-62706E023703}">
                      <ahyp:hlinkClr xmlns:ahyp="http://schemas.microsoft.com/office/drawing/2018/hyperlinkcolor" val="tx"/>
                    </a:ext>
                  </a:extLst>
                </a:hlinkClick>
              </a:rPr>
              <a:t>http://</a:t>
            </a:r>
            <a:r>
              <a:rPr lang="en-US" sz="2400" u="sng" dirty="0" err="1">
                <a:solidFill>
                  <a:schemeClr val="tx1"/>
                </a:solidFill>
                <a:hlinkClick r:id="rId6">
                  <a:extLst>
                    <a:ext uri="{A12FA001-AC4F-418D-AE19-62706E023703}">
                      <ahyp:hlinkClr xmlns:ahyp="http://schemas.microsoft.com/office/drawing/2018/hyperlinkcolor" val="tx"/>
                    </a:ext>
                  </a:extLst>
                </a:hlinkClick>
              </a:rPr>
              <a:t>taphuan.nxbgd.vn</a:t>
            </a:r>
            <a:r>
              <a:rPr lang="en-US" sz="2400" u="sng" dirty="0">
                <a:solidFill>
                  <a:schemeClr val="tx1"/>
                </a:solidFill>
                <a:hlinkClick r:id="rId6">
                  <a:extLst>
                    <a:ext uri="{A12FA001-AC4F-418D-AE19-62706E023703}">
                      <ahyp:hlinkClr xmlns:ahyp="http://schemas.microsoft.com/office/drawing/2018/hyperlinkcolor" val="tx"/>
                    </a:ext>
                  </a:extLst>
                </a:hlinkClick>
              </a:rPr>
              <a:t>/</a:t>
            </a:r>
            <a:endParaRPr sz="2400" dirty="0">
              <a:solidFill>
                <a:schemeClr val="tx1"/>
              </a:solidFill>
            </a:endParaRPr>
          </a:p>
          <a:p>
            <a:pPr marL="228600" lvl="0" indent="-228600" algn="l" rtl="0">
              <a:lnSpc>
                <a:spcPct val="100000"/>
              </a:lnSpc>
              <a:spcBef>
                <a:spcPts val="1000"/>
              </a:spcBef>
              <a:spcAft>
                <a:spcPts val="0"/>
              </a:spcAft>
              <a:buClr>
                <a:schemeClr val="dk1"/>
              </a:buClr>
              <a:buSzPts val="2400"/>
              <a:buChar char="•"/>
            </a:pPr>
            <a:r>
              <a:rPr lang="en-US" sz="2400" u="sng" dirty="0">
                <a:solidFill>
                  <a:schemeClr val="tx1"/>
                </a:solidFill>
                <a:hlinkClick r:id="rId7">
                  <a:extLst>
                    <a:ext uri="{A12FA001-AC4F-418D-AE19-62706E023703}">
                      <ahyp:hlinkClr xmlns:ahyp="http://schemas.microsoft.com/office/drawing/2018/hyperlinkcolor" val="tx"/>
                    </a:ext>
                  </a:extLst>
                </a:hlinkClick>
              </a:rPr>
              <a:t>http://</a:t>
            </a:r>
            <a:r>
              <a:rPr lang="en-US" sz="2400" u="sng" dirty="0" err="1">
                <a:solidFill>
                  <a:schemeClr val="tx1"/>
                </a:solidFill>
                <a:hlinkClick r:id="rId7">
                  <a:extLst>
                    <a:ext uri="{A12FA001-AC4F-418D-AE19-62706E023703}">
                      <ahyp:hlinkClr xmlns:ahyp="http://schemas.microsoft.com/office/drawing/2018/hyperlinkcolor" val="tx"/>
                    </a:ext>
                  </a:extLst>
                </a:hlinkClick>
              </a:rPr>
              <a:t>chantroisangtao.vn</a:t>
            </a:r>
            <a:r>
              <a:rPr lang="en-US" sz="2400" u="sng" dirty="0">
                <a:solidFill>
                  <a:schemeClr val="tx1"/>
                </a:solidFill>
                <a:hlinkClick r:id="rId7">
                  <a:extLst>
                    <a:ext uri="{A12FA001-AC4F-418D-AE19-62706E023703}">
                      <ahyp:hlinkClr xmlns:ahyp="http://schemas.microsoft.com/office/drawing/2018/hyperlinkcolor" val="tx"/>
                    </a:ext>
                  </a:extLst>
                </a:hlinkClick>
              </a:rPr>
              <a:t>/</a:t>
            </a:r>
            <a:endParaRPr sz="2400" dirty="0">
              <a:solidFill>
                <a:schemeClr val="tx1"/>
              </a:solidFill>
            </a:endParaRPr>
          </a:p>
          <a:p>
            <a:pPr marL="0" lvl="0" indent="0" algn="l" rtl="0">
              <a:lnSpc>
                <a:spcPct val="90000"/>
              </a:lnSpc>
              <a:spcBef>
                <a:spcPts val="1000"/>
              </a:spcBef>
              <a:spcAft>
                <a:spcPts val="0"/>
              </a:spcAft>
              <a:buClr>
                <a:schemeClr val="dk1"/>
              </a:buClr>
              <a:buSzPts val="2400"/>
              <a:buNone/>
            </a:pPr>
            <a:endParaRPr sz="2400" dirty="0">
              <a:solidFill>
                <a:schemeClr val="tx1"/>
              </a:solidFill>
            </a:endParaRPr>
          </a:p>
          <a:p>
            <a:pPr marL="0" lvl="0" indent="0" algn="l" rtl="0">
              <a:lnSpc>
                <a:spcPct val="90000"/>
              </a:lnSpc>
              <a:spcBef>
                <a:spcPts val="1000"/>
              </a:spcBef>
              <a:spcAft>
                <a:spcPts val="0"/>
              </a:spcAft>
              <a:buClr>
                <a:schemeClr val="dk1"/>
              </a:buClr>
              <a:buSzPts val="2400"/>
              <a:buNone/>
            </a:pPr>
            <a:endParaRPr sz="2400" b="1" dirty="0">
              <a:solidFill>
                <a:schemeClr val="tx1"/>
              </a:solidFill>
            </a:endParaRPr>
          </a:p>
          <a:p>
            <a:pPr marL="228600" lvl="0" indent="-76200" algn="l" rtl="0">
              <a:lnSpc>
                <a:spcPct val="100000"/>
              </a:lnSpc>
              <a:spcBef>
                <a:spcPts val="1000"/>
              </a:spcBef>
              <a:spcAft>
                <a:spcPts val="0"/>
              </a:spcAft>
              <a:buClr>
                <a:schemeClr val="dk1"/>
              </a:buClr>
              <a:buSzPts val="2400"/>
              <a:buNone/>
            </a:pPr>
            <a:endParaRPr lang="en-GB" sz="2400" dirty="0">
              <a:solidFill>
                <a:schemeClr val="tx1"/>
              </a:solidFill>
            </a:endParaRPr>
          </a:p>
        </p:txBody>
      </p:sp>
      <p:sp>
        <p:nvSpPr>
          <p:cNvPr id="690" name="Google Shape;690;p45"/>
          <p:cNvSpPr txBox="1">
            <a:spLocks noGrp="1"/>
          </p:cNvSpPr>
          <p:nvPr>
            <p:ph type="body" idx="2"/>
          </p:nvPr>
        </p:nvSpPr>
        <p:spPr>
          <a:xfrm>
            <a:off x="6181344" y="2116435"/>
            <a:ext cx="5483915" cy="370392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Clr>
                <a:srgbClr val="FF0000"/>
              </a:buClr>
              <a:buSzPct val="100000"/>
              <a:buNone/>
            </a:pPr>
            <a:r>
              <a:rPr lang="en-US" sz="2000" u="sng" dirty="0">
                <a:solidFill>
                  <a:srgbClr val="FF0000"/>
                </a:solidFill>
                <a:latin typeface="+mj-lt"/>
                <a:hlinkClick r:id="rId8">
                  <a:extLst>
                    <a:ext uri="{A12FA001-AC4F-418D-AE19-62706E023703}">
                      <ahyp:hlinkClr xmlns:ahyp="http://schemas.microsoft.com/office/drawing/2018/hyperlinkcolor" val="tx"/>
                    </a:ext>
                  </a:extLst>
                </a:hlinkClick>
              </a:rPr>
              <a:t>Facebook:</a:t>
            </a:r>
            <a:r>
              <a:rPr lang="en-US" sz="2000" u="sng" dirty="0">
                <a:solidFill>
                  <a:schemeClr val="hlink"/>
                </a:solidFill>
                <a:latin typeface="+mj-lt"/>
                <a:hlinkClick r:id="rId8"/>
              </a:rPr>
              <a:t> </a:t>
            </a:r>
            <a:endParaRPr sz="2400" dirty="0">
              <a:latin typeface="+mj-lt"/>
            </a:endParaRPr>
          </a:p>
          <a:p>
            <a:pPr marL="0" lvl="0" indent="0" algn="l" rtl="0">
              <a:lnSpc>
                <a:spcPct val="120000"/>
              </a:lnSpc>
              <a:spcBef>
                <a:spcPts val="0"/>
              </a:spcBef>
              <a:spcAft>
                <a:spcPts val="0"/>
              </a:spcAft>
              <a:buClr>
                <a:srgbClr val="FF0000"/>
              </a:buClr>
              <a:buSzPct val="100000"/>
              <a:buNone/>
            </a:pPr>
            <a:r>
              <a:rPr lang="en-US" sz="2000" dirty="0">
                <a:solidFill>
                  <a:srgbClr val="FF0000"/>
                </a:solidFill>
                <a:latin typeface="+mj-lt"/>
              </a:rPr>
              <a:t>1</a:t>
            </a:r>
            <a:r>
              <a:rPr lang="en-US" sz="2400" dirty="0">
                <a:solidFill>
                  <a:srgbClr val="FF0000"/>
                </a:solidFill>
                <a:latin typeface="+mj-lt"/>
              </a:rPr>
              <a:t>.</a:t>
            </a:r>
            <a:r>
              <a:rPr lang="en-US" sz="2400" dirty="0">
                <a:latin typeface="+mj-lt"/>
              </a:rPr>
              <a:t> </a:t>
            </a:r>
            <a:r>
              <a:rPr lang="en-US" sz="2000" u="sng" dirty="0" err="1">
                <a:solidFill>
                  <a:srgbClr val="FF0000"/>
                </a:solidFill>
                <a:latin typeface="+mj-lt"/>
                <a:hlinkClick r:id="rId8">
                  <a:extLst>
                    <a:ext uri="{A12FA001-AC4F-418D-AE19-62706E023703}">
                      <ahyp:hlinkClr xmlns:ahyp="http://schemas.microsoft.com/office/drawing/2018/hyperlinkcolor" val="tx"/>
                    </a:ext>
                  </a:extLst>
                </a:hlinkClick>
              </a:rPr>
              <a:t>TỔ</a:t>
            </a:r>
            <a:r>
              <a:rPr lang="en-US" sz="2000" u="sng" dirty="0">
                <a:solidFill>
                  <a:srgbClr val="FF0000"/>
                </a:solidFill>
                <a:latin typeface="+mj-lt"/>
                <a:hlinkClick r:id="rId8">
                  <a:extLst>
                    <a:ext uri="{A12FA001-AC4F-418D-AE19-62706E023703}">
                      <ahyp:hlinkClr xmlns:ahyp="http://schemas.microsoft.com/office/drawing/2018/hyperlinkcolor" val="tx"/>
                    </a:ext>
                  </a:extLst>
                </a:hlinkClick>
              </a:rPr>
              <a:t> </a:t>
            </a:r>
            <a:r>
              <a:rPr lang="en-US" sz="2000" u="sng" dirty="0" err="1">
                <a:solidFill>
                  <a:srgbClr val="FF0000"/>
                </a:solidFill>
                <a:latin typeface="+mj-lt"/>
                <a:hlinkClick r:id="rId8">
                  <a:extLst>
                    <a:ext uri="{A12FA001-AC4F-418D-AE19-62706E023703}">
                      <ahyp:hlinkClr xmlns:ahyp="http://schemas.microsoft.com/office/drawing/2018/hyperlinkcolor" val="tx"/>
                    </a:ext>
                  </a:extLst>
                </a:hlinkClick>
              </a:rPr>
              <a:t>CHỨC</a:t>
            </a:r>
            <a:r>
              <a:rPr lang="en-US" sz="2000" u="sng" dirty="0">
                <a:solidFill>
                  <a:srgbClr val="FF0000"/>
                </a:solidFill>
                <a:latin typeface="+mj-lt"/>
                <a:hlinkClick r:id="rId8">
                  <a:extLst>
                    <a:ext uri="{A12FA001-AC4F-418D-AE19-62706E023703}">
                      <ahyp:hlinkClr xmlns:ahyp="http://schemas.microsoft.com/office/drawing/2018/hyperlinkcolor" val="tx"/>
                    </a:ext>
                  </a:extLst>
                </a:hlinkClick>
              </a:rPr>
              <a:t> </a:t>
            </a:r>
            <a:r>
              <a:rPr lang="en-US" sz="2000" u="sng" dirty="0" err="1">
                <a:solidFill>
                  <a:srgbClr val="FF0000"/>
                </a:solidFill>
                <a:latin typeface="+mj-lt"/>
                <a:hlinkClick r:id="rId8">
                  <a:extLst>
                    <a:ext uri="{A12FA001-AC4F-418D-AE19-62706E023703}">
                      <ahyp:hlinkClr xmlns:ahyp="http://schemas.microsoft.com/office/drawing/2018/hyperlinkcolor" val="tx"/>
                    </a:ext>
                  </a:extLst>
                </a:hlinkClick>
              </a:rPr>
              <a:t>HOẠT</a:t>
            </a:r>
            <a:r>
              <a:rPr lang="en-US" sz="2000" u="sng" dirty="0">
                <a:solidFill>
                  <a:srgbClr val="FF0000"/>
                </a:solidFill>
                <a:latin typeface="+mj-lt"/>
                <a:hlinkClick r:id="rId8">
                  <a:extLst>
                    <a:ext uri="{A12FA001-AC4F-418D-AE19-62706E023703}">
                      <ahyp:hlinkClr xmlns:ahyp="http://schemas.microsoft.com/office/drawing/2018/hyperlinkcolor" val="tx"/>
                    </a:ext>
                  </a:extLst>
                </a:hlinkClick>
              </a:rPr>
              <a:t> </a:t>
            </a:r>
            <a:r>
              <a:rPr lang="en-US" sz="2000" u="sng" dirty="0" err="1">
                <a:solidFill>
                  <a:srgbClr val="FF0000"/>
                </a:solidFill>
                <a:latin typeface="+mj-lt"/>
                <a:hlinkClick r:id="rId8">
                  <a:extLst>
                    <a:ext uri="{A12FA001-AC4F-418D-AE19-62706E023703}">
                      <ahyp:hlinkClr xmlns:ahyp="http://schemas.microsoft.com/office/drawing/2018/hyperlinkcolor" val="tx"/>
                    </a:ext>
                  </a:extLst>
                </a:hlinkClick>
              </a:rPr>
              <a:t>ĐỘNG</a:t>
            </a:r>
            <a:r>
              <a:rPr lang="en-US" sz="2000" u="sng" dirty="0">
                <a:solidFill>
                  <a:srgbClr val="FF0000"/>
                </a:solidFill>
                <a:latin typeface="+mj-lt"/>
                <a:hlinkClick r:id="rId8">
                  <a:extLst>
                    <a:ext uri="{A12FA001-AC4F-418D-AE19-62706E023703}">
                      <ahyp:hlinkClr xmlns:ahyp="http://schemas.microsoft.com/office/drawing/2018/hyperlinkcolor" val="tx"/>
                    </a:ext>
                  </a:extLst>
                </a:hlinkClick>
              </a:rPr>
              <a:t> </a:t>
            </a:r>
            <a:r>
              <a:rPr lang="en-US" sz="2000" u="sng" dirty="0" err="1">
                <a:solidFill>
                  <a:srgbClr val="FF0000"/>
                </a:solidFill>
                <a:latin typeface="+mj-lt"/>
                <a:hlinkClick r:id="rId8">
                  <a:extLst>
                    <a:ext uri="{A12FA001-AC4F-418D-AE19-62706E023703}">
                      <ahyp:hlinkClr xmlns:ahyp="http://schemas.microsoft.com/office/drawing/2018/hyperlinkcolor" val="tx"/>
                    </a:ext>
                  </a:extLst>
                </a:hlinkClick>
              </a:rPr>
              <a:t>TRẢI</a:t>
            </a:r>
            <a:r>
              <a:rPr lang="en-US" sz="2000" u="sng" dirty="0">
                <a:solidFill>
                  <a:srgbClr val="FF0000"/>
                </a:solidFill>
                <a:latin typeface="+mj-lt"/>
                <a:hlinkClick r:id="rId8">
                  <a:extLst>
                    <a:ext uri="{A12FA001-AC4F-418D-AE19-62706E023703}">
                      <ahyp:hlinkClr xmlns:ahyp="http://schemas.microsoft.com/office/drawing/2018/hyperlinkcolor" val="tx"/>
                    </a:ext>
                  </a:extLst>
                </a:hlinkClick>
              </a:rPr>
              <a:t> </a:t>
            </a:r>
            <a:r>
              <a:rPr lang="en-US" sz="2000" u="sng" dirty="0" err="1">
                <a:solidFill>
                  <a:srgbClr val="FF0000"/>
                </a:solidFill>
                <a:latin typeface="+mj-lt"/>
                <a:hlinkClick r:id="rId8">
                  <a:extLst>
                    <a:ext uri="{A12FA001-AC4F-418D-AE19-62706E023703}">
                      <ahyp:hlinkClr xmlns:ahyp="http://schemas.microsoft.com/office/drawing/2018/hyperlinkcolor" val="tx"/>
                    </a:ext>
                  </a:extLst>
                </a:hlinkClick>
              </a:rPr>
              <a:t>NGHIỆM</a:t>
            </a:r>
            <a:r>
              <a:rPr lang="en-US" sz="2000" u="sng" dirty="0">
                <a:solidFill>
                  <a:srgbClr val="FF0000"/>
                </a:solidFill>
                <a:latin typeface="+mj-lt"/>
                <a:hlinkClick r:id="rId8">
                  <a:extLst>
                    <a:ext uri="{A12FA001-AC4F-418D-AE19-62706E023703}">
                      <ahyp:hlinkClr xmlns:ahyp="http://schemas.microsoft.com/office/drawing/2018/hyperlinkcolor" val="tx"/>
                    </a:ext>
                  </a:extLst>
                </a:hlinkClick>
              </a:rPr>
              <a:t> &amp; </a:t>
            </a:r>
            <a:r>
              <a:rPr lang="en-US" sz="2000" u="sng" dirty="0" err="1">
                <a:solidFill>
                  <a:srgbClr val="FF0000"/>
                </a:solidFill>
                <a:latin typeface="+mj-lt"/>
                <a:hlinkClick r:id="rId8">
                  <a:extLst>
                    <a:ext uri="{A12FA001-AC4F-418D-AE19-62706E023703}">
                      <ahyp:hlinkClr xmlns:ahyp="http://schemas.microsoft.com/office/drawing/2018/hyperlinkcolor" val="tx"/>
                    </a:ext>
                  </a:extLst>
                </a:hlinkClick>
              </a:rPr>
              <a:t>HƯỚNG</a:t>
            </a:r>
            <a:r>
              <a:rPr lang="en-US" sz="2000" u="sng" dirty="0">
                <a:solidFill>
                  <a:srgbClr val="FF0000"/>
                </a:solidFill>
                <a:latin typeface="+mj-lt"/>
                <a:hlinkClick r:id="rId8">
                  <a:extLst>
                    <a:ext uri="{A12FA001-AC4F-418D-AE19-62706E023703}">
                      <ahyp:hlinkClr xmlns:ahyp="http://schemas.microsoft.com/office/drawing/2018/hyperlinkcolor" val="tx"/>
                    </a:ext>
                  </a:extLst>
                </a:hlinkClick>
              </a:rPr>
              <a:t> </a:t>
            </a:r>
            <a:r>
              <a:rPr lang="en-US" sz="2000" u="sng" dirty="0" err="1">
                <a:solidFill>
                  <a:srgbClr val="FF0000"/>
                </a:solidFill>
                <a:latin typeface="+mj-lt"/>
                <a:hlinkClick r:id="rId8">
                  <a:extLst>
                    <a:ext uri="{A12FA001-AC4F-418D-AE19-62706E023703}">
                      <ahyp:hlinkClr xmlns:ahyp="http://schemas.microsoft.com/office/drawing/2018/hyperlinkcolor" val="tx"/>
                    </a:ext>
                  </a:extLst>
                </a:hlinkClick>
              </a:rPr>
              <a:t>NGHIỆP</a:t>
            </a:r>
            <a:r>
              <a:rPr lang="en-US" sz="2000" u="sng" dirty="0">
                <a:solidFill>
                  <a:srgbClr val="FF0000"/>
                </a:solidFill>
                <a:latin typeface="+mj-lt"/>
                <a:hlinkClick r:id="rId8">
                  <a:extLst>
                    <a:ext uri="{A12FA001-AC4F-418D-AE19-62706E023703}">
                      <ahyp:hlinkClr xmlns:ahyp="http://schemas.microsoft.com/office/drawing/2018/hyperlinkcolor" val="tx"/>
                    </a:ext>
                  </a:extLst>
                </a:hlinkClick>
              </a:rPr>
              <a:t> TRONG </a:t>
            </a:r>
            <a:r>
              <a:rPr lang="en-US" sz="2000" u="sng" dirty="0" err="1">
                <a:solidFill>
                  <a:srgbClr val="FF0000"/>
                </a:solidFill>
                <a:latin typeface="+mj-lt"/>
                <a:hlinkClick r:id="rId8">
                  <a:extLst>
                    <a:ext uri="{A12FA001-AC4F-418D-AE19-62706E023703}">
                      <ahyp:hlinkClr xmlns:ahyp="http://schemas.microsoft.com/office/drawing/2018/hyperlinkcolor" val="tx"/>
                    </a:ext>
                  </a:extLst>
                </a:hlinkClick>
              </a:rPr>
              <a:t>NHÀ</a:t>
            </a:r>
            <a:r>
              <a:rPr lang="en-US" sz="2000" u="sng" dirty="0">
                <a:solidFill>
                  <a:srgbClr val="FF0000"/>
                </a:solidFill>
                <a:latin typeface="+mj-lt"/>
                <a:hlinkClick r:id="rId8">
                  <a:extLst>
                    <a:ext uri="{A12FA001-AC4F-418D-AE19-62706E023703}">
                      <ahyp:hlinkClr xmlns:ahyp="http://schemas.microsoft.com/office/drawing/2018/hyperlinkcolor" val="tx"/>
                    </a:ext>
                  </a:extLst>
                </a:hlinkClick>
              </a:rPr>
              <a:t> </a:t>
            </a:r>
            <a:r>
              <a:rPr lang="en-US" sz="2000" u="sng" dirty="0" err="1">
                <a:solidFill>
                  <a:srgbClr val="FF0000"/>
                </a:solidFill>
                <a:latin typeface="+mj-lt"/>
                <a:hlinkClick r:id="rId8">
                  <a:extLst>
                    <a:ext uri="{A12FA001-AC4F-418D-AE19-62706E023703}">
                      <ahyp:hlinkClr xmlns:ahyp="http://schemas.microsoft.com/office/drawing/2018/hyperlinkcolor" val="tx"/>
                    </a:ext>
                  </a:extLst>
                </a:hlinkClick>
              </a:rPr>
              <a:t>TRƯỜNG</a:t>
            </a:r>
            <a:endParaRPr sz="2000" dirty="0">
              <a:solidFill>
                <a:srgbClr val="FF0000"/>
              </a:solidFill>
              <a:latin typeface="+mj-lt"/>
            </a:endParaRPr>
          </a:p>
          <a:p>
            <a:pPr marL="0" lvl="0" indent="0" algn="l" rtl="0">
              <a:lnSpc>
                <a:spcPct val="120000"/>
              </a:lnSpc>
              <a:spcBef>
                <a:spcPts val="0"/>
              </a:spcBef>
              <a:spcAft>
                <a:spcPts val="0"/>
              </a:spcAft>
              <a:buClr>
                <a:srgbClr val="FF0000"/>
              </a:buClr>
              <a:buSzPct val="100000"/>
              <a:buNone/>
            </a:pPr>
            <a:r>
              <a:rPr lang="en-US" sz="2000" u="sng" dirty="0">
                <a:solidFill>
                  <a:schemeClr val="tx1"/>
                </a:solidFill>
                <a:latin typeface="+mj-lt"/>
                <a:hlinkClick r:id="rId8">
                  <a:extLst>
                    <a:ext uri="{A12FA001-AC4F-418D-AE19-62706E023703}">
                      <ahyp:hlinkClr xmlns:ahyp="http://schemas.microsoft.com/office/drawing/2018/hyperlinkcolor" val="tx"/>
                    </a:ext>
                  </a:extLst>
                </a:hlinkClick>
              </a:rPr>
              <a:t>https://</a:t>
            </a:r>
            <a:r>
              <a:rPr lang="en-US" sz="2000" u="sng" dirty="0" err="1">
                <a:solidFill>
                  <a:schemeClr val="tx1"/>
                </a:solidFill>
                <a:latin typeface="+mj-lt"/>
                <a:hlinkClick r:id="rId8">
                  <a:extLst>
                    <a:ext uri="{A12FA001-AC4F-418D-AE19-62706E023703}">
                      <ahyp:hlinkClr xmlns:ahyp="http://schemas.microsoft.com/office/drawing/2018/hyperlinkcolor" val="tx"/>
                    </a:ext>
                  </a:extLst>
                </a:hlinkClick>
              </a:rPr>
              <a:t>www.facebook.com</a:t>
            </a:r>
            <a:r>
              <a:rPr lang="en-US" sz="2000" u="sng" dirty="0">
                <a:solidFill>
                  <a:schemeClr val="tx1"/>
                </a:solidFill>
                <a:latin typeface="+mj-lt"/>
                <a:hlinkClick r:id="rId8">
                  <a:extLst>
                    <a:ext uri="{A12FA001-AC4F-418D-AE19-62706E023703}">
                      <ahyp:hlinkClr xmlns:ahyp="http://schemas.microsoft.com/office/drawing/2018/hyperlinkcolor" val="tx"/>
                    </a:ext>
                  </a:extLst>
                </a:hlinkClick>
              </a:rPr>
              <a:t>/groups/290341101457833/?ref=bookmarks</a:t>
            </a:r>
            <a:endParaRPr lang="en-US" sz="2000" u="sng" dirty="0">
              <a:solidFill>
                <a:schemeClr val="tx1"/>
              </a:solidFill>
              <a:latin typeface="+mj-lt"/>
            </a:endParaRPr>
          </a:p>
          <a:p>
            <a:pPr marL="0" lvl="0" indent="0" algn="l" rtl="0">
              <a:lnSpc>
                <a:spcPct val="120000"/>
              </a:lnSpc>
              <a:spcBef>
                <a:spcPts val="0"/>
              </a:spcBef>
              <a:spcAft>
                <a:spcPts val="0"/>
              </a:spcAft>
              <a:buClr>
                <a:srgbClr val="FF0000"/>
              </a:buClr>
              <a:buSzPct val="100000"/>
              <a:buNone/>
            </a:pPr>
            <a:endParaRPr sz="2000" dirty="0">
              <a:solidFill>
                <a:schemeClr val="tx1"/>
              </a:solidFill>
              <a:latin typeface="+mj-lt"/>
            </a:endParaRPr>
          </a:p>
          <a:p>
            <a:pPr marL="0" lvl="0" indent="0" algn="l" rtl="0">
              <a:lnSpc>
                <a:spcPct val="120000"/>
              </a:lnSpc>
              <a:spcBef>
                <a:spcPts val="0"/>
              </a:spcBef>
              <a:spcAft>
                <a:spcPts val="0"/>
              </a:spcAft>
              <a:buClr>
                <a:srgbClr val="FF0000"/>
              </a:buClr>
              <a:buSzPct val="100000"/>
              <a:buNone/>
            </a:pPr>
            <a:r>
              <a:rPr lang="en-US" sz="2000" dirty="0">
                <a:solidFill>
                  <a:srgbClr val="FF0000"/>
                </a:solidFill>
                <a:latin typeface="+mj-lt"/>
              </a:rPr>
              <a:t>2. </a:t>
            </a:r>
            <a:r>
              <a:rPr lang="en-US" sz="2000" u="sng" dirty="0" err="1">
                <a:solidFill>
                  <a:srgbClr val="FF0000"/>
                </a:solidFill>
                <a:latin typeface="+mj-lt"/>
                <a:hlinkClick r:id="rId9">
                  <a:extLst>
                    <a:ext uri="{A12FA001-AC4F-418D-AE19-62706E023703}">
                      <ahyp:hlinkClr xmlns:ahyp="http://schemas.microsoft.com/office/drawing/2018/hyperlinkcolor" val="tx"/>
                    </a:ext>
                  </a:extLst>
                </a:hlinkClick>
              </a:rPr>
              <a:t>Fanpage</a:t>
            </a:r>
            <a:r>
              <a:rPr lang="en-US" sz="2000" u="sng" dirty="0">
                <a:solidFill>
                  <a:srgbClr val="FF0000"/>
                </a:solidFill>
                <a:latin typeface="+mj-lt"/>
                <a:hlinkClick r:id="rId9">
                  <a:extLst>
                    <a:ext uri="{A12FA001-AC4F-418D-AE19-62706E023703}">
                      <ahyp:hlinkClr xmlns:ahyp="http://schemas.microsoft.com/office/drawing/2018/hyperlinkcolor" val="tx"/>
                    </a:ext>
                  </a:extLst>
                </a:hlinkClick>
              </a:rPr>
              <a:t>: </a:t>
            </a:r>
            <a:r>
              <a:rPr lang="en-US" sz="2000" u="sng" dirty="0" err="1">
                <a:solidFill>
                  <a:srgbClr val="FF0000"/>
                </a:solidFill>
                <a:latin typeface="+mj-lt"/>
                <a:hlinkClick r:id="rId9">
                  <a:extLst>
                    <a:ext uri="{A12FA001-AC4F-418D-AE19-62706E023703}">
                      <ahyp:hlinkClr xmlns:ahyp="http://schemas.microsoft.com/office/drawing/2018/hyperlinkcolor" val="tx"/>
                    </a:ext>
                  </a:extLst>
                </a:hlinkClick>
              </a:rPr>
              <a:t>Hoạt</a:t>
            </a:r>
            <a:r>
              <a:rPr lang="en-US" sz="2000" u="sng" dirty="0">
                <a:solidFill>
                  <a:srgbClr val="FF0000"/>
                </a:solidFill>
                <a:latin typeface="+mj-lt"/>
                <a:hlinkClick r:id="rId9">
                  <a:extLst>
                    <a:ext uri="{A12FA001-AC4F-418D-AE19-62706E023703}">
                      <ahyp:hlinkClr xmlns:ahyp="http://schemas.microsoft.com/office/drawing/2018/hyperlinkcolor" val="tx"/>
                    </a:ext>
                  </a:extLst>
                </a:hlinkClick>
              </a:rPr>
              <a:t> </a:t>
            </a:r>
            <a:r>
              <a:rPr lang="en-US" sz="2000" u="sng" dirty="0" err="1">
                <a:solidFill>
                  <a:srgbClr val="FF0000"/>
                </a:solidFill>
                <a:latin typeface="+mj-lt"/>
                <a:hlinkClick r:id="rId9">
                  <a:extLst>
                    <a:ext uri="{A12FA001-AC4F-418D-AE19-62706E023703}">
                      <ahyp:hlinkClr xmlns:ahyp="http://schemas.microsoft.com/office/drawing/2018/hyperlinkcolor" val="tx"/>
                    </a:ext>
                  </a:extLst>
                </a:hlinkClick>
              </a:rPr>
              <a:t>động</a:t>
            </a:r>
            <a:r>
              <a:rPr lang="en-US" sz="2000" u="sng" dirty="0">
                <a:solidFill>
                  <a:srgbClr val="FF0000"/>
                </a:solidFill>
                <a:latin typeface="+mj-lt"/>
                <a:hlinkClick r:id="rId9">
                  <a:extLst>
                    <a:ext uri="{A12FA001-AC4F-418D-AE19-62706E023703}">
                      <ahyp:hlinkClr xmlns:ahyp="http://schemas.microsoft.com/office/drawing/2018/hyperlinkcolor" val="tx"/>
                    </a:ext>
                  </a:extLst>
                </a:hlinkClick>
              </a:rPr>
              <a:t> </a:t>
            </a:r>
            <a:r>
              <a:rPr lang="en-US" sz="2000" u="sng" dirty="0" err="1">
                <a:solidFill>
                  <a:srgbClr val="FF0000"/>
                </a:solidFill>
                <a:latin typeface="+mj-lt"/>
                <a:hlinkClick r:id="rId9">
                  <a:extLst>
                    <a:ext uri="{A12FA001-AC4F-418D-AE19-62706E023703}">
                      <ahyp:hlinkClr xmlns:ahyp="http://schemas.microsoft.com/office/drawing/2018/hyperlinkcolor" val="tx"/>
                    </a:ext>
                  </a:extLst>
                </a:hlinkClick>
              </a:rPr>
              <a:t>trải</a:t>
            </a:r>
            <a:r>
              <a:rPr lang="en-US" sz="2000" u="sng" dirty="0">
                <a:solidFill>
                  <a:srgbClr val="FF0000"/>
                </a:solidFill>
                <a:latin typeface="+mj-lt"/>
                <a:hlinkClick r:id="rId9">
                  <a:extLst>
                    <a:ext uri="{A12FA001-AC4F-418D-AE19-62706E023703}">
                      <ahyp:hlinkClr xmlns:ahyp="http://schemas.microsoft.com/office/drawing/2018/hyperlinkcolor" val="tx"/>
                    </a:ext>
                  </a:extLst>
                </a:hlinkClick>
              </a:rPr>
              <a:t> </a:t>
            </a:r>
            <a:r>
              <a:rPr lang="en-US" sz="2000" u="sng" dirty="0" err="1">
                <a:solidFill>
                  <a:srgbClr val="FF0000"/>
                </a:solidFill>
                <a:latin typeface="+mj-lt"/>
                <a:hlinkClick r:id="rId9">
                  <a:extLst>
                    <a:ext uri="{A12FA001-AC4F-418D-AE19-62706E023703}">
                      <ahyp:hlinkClr xmlns:ahyp="http://schemas.microsoft.com/office/drawing/2018/hyperlinkcolor" val="tx"/>
                    </a:ext>
                  </a:extLst>
                </a:hlinkClick>
              </a:rPr>
              <a:t>nghiệm</a:t>
            </a:r>
            <a:r>
              <a:rPr lang="en-US" sz="2000" u="sng" dirty="0">
                <a:solidFill>
                  <a:srgbClr val="FF0000"/>
                </a:solidFill>
                <a:latin typeface="+mj-lt"/>
                <a:hlinkClick r:id="rId9">
                  <a:extLst>
                    <a:ext uri="{A12FA001-AC4F-418D-AE19-62706E023703}">
                      <ahyp:hlinkClr xmlns:ahyp="http://schemas.microsoft.com/office/drawing/2018/hyperlinkcolor" val="tx"/>
                    </a:ext>
                  </a:extLst>
                </a:hlinkClick>
              </a:rPr>
              <a:t> - </a:t>
            </a:r>
            <a:r>
              <a:rPr lang="en-US" sz="2000" u="sng" dirty="0" err="1">
                <a:solidFill>
                  <a:srgbClr val="FF0000"/>
                </a:solidFill>
                <a:latin typeface="+mj-lt"/>
                <a:hlinkClick r:id="rId9">
                  <a:extLst>
                    <a:ext uri="{A12FA001-AC4F-418D-AE19-62706E023703}">
                      <ahyp:hlinkClr xmlns:ahyp="http://schemas.microsoft.com/office/drawing/2018/hyperlinkcolor" val="tx"/>
                    </a:ext>
                  </a:extLst>
                </a:hlinkClick>
              </a:rPr>
              <a:t>hướng</a:t>
            </a:r>
            <a:r>
              <a:rPr lang="en-US" sz="2000" u="sng" dirty="0">
                <a:solidFill>
                  <a:srgbClr val="FF0000"/>
                </a:solidFill>
                <a:latin typeface="+mj-lt"/>
                <a:hlinkClick r:id="rId9">
                  <a:extLst>
                    <a:ext uri="{A12FA001-AC4F-418D-AE19-62706E023703}">
                      <ahyp:hlinkClr xmlns:ahyp="http://schemas.microsoft.com/office/drawing/2018/hyperlinkcolor" val="tx"/>
                    </a:ext>
                  </a:extLst>
                </a:hlinkClick>
              </a:rPr>
              <a:t> </a:t>
            </a:r>
            <a:r>
              <a:rPr lang="en-US" sz="2000" u="sng" dirty="0" err="1">
                <a:solidFill>
                  <a:srgbClr val="FF0000"/>
                </a:solidFill>
                <a:latin typeface="+mj-lt"/>
                <a:hlinkClick r:id="rId9">
                  <a:extLst>
                    <a:ext uri="{A12FA001-AC4F-418D-AE19-62706E023703}">
                      <ahyp:hlinkClr xmlns:ahyp="http://schemas.microsoft.com/office/drawing/2018/hyperlinkcolor" val="tx"/>
                    </a:ext>
                  </a:extLst>
                </a:hlinkClick>
              </a:rPr>
              <a:t>nghiệp</a:t>
            </a:r>
            <a:endParaRPr sz="2000" dirty="0">
              <a:solidFill>
                <a:srgbClr val="FF0000"/>
              </a:solidFill>
              <a:latin typeface="+mj-lt"/>
            </a:endParaRPr>
          </a:p>
          <a:p>
            <a:pPr marL="0" lvl="0" indent="0" algn="l" rtl="0">
              <a:lnSpc>
                <a:spcPct val="120000"/>
              </a:lnSpc>
              <a:spcBef>
                <a:spcPts val="0"/>
              </a:spcBef>
              <a:spcAft>
                <a:spcPts val="0"/>
              </a:spcAft>
              <a:buClr>
                <a:schemeClr val="dk1"/>
              </a:buClr>
              <a:buSzPct val="100000"/>
              <a:buNone/>
            </a:pPr>
            <a:r>
              <a:rPr lang="en-US" sz="2000" u="sng" dirty="0">
                <a:solidFill>
                  <a:schemeClr val="dk1"/>
                </a:solidFill>
                <a:latin typeface="+mj-lt"/>
                <a:hlinkClick r:id="rId9">
                  <a:extLst>
                    <a:ext uri="{A12FA001-AC4F-418D-AE19-62706E023703}">
                      <ahyp:hlinkClr xmlns:ahyp="http://schemas.microsoft.com/office/drawing/2018/hyperlinkcolor" val="tx"/>
                    </a:ext>
                  </a:extLst>
                </a:hlinkClick>
              </a:rPr>
              <a:t>https://</a:t>
            </a:r>
            <a:r>
              <a:rPr lang="en-US" sz="2000" u="sng" dirty="0" err="1">
                <a:solidFill>
                  <a:schemeClr val="dk1"/>
                </a:solidFill>
                <a:latin typeface="+mj-lt"/>
                <a:hlinkClick r:id="rId9">
                  <a:extLst>
                    <a:ext uri="{A12FA001-AC4F-418D-AE19-62706E023703}">
                      <ahyp:hlinkClr xmlns:ahyp="http://schemas.microsoft.com/office/drawing/2018/hyperlinkcolor" val="tx"/>
                    </a:ext>
                  </a:extLst>
                </a:hlinkClick>
              </a:rPr>
              <a:t>www.facebook.com</a:t>
            </a:r>
            <a:r>
              <a:rPr lang="en-US" sz="2000" u="sng" dirty="0">
                <a:solidFill>
                  <a:schemeClr val="dk1"/>
                </a:solidFill>
                <a:latin typeface="+mj-lt"/>
                <a:hlinkClick r:id="rId9">
                  <a:extLst>
                    <a:ext uri="{A12FA001-AC4F-418D-AE19-62706E023703}">
                      <ahyp:hlinkClr xmlns:ahyp="http://schemas.microsoft.com/office/drawing/2018/hyperlinkcolor" val="tx"/>
                    </a:ext>
                  </a:extLst>
                </a:hlinkClick>
              </a:rPr>
              <a:t>/</a:t>
            </a:r>
            <a:r>
              <a:rPr lang="en-US" sz="2000" u="sng" dirty="0" err="1">
                <a:solidFill>
                  <a:schemeClr val="dk1"/>
                </a:solidFill>
                <a:latin typeface="+mj-lt"/>
                <a:hlinkClick r:id="rId9">
                  <a:extLst>
                    <a:ext uri="{A12FA001-AC4F-418D-AE19-62706E023703}">
                      <ahyp:hlinkClr xmlns:ahyp="http://schemas.microsoft.com/office/drawing/2018/hyperlinkcolor" val="tx"/>
                    </a:ext>
                  </a:extLst>
                </a:hlinkClick>
              </a:rPr>
              <a:t>TACGIASGK1102</a:t>
            </a:r>
            <a:r>
              <a:rPr lang="en-US" sz="2000" u="sng" dirty="0">
                <a:solidFill>
                  <a:schemeClr val="dk1"/>
                </a:solidFill>
                <a:latin typeface="+mj-lt"/>
                <a:hlinkClick r:id="rId9">
                  <a:extLst>
                    <a:ext uri="{A12FA001-AC4F-418D-AE19-62706E023703}">
                      <ahyp:hlinkClr xmlns:ahyp="http://schemas.microsoft.com/office/drawing/2018/hyperlinkcolor" val="tx"/>
                    </a:ext>
                  </a:extLst>
                </a:hlinkClick>
              </a:rPr>
              <a:t>/?modal=</a:t>
            </a:r>
            <a:r>
              <a:rPr lang="en-US" sz="2000" u="sng" dirty="0" err="1">
                <a:solidFill>
                  <a:schemeClr val="dk1"/>
                </a:solidFill>
                <a:latin typeface="+mj-lt"/>
                <a:hlinkClick r:id="rId9">
                  <a:extLst>
                    <a:ext uri="{A12FA001-AC4F-418D-AE19-62706E023703}">
                      <ahyp:hlinkClr xmlns:ahyp="http://schemas.microsoft.com/office/drawing/2018/hyperlinkcolor" val="tx"/>
                    </a:ext>
                  </a:extLst>
                </a:hlinkClick>
              </a:rPr>
              <a:t>admin_todo_tour</a:t>
            </a:r>
            <a:endParaRPr lang="en-US" sz="2000" u="sng" dirty="0">
              <a:solidFill>
                <a:schemeClr val="dk1"/>
              </a:solidFill>
              <a:latin typeface="+mj-lt"/>
            </a:endParaRPr>
          </a:p>
          <a:p>
            <a:pPr marL="0" lvl="0" indent="0" algn="l" rtl="0">
              <a:lnSpc>
                <a:spcPct val="120000"/>
              </a:lnSpc>
              <a:spcBef>
                <a:spcPts val="0"/>
              </a:spcBef>
              <a:spcAft>
                <a:spcPts val="0"/>
              </a:spcAft>
              <a:buClr>
                <a:schemeClr val="dk1"/>
              </a:buClr>
              <a:buSzPct val="100000"/>
              <a:buNone/>
            </a:pPr>
            <a:endParaRPr sz="2000" dirty="0">
              <a:solidFill>
                <a:schemeClr val="dk1"/>
              </a:solidFill>
              <a:latin typeface="+mj-lt"/>
            </a:endParaRPr>
          </a:p>
        </p:txBody>
      </p:sp>
      <p:sp>
        <p:nvSpPr>
          <p:cNvPr id="2" name="TextBox 1">
            <a:extLst>
              <a:ext uri="{FF2B5EF4-FFF2-40B4-BE49-F238E27FC236}">
                <a16:creationId xmlns:a16="http://schemas.microsoft.com/office/drawing/2014/main" id="{5AE0FE89-262E-B109-C3A9-0E0FA378918C}"/>
              </a:ext>
            </a:extLst>
          </p:cNvPr>
          <p:cNvSpPr txBox="1"/>
          <p:nvPr/>
        </p:nvSpPr>
        <p:spPr>
          <a:xfrm>
            <a:off x="3497802" y="5898057"/>
            <a:ext cx="4296793" cy="400110"/>
          </a:xfrm>
          <a:prstGeom prst="rect">
            <a:avLst/>
          </a:prstGeom>
          <a:noFill/>
        </p:spPr>
        <p:txBody>
          <a:bodyPr wrap="square" rtlCol="0">
            <a:spAutoFit/>
          </a:bodyPr>
          <a:lstStyle/>
          <a:p>
            <a:r>
              <a:rPr lang="en-US" sz="2000" dirty="0" err="1">
                <a:solidFill>
                  <a:srgbClr val="FF0000"/>
                </a:solidFill>
                <a:latin typeface="+mj-lt"/>
              </a:rPr>
              <a:t>Kênh</a:t>
            </a:r>
            <a:r>
              <a:rPr lang="en-US" sz="2000" dirty="0">
                <a:solidFill>
                  <a:srgbClr val="FF0000"/>
                </a:solidFill>
                <a:latin typeface="+mj-lt"/>
              </a:rPr>
              <a:t> </a:t>
            </a:r>
            <a:r>
              <a:rPr lang="en-US" sz="2000" dirty="0" err="1">
                <a:solidFill>
                  <a:srgbClr val="FF0000"/>
                </a:solidFill>
                <a:latin typeface="+mj-lt"/>
              </a:rPr>
              <a:t>Youtube</a:t>
            </a:r>
            <a:r>
              <a:rPr lang="en-US" sz="2000" dirty="0">
                <a:solidFill>
                  <a:srgbClr val="FF0000"/>
                </a:solidFill>
                <a:latin typeface="+mj-lt"/>
              </a:rPr>
              <a:t> </a:t>
            </a:r>
            <a:r>
              <a:rPr lang="en-US" sz="2000" dirty="0" err="1">
                <a:solidFill>
                  <a:srgbClr val="FF0000"/>
                </a:solidFill>
                <a:latin typeface="+mj-lt"/>
              </a:rPr>
              <a:t>ĐINH</a:t>
            </a:r>
            <a:r>
              <a:rPr lang="en-US" sz="2000" dirty="0">
                <a:solidFill>
                  <a:srgbClr val="FF0000"/>
                </a:solidFill>
                <a:latin typeface="+mj-lt"/>
              </a:rPr>
              <a:t> </a:t>
            </a:r>
            <a:r>
              <a:rPr lang="en-US" sz="2000" dirty="0" err="1">
                <a:solidFill>
                  <a:srgbClr val="FF0000"/>
                </a:solidFill>
                <a:latin typeface="+mj-lt"/>
              </a:rPr>
              <a:t>THỊ</a:t>
            </a:r>
            <a:r>
              <a:rPr lang="en-US" sz="2000" dirty="0">
                <a:solidFill>
                  <a:srgbClr val="FF0000"/>
                </a:solidFill>
                <a:latin typeface="+mj-lt"/>
              </a:rPr>
              <a:t> KIM </a:t>
            </a:r>
            <a:r>
              <a:rPr lang="en-US" sz="2000" dirty="0" err="1">
                <a:solidFill>
                  <a:srgbClr val="FF0000"/>
                </a:solidFill>
                <a:latin typeface="+mj-lt"/>
              </a:rPr>
              <a:t>THOA</a:t>
            </a:r>
            <a:endParaRPr lang="en-US" sz="2000" dirty="0">
              <a:latin typeface="+mj-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28"/>
          <p:cNvSpPr/>
          <p:nvPr/>
        </p:nvSpPr>
        <p:spPr>
          <a:xfrm>
            <a:off x="-83860" y="2751650"/>
            <a:ext cx="12192000" cy="808619"/>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4400"/>
              <a:buFont typeface="Arial"/>
              <a:buNone/>
            </a:pPr>
            <a:r>
              <a:rPr lang="en-US" sz="4400" b="1" i="0" u="none" strike="noStrike" cap="none">
                <a:solidFill>
                  <a:srgbClr val="002060"/>
                </a:solidFill>
                <a:latin typeface="Times New Roman"/>
                <a:ea typeface="Times New Roman"/>
                <a:cs typeface="Times New Roman"/>
                <a:sym typeface="Times New Roman"/>
              </a:rPr>
              <a:t>XIN CHÂN THÀNH CẢM ƠN!</a:t>
            </a:r>
            <a:endParaRPr sz="1400" b="0" i="0" u="none" strike="noStrike" cap="none">
              <a:solidFill>
                <a:srgbClr val="000000"/>
              </a:solidFill>
              <a:latin typeface="Arial"/>
              <a:ea typeface="Arial"/>
              <a:cs typeface="Arial"/>
              <a:sym typeface="Arial"/>
            </a:endParaRPr>
          </a:p>
        </p:txBody>
      </p:sp>
      <p:pic>
        <p:nvPicPr>
          <p:cNvPr id="696" name="Google Shape;696;p28"/>
          <p:cNvPicPr preferRelativeResize="0"/>
          <p:nvPr/>
        </p:nvPicPr>
        <p:blipFill rotWithShape="1">
          <a:blip r:embed="rId3">
            <a:alphaModFix/>
          </a:blip>
          <a:srcRect/>
          <a:stretch/>
        </p:blipFill>
        <p:spPr>
          <a:xfrm>
            <a:off x="435553" y="290083"/>
            <a:ext cx="1428750" cy="1105535"/>
          </a:xfrm>
          <a:prstGeom prst="rect">
            <a:avLst/>
          </a:prstGeom>
          <a:noFill/>
          <a:ln>
            <a:noFill/>
          </a:ln>
        </p:spPr>
      </p:pic>
      <p:pic>
        <p:nvPicPr>
          <p:cNvPr id="697" name="Google Shape;697;p28" descr="C:\Users\Administrator\Desktop\1.png"/>
          <p:cNvPicPr preferRelativeResize="0"/>
          <p:nvPr/>
        </p:nvPicPr>
        <p:blipFill rotWithShape="1">
          <a:blip r:embed="rId4">
            <a:alphaModFix/>
          </a:blip>
          <a:srcRect/>
          <a:stretch/>
        </p:blipFill>
        <p:spPr>
          <a:xfrm flipH="1">
            <a:off x="-123826" y="4115063"/>
            <a:ext cx="3552655" cy="2742938"/>
          </a:xfrm>
          <a:prstGeom prst="rect">
            <a:avLst/>
          </a:prstGeom>
          <a:noFill/>
          <a:ln>
            <a:noFill/>
          </a:ln>
        </p:spPr>
      </p:pic>
      <p:pic>
        <p:nvPicPr>
          <p:cNvPr id="698" name="Google Shape;698;p28" descr="C:\Users\Administrator\Desktop\8bea6ffdccf97f1fcc27cd2b7f144d91.png"/>
          <p:cNvPicPr preferRelativeResize="0"/>
          <p:nvPr/>
        </p:nvPicPr>
        <p:blipFill rotWithShape="1">
          <a:blip r:embed="rId5">
            <a:alphaModFix/>
          </a:blip>
          <a:srcRect/>
          <a:stretch/>
        </p:blipFill>
        <p:spPr>
          <a:xfrm flipH="1">
            <a:off x="7232855" y="-1"/>
            <a:ext cx="4959145" cy="2627453"/>
          </a:xfrm>
          <a:prstGeom prst="rect">
            <a:avLst/>
          </a:prstGeom>
          <a:noFill/>
          <a:ln>
            <a:noFill/>
          </a:ln>
        </p:spPr>
      </p:pic>
      <p:pic>
        <p:nvPicPr>
          <p:cNvPr id="699" name="Google Shape;699;p28"/>
          <p:cNvPicPr preferRelativeResize="0"/>
          <p:nvPr/>
        </p:nvPicPr>
        <p:blipFill rotWithShape="1">
          <a:blip r:embed="rId6">
            <a:alphaModFix/>
          </a:blip>
          <a:srcRect l="42271" t="9004" r="42261" b="27983"/>
          <a:stretch/>
        </p:blipFill>
        <p:spPr>
          <a:xfrm>
            <a:off x="3428830" y="6146534"/>
            <a:ext cx="495300" cy="520700"/>
          </a:xfrm>
          <a:prstGeom prst="rect">
            <a:avLst/>
          </a:prstGeom>
          <a:noFill/>
          <a:ln>
            <a:noFill/>
          </a:ln>
        </p:spPr>
      </p:pic>
      <p:sp>
        <p:nvSpPr>
          <p:cNvPr id="700" name="Google Shape;700;p28"/>
          <p:cNvSpPr/>
          <p:nvPr/>
        </p:nvSpPr>
        <p:spPr>
          <a:xfrm>
            <a:off x="3924128" y="6146534"/>
            <a:ext cx="716996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Times New Roman"/>
                <a:ea typeface="Times New Roman"/>
                <a:cs typeface="Times New Roman"/>
                <a:sym typeface="Times New Roman"/>
              </a:rPr>
              <a:t>NHÀ XUẤT BẢN GIÁO DỤC VIỆT NAM - 2023</a:t>
            </a:r>
            <a:endParaRPr sz="2400" b="0" i="0" u="none" strike="noStrike" cap="none" dirty="0">
              <a:solidFill>
                <a:schemeClr val="dk1"/>
              </a:solidFill>
              <a:latin typeface="Calibri"/>
              <a:ea typeface="Calibri"/>
              <a:cs typeface="Calibri"/>
              <a:sym typeface="Calibri"/>
            </a:endParaRPr>
          </a:p>
        </p:txBody>
      </p:sp>
      <p:sp>
        <p:nvSpPr>
          <p:cNvPr id="701" name="Google Shape;70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
          <p:cNvSpPr/>
          <p:nvPr/>
        </p:nvSpPr>
        <p:spPr>
          <a:xfrm>
            <a:off x="458832" y="1839790"/>
            <a:ext cx="11388610" cy="2215951"/>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4000" b="0" i="0" u="none" strike="noStrike" cap="none" dirty="0">
                <a:solidFill>
                  <a:srgbClr val="0070C0"/>
                </a:solidFill>
                <a:latin typeface="Times New Roman"/>
                <a:ea typeface="Times New Roman"/>
                <a:cs typeface="Times New Roman"/>
                <a:sym typeface="Times New Roman"/>
              </a:rPr>
              <a:t>GIỚI THIỆU CHƯƠNG TRÌNH</a:t>
            </a:r>
            <a:endParaRPr sz="4000" b="0" i="0" u="none" strike="noStrike" cap="none" dirty="0">
              <a:solidFill>
                <a:srgbClr val="0070C0"/>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None/>
            </a:pPr>
            <a:r>
              <a:rPr lang="en-US" sz="4000" b="1" i="0" u="none" strike="noStrike" cap="none" dirty="0">
                <a:solidFill>
                  <a:srgbClr val="0070C0"/>
                </a:solidFill>
                <a:latin typeface="Times New Roman"/>
                <a:ea typeface="Times New Roman"/>
                <a:cs typeface="Times New Roman"/>
                <a:sym typeface="Times New Roman"/>
              </a:rPr>
              <a:t>HOẠT ĐỘNG TRẢI NGHIỆM, HƯỚNG NGHIỆP TRONG CTGDPT 2018</a:t>
            </a:r>
            <a:endParaRPr sz="4000" b="1" i="0" u="none" strike="noStrike" cap="none" dirty="0">
              <a:solidFill>
                <a:srgbClr val="0070C0"/>
              </a:solidFill>
              <a:latin typeface="Times New Roman"/>
              <a:ea typeface="Times New Roman"/>
              <a:cs typeface="Times New Roman"/>
              <a:sym typeface="Times New Roman"/>
            </a:endParaRPr>
          </a:p>
        </p:txBody>
      </p:sp>
      <p:pic>
        <p:nvPicPr>
          <p:cNvPr id="121" name="Google Shape;121;p2"/>
          <p:cNvPicPr preferRelativeResize="0"/>
          <p:nvPr/>
        </p:nvPicPr>
        <p:blipFill rotWithShape="1">
          <a:blip r:embed="rId3">
            <a:alphaModFix/>
          </a:blip>
          <a:srcRect/>
          <a:stretch/>
        </p:blipFill>
        <p:spPr>
          <a:xfrm>
            <a:off x="458832" y="106968"/>
            <a:ext cx="1485330" cy="1297794"/>
          </a:xfrm>
          <a:prstGeom prst="rect">
            <a:avLst/>
          </a:prstGeom>
          <a:noFill/>
          <a:ln>
            <a:noFill/>
          </a:ln>
        </p:spPr>
      </p:pic>
      <p:pic>
        <p:nvPicPr>
          <p:cNvPr id="122" name="Google Shape;122;p2"/>
          <p:cNvPicPr preferRelativeResize="0"/>
          <p:nvPr/>
        </p:nvPicPr>
        <p:blipFill rotWithShape="1">
          <a:blip r:embed="rId4">
            <a:alphaModFix/>
          </a:blip>
          <a:srcRect l="42271" t="9004" r="42261" b="27983"/>
          <a:stretch/>
        </p:blipFill>
        <p:spPr>
          <a:xfrm>
            <a:off x="3175725" y="6102084"/>
            <a:ext cx="495300" cy="520700"/>
          </a:xfrm>
          <a:prstGeom prst="rect">
            <a:avLst/>
          </a:prstGeom>
          <a:noFill/>
          <a:ln>
            <a:noFill/>
          </a:ln>
        </p:spPr>
      </p:pic>
      <p:sp>
        <p:nvSpPr>
          <p:cNvPr id="123" name="Google Shape;123;p2"/>
          <p:cNvSpPr/>
          <p:nvPr/>
        </p:nvSpPr>
        <p:spPr>
          <a:xfrm>
            <a:off x="3846212" y="6094740"/>
            <a:ext cx="77666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Times New Roman"/>
                <a:ea typeface="Times New Roman"/>
                <a:cs typeface="Times New Roman"/>
                <a:sym typeface="Times New Roman"/>
              </a:rPr>
              <a:t>NHÀ XUẤT BẢN GIÁO DỤC VIỆT NAM - 2023</a:t>
            </a:r>
            <a:endParaRPr sz="2800" b="0" i="0" u="none" strike="noStrike" cap="none" dirty="0">
              <a:solidFill>
                <a:schemeClr val="dk1"/>
              </a:solidFill>
              <a:latin typeface="Calibri"/>
              <a:ea typeface="Calibri"/>
              <a:cs typeface="Calibri"/>
              <a:sym typeface="Calibri"/>
            </a:endParaRPr>
          </a:p>
        </p:txBody>
      </p:sp>
      <p:pic>
        <p:nvPicPr>
          <p:cNvPr id="124" name="Google Shape;124;p2" descr="C:\Users\Administrator\Desktop\1.png"/>
          <p:cNvPicPr preferRelativeResize="0"/>
          <p:nvPr/>
        </p:nvPicPr>
        <p:blipFill rotWithShape="1">
          <a:blip r:embed="rId5">
            <a:alphaModFix/>
          </a:blip>
          <a:srcRect/>
          <a:stretch/>
        </p:blipFill>
        <p:spPr>
          <a:xfrm flipH="1">
            <a:off x="-123825" y="4606753"/>
            <a:ext cx="2915816" cy="2251247"/>
          </a:xfrm>
          <a:prstGeom prst="rect">
            <a:avLst/>
          </a:prstGeom>
          <a:noFill/>
          <a:ln>
            <a:noFill/>
          </a:ln>
        </p:spPr>
      </p:pic>
      <p:pic>
        <p:nvPicPr>
          <p:cNvPr id="125" name="Google Shape;125;p2" descr="C:\Users\Administrator\Desktop\8bea6ffdccf97f1fcc27cd2b7f144d91.png"/>
          <p:cNvPicPr preferRelativeResize="0"/>
          <p:nvPr/>
        </p:nvPicPr>
        <p:blipFill rotWithShape="1">
          <a:blip r:embed="rId6">
            <a:alphaModFix/>
          </a:blip>
          <a:srcRect/>
          <a:stretch/>
        </p:blipFill>
        <p:spPr>
          <a:xfrm flipH="1">
            <a:off x="8107484" y="134056"/>
            <a:ext cx="4175956" cy="2212504"/>
          </a:xfrm>
          <a:prstGeom prst="rect">
            <a:avLst/>
          </a:prstGeom>
          <a:noFill/>
          <a:ln>
            <a:noFill/>
          </a:ln>
        </p:spPr>
      </p:pic>
      <p:sp>
        <p:nvSpPr>
          <p:cNvPr id="126" name="Google Shape;12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302" y="1310658"/>
            <a:ext cx="5734051" cy="1700022"/>
          </a:xfrm>
        </p:spPr>
        <p:txBody>
          <a:bodyPr>
            <a:noAutofit/>
          </a:bodyPr>
          <a:lstStyle/>
          <a:p>
            <a:r>
              <a:rPr lang="en-US" sz="3200" b="1" dirty="0">
                <a:solidFill>
                  <a:schemeClr val="accent4">
                    <a:lumMod val="75000"/>
                  </a:schemeClr>
                </a:solidFill>
                <a:latin typeface="Arial" panose="020B0604020202020204" pitchFamily="34" charset="0"/>
                <a:cs typeface="Arial" panose="020B0604020202020204" pitchFamily="34" charset="0"/>
              </a:rPr>
              <a:t>HOẠT ĐỘNG TRẢI </a:t>
            </a:r>
            <a:r>
              <a:rPr lang="en-US" sz="3200" b="1" dirty="0" err="1">
                <a:solidFill>
                  <a:schemeClr val="accent4">
                    <a:lumMod val="75000"/>
                  </a:schemeClr>
                </a:solidFill>
                <a:latin typeface="Arial" panose="020B0604020202020204" pitchFamily="34" charset="0"/>
                <a:cs typeface="Arial" panose="020B0604020202020204" pitchFamily="34" charset="0"/>
              </a:rPr>
              <a:t>NGHIỆM</a:t>
            </a:r>
            <a:r>
              <a:rPr lang="en-US" sz="3200" b="1" dirty="0">
                <a:solidFill>
                  <a:schemeClr val="accent4">
                    <a:lumMod val="75000"/>
                  </a:schemeClr>
                </a:solidFill>
                <a:latin typeface="Arial" panose="020B0604020202020204" pitchFamily="34" charset="0"/>
                <a:cs typeface="Arial" panose="020B0604020202020204" pitchFamily="34" charset="0"/>
              </a:rPr>
              <a:t>,</a:t>
            </a:r>
            <a:br>
              <a:rPr lang="en-US" sz="3200" b="1" dirty="0">
                <a:solidFill>
                  <a:schemeClr val="accent4">
                    <a:lumMod val="75000"/>
                  </a:schemeClr>
                </a:solidFill>
                <a:latin typeface="Arial" panose="020B0604020202020204" pitchFamily="34" charset="0"/>
                <a:cs typeface="Arial" panose="020B0604020202020204" pitchFamily="34" charset="0"/>
              </a:rPr>
            </a:br>
            <a:r>
              <a:rPr lang="en-US" sz="3200" b="1" dirty="0" err="1">
                <a:solidFill>
                  <a:schemeClr val="accent4">
                    <a:lumMod val="75000"/>
                  </a:schemeClr>
                </a:solidFill>
                <a:latin typeface="Arial" panose="020B0604020202020204" pitchFamily="34" charset="0"/>
                <a:cs typeface="Arial" panose="020B0604020202020204" pitchFamily="34" charset="0"/>
              </a:rPr>
              <a:t>HƯỚNG</a:t>
            </a:r>
            <a:r>
              <a:rPr lang="en-US" sz="3200" b="1" dirty="0">
                <a:solidFill>
                  <a:schemeClr val="accent4">
                    <a:lumMod val="75000"/>
                  </a:schemeClr>
                </a:solidFill>
                <a:latin typeface="Arial" panose="020B0604020202020204" pitchFamily="34" charset="0"/>
                <a:cs typeface="Arial" panose="020B0604020202020204" pitchFamily="34" charset="0"/>
              </a:rPr>
              <a:t> NGHIỆP </a:t>
            </a:r>
            <a:br>
              <a:rPr lang="en-US" sz="3200" b="1" dirty="0">
                <a:solidFill>
                  <a:srgbClr val="002060"/>
                </a:solidFill>
                <a:latin typeface="Arial" panose="020B0604020202020204" pitchFamily="34" charset="0"/>
                <a:cs typeface="Arial" panose="020B0604020202020204" pitchFamily="34" charset="0"/>
              </a:rPr>
            </a:br>
            <a:r>
              <a:rPr lang="en-US" sz="3200" b="1" dirty="0">
                <a:solidFill>
                  <a:srgbClr val="002060"/>
                </a:solidFill>
                <a:latin typeface="Arial" panose="020B0604020202020204" pitchFamily="34" charset="0"/>
                <a:cs typeface="Arial" panose="020B0604020202020204" pitchFamily="34" charset="0"/>
              </a:rPr>
              <a:t>TRONG CTGDPT 2018</a:t>
            </a:r>
          </a:p>
        </p:txBody>
      </p:sp>
      <p:sp>
        <p:nvSpPr>
          <p:cNvPr id="3" name="Subtitle 2"/>
          <p:cNvSpPr>
            <a:spLocks noGrp="1"/>
          </p:cNvSpPr>
          <p:nvPr>
            <p:ph type="subTitle" idx="1"/>
          </p:nvPr>
        </p:nvSpPr>
        <p:spPr>
          <a:xfrm>
            <a:off x="667104" y="3686215"/>
            <a:ext cx="6035605" cy="676904"/>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LÀ HOẠT ĐỘNG GIÁO DỤC BẮT BUỘC</a:t>
            </a:r>
          </a:p>
          <a:p>
            <a:endParaRPr lang="en-US" sz="3200" b="1" dirty="0">
              <a:solidFill>
                <a:srgbClr val="FF0000"/>
              </a:solidFill>
              <a:latin typeface="Arial" panose="020B0604020202020204" pitchFamily="34" charset="0"/>
              <a:cs typeface="Arial" panose="020B0604020202020204" pitchFamily="34" charset="0"/>
            </a:endParaRPr>
          </a:p>
          <a:p>
            <a:r>
              <a:rPr lang="en-US" sz="2800" b="1" dirty="0">
                <a:solidFill>
                  <a:srgbClr val="00B050"/>
                </a:solidFill>
                <a:latin typeface="Arial" panose="020B0604020202020204" pitchFamily="34" charset="0"/>
                <a:cs typeface="Arial" panose="020B0604020202020204" pitchFamily="34" charset="0"/>
              </a:rPr>
              <a:t>ĐÂY KHÔNG PHẢI LÀ MÔN HỌC</a:t>
            </a:r>
          </a:p>
        </p:txBody>
      </p:sp>
      <p:pic>
        <p:nvPicPr>
          <p:cNvPr id="6" name="Picture Placeholder 5"/>
          <p:cNvPicPr>
            <a:picLocks noGrp="1" noChangeAspect="1"/>
          </p:cNvPicPr>
          <p:nvPr>
            <p:ph type="pic" sz="quarter" idx="13"/>
          </p:nvPr>
        </p:nvPicPr>
        <p:blipFill>
          <a:blip r:embed="rId2"/>
          <a:srcRect l="15192" r="15192"/>
          <a:stretch>
            <a:fillRect/>
          </a:stretch>
        </p:blipFill>
        <p:spPr>
          <a:prstGeom prst="rect">
            <a:avLst/>
          </a:prstGeom>
        </p:spPr>
      </p:pic>
      <p:pic>
        <p:nvPicPr>
          <p:cNvPr id="7" name="Picture 6" descr="logo-CHAN-TROI-SANG-TA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5270" y="1"/>
            <a:ext cx="1651269" cy="1480457"/>
          </a:xfrm>
          <a:prstGeom prst="rect">
            <a:avLst/>
          </a:prstGeom>
          <a:noFill/>
          <a:ln>
            <a:noFill/>
          </a:ln>
        </p:spPr>
      </p:pic>
    </p:spTree>
    <p:extLst>
      <p:ext uri="{BB962C8B-B14F-4D97-AF65-F5344CB8AC3E}">
        <p14:creationId xmlns:p14="http://schemas.microsoft.com/office/powerpoint/2010/main" val="172235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xfrm>
            <a:off x="-1438" y="304800"/>
            <a:ext cx="12191851" cy="457200"/>
          </a:xfrm>
          <a:prstGeom prst="rect">
            <a:avLst/>
          </a:prstGeom>
          <a:solidFill>
            <a:srgbClr val="BBD6EE"/>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sz="2400" b="1">
                <a:latin typeface="Arial"/>
                <a:ea typeface="Arial"/>
                <a:cs typeface="Arial"/>
                <a:sym typeface="Arial"/>
              </a:rPr>
              <a:t>CHƯƠNG TRÌNH HOẠT ĐỘNG TRẢI NGHIỆM, HƯỚNG NGHIỆP TRONG CTGDPT 2018</a:t>
            </a:r>
            <a:endParaRPr/>
          </a:p>
        </p:txBody>
      </p:sp>
      <p:grpSp>
        <p:nvGrpSpPr>
          <p:cNvPr id="132" name="Google Shape;132;p3"/>
          <p:cNvGrpSpPr/>
          <p:nvPr/>
        </p:nvGrpSpPr>
        <p:grpSpPr>
          <a:xfrm>
            <a:off x="1103387" y="1219200"/>
            <a:ext cx="9982200" cy="5029198"/>
            <a:chOff x="0" y="0"/>
            <a:chExt cx="9982200" cy="5029198"/>
          </a:xfrm>
        </p:grpSpPr>
        <p:sp>
          <p:nvSpPr>
            <p:cNvPr id="133" name="Google Shape;133;p3"/>
            <p:cNvSpPr/>
            <p:nvPr/>
          </p:nvSpPr>
          <p:spPr>
            <a:xfrm>
              <a:off x="0" y="0"/>
              <a:ext cx="9982200" cy="157162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34" name="Google Shape;134;p3"/>
            <p:cNvSpPr txBox="1"/>
            <p:nvPr/>
          </p:nvSpPr>
          <p:spPr>
            <a:xfrm>
              <a:off x="2153602" y="0"/>
              <a:ext cx="7828597" cy="1571624"/>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endParaRPr sz="2000" b="0" i="0" u="none" strike="noStrike" cap="none" dirty="0">
                <a:solidFill>
                  <a:schemeClr val="lt1"/>
                </a:solidFill>
                <a:latin typeface="Calibri"/>
                <a:ea typeface="Calibri"/>
                <a:cs typeface="Calibri"/>
                <a:sym typeface="Calibri"/>
              </a:endParaRPr>
            </a:p>
            <a:p>
              <a:pPr marL="0" marR="0" lvl="0" indent="0" algn="l" rtl="0">
                <a:lnSpc>
                  <a:spcPct val="90000"/>
                </a:lnSpc>
                <a:spcBef>
                  <a:spcPts val="560"/>
                </a:spcBef>
                <a:spcAft>
                  <a:spcPts val="0"/>
                </a:spcAft>
                <a:buClr>
                  <a:srgbClr val="000000"/>
                </a:buClr>
                <a:buSzPts val="1600"/>
                <a:buFont typeface="Arial"/>
                <a:buNone/>
              </a:pPr>
              <a:r>
                <a:rPr lang="en-US" sz="2000" b="0" i="0" u="none" strike="noStrike" cap="none" dirty="0" err="1">
                  <a:solidFill>
                    <a:schemeClr val="lt1"/>
                  </a:solidFill>
                  <a:latin typeface="Calibri"/>
                  <a:ea typeface="Calibri"/>
                  <a:cs typeface="Calibri"/>
                  <a:sym typeface="Calibri"/>
                </a:rPr>
                <a:t>Là</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HOẠT</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ĐỘNG</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GIÁO</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DỤC</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trong</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nhà</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trường</a:t>
              </a:r>
              <a:endParaRPr sz="2000" b="0" i="0" u="none" strike="noStrike" cap="none" dirty="0">
                <a:solidFill>
                  <a:schemeClr val="lt1"/>
                </a:solidFill>
                <a:latin typeface="Calibri"/>
                <a:ea typeface="Calibri"/>
                <a:cs typeface="Calibri"/>
                <a:sym typeface="Calibri"/>
              </a:endParaRPr>
            </a:p>
            <a:p>
              <a:pPr marL="0" marR="0" lvl="0" indent="0" algn="l" rtl="0">
                <a:lnSpc>
                  <a:spcPct val="90000"/>
                </a:lnSpc>
                <a:spcBef>
                  <a:spcPts val="560"/>
                </a:spcBef>
                <a:spcAft>
                  <a:spcPts val="0"/>
                </a:spcAft>
                <a:buClr>
                  <a:srgbClr val="000000"/>
                </a:buClr>
                <a:buSzPts val="1600"/>
                <a:buFont typeface="Arial"/>
                <a:buNone/>
              </a:pPr>
              <a:r>
                <a:rPr lang="en-US" sz="2000" b="0" i="0" u="none" strike="noStrike" cap="none" dirty="0" err="1">
                  <a:solidFill>
                    <a:schemeClr val="lt1"/>
                  </a:solidFill>
                  <a:latin typeface="Calibri"/>
                  <a:ea typeface="Calibri"/>
                  <a:cs typeface="Calibri"/>
                  <a:sym typeface="Calibri"/>
                </a:rPr>
                <a:t>Bắt</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buộc</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từ</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lớp</a:t>
              </a:r>
              <a:r>
                <a:rPr lang="en-US" sz="2000" b="0" i="0" u="none" strike="noStrike" cap="none" dirty="0">
                  <a:solidFill>
                    <a:schemeClr val="lt1"/>
                  </a:solidFill>
                  <a:latin typeface="Calibri"/>
                  <a:ea typeface="Calibri"/>
                  <a:cs typeface="Calibri"/>
                  <a:sym typeface="Calibri"/>
                </a:rPr>
                <a:t> 6 </a:t>
              </a:r>
              <a:r>
                <a:rPr lang="en-US" sz="2000" b="0" i="0" u="none" strike="noStrike" cap="none" dirty="0" err="1">
                  <a:solidFill>
                    <a:schemeClr val="lt1"/>
                  </a:solidFill>
                  <a:latin typeface="Calibri"/>
                  <a:ea typeface="Calibri"/>
                  <a:cs typeface="Calibri"/>
                  <a:sym typeface="Calibri"/>
                </a:rPr>
                <a:t>đến</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lớp</a:t>
              </a:r>
              <a:r>
                <a:rPr lang="en-US" sz="2000" b="0" i="0" u="none" strike="noStrike" cap="none" dirty="0">
                  <a:solidFill>
                    <a:schemeClr val="lt1"/>
                  </a:solidFill>
                  <a:latin typeface="Calibri"/>
                  <a:ea typeface="Calibri"/>
                  <a:cs typeface="Calibri"/>
                  <a:sym typeface="Calibri"/>
                </a:rPr>
                <a:t> 9</a:t>
              </a:r>
              <a:endParaRPr sz="2000" b="0" i="0" u="none" strike="noStrike" cap="none" dirty="0">
                <a:solidFill>
                  <a:schemeClr val="lt1"/>
                </a:solidFill>
                <a:latin typeface="Calibri"/>
                <a:ea typeface="Calibri"/>
                <a:cs typeface="Calibri"/>
                <a:sym typeface="Calibri"/>
              </a:endParaRPr>
            </a:p>
            <a:p>
              <a:pPr marL="0" marR="0" lvl="0" indent="0" algn="l" rtl="0">
                <a:lnSpc>
                  <a:spcPct val="90000"/>
                </a:lnSpc>
                <a:spcBef>
                  <a:spcPts val="560"/>
                </a:spcBef>
                <a:spcAft>
                  <a:spcPts val="0"/>
                </a:spcAft>
                <a:buClr>
                  <a:srgbClr val="000000"/>
                </a:buClr>
                <a:buSzPts val="1600"/>
                <a:buFont typeface="Arial"/>
                <a:buNone/>
              </a:pPr>
              <a:r>
                <a:rPr lang="en-US" sz="2000" b="0" i="0" u="none" strike="noStrike" cap="none" dirty="0">
                  <a:solidFill>
                    <a:schemeClr val="lt1"/>
                  </a:solidFill>
                  <a:latin typeface="Calibri"/>
                  <a:ea typeface="Calibri"/>
                  <a:cs typeface="Calibri"/>
                  <a:sym typeface="Calibri"/>
                </a:rPr>
                <a:t>Do </a:t>
              </a:r>
              <a:r>
                <a:rPr lang="en-US" sz="2000" b="0" i="0" u="none" strike="noStrike" cap="none" dirty="0" err="1">
                  <a:solidFill>
                    <a:schemeClr val="lt1"/>
                  </a:solidFill>
                  <a:latin typeface="Calibri"/>
                  <a:ea typeface="Calibri"/>
                  <a:cs typeface="Calibri"/>
                  <a:sym typeface="Calibri"/>
                </a:rPr>
                <a:t>nhà</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giáo</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dục</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định</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hướng</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thiết</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kế</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và</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hướng</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dẫn</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thực</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hiện</a:t>
              </a:r>
              <a:r>
                <a:rPr lang="en-US" sz="2000" b="0" i="0" u="none" strike="noStrike" cap="none" dirty="0">
                  <a:solidFill>
                    <a:schemeClr val="lt1"/>
                  </a:solidFill>
                  <a:latin typeface="Calibri"/>
                  <a:ea typeface="Calibri"/>
                  <a:cs typeface="Calibri"/>
                  <a:sym typeface="Calibri"/>
                </a:rPr>
                <a:t>. </a:t>
              </a:r>
              <a:endParaRPr sz="2000" b="0" i="0" u="none" strike="noStrike" cap="none" dirty="0">
                <a:solidFill>
                  <a:schemeClr val="lt1"/>
                </a:solidFill>
                <a:latin typeface="Calibri"/>
                <a:ea typeface="Calibri"/>
                <a:cs typeface="Calibri"/>
                <a:sym typeface="Calibri"/>
              </a:endParaRPr>
            </a:p>
          </p:txBody>
        </p:sp>
        <p:sp>
          <p:nvSpPr>
            <p:cNvPr id="135" name="Google Shape;135;p3"/>
            <p:cNvSpPr/>
            <p:nvPr/>
          </p:nvSpPr>
          <p:spPr>
            <a:xfrm>
              <a:off x="157162" y="157162"/>
              <a:ext cx="1996440" cy="1257299"/>
            </a:xfrm>
            <a:prstGeom prst="roundRect">
              <a:avLst>
                <a:gd name="adj" fmla="val 10000"/>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p:txBody>
        </p:sp>
        <p:sp>
          <p:nvSpPr>
            <p:cNvPr id="136" name="Google Shape;136;p3"/>
            <p:cNvSpPr/>
            <p:nvPr/>
          </p:nvSpPr>
          <p:spPr>
            <a:xfrm>
              <a:off x="0" y="1728787"/>
              <a:ext cx="9982200" cy="1571624"/>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37" name="Google Shape;137;p3"/>
            <p:cNvSpPr txBox="1"/>
            <p:nvPr/>
          </p:nvSpPr>
          <p:spPr>
            <a:xfrm>
              <a:off x="2153602" y="1728787"/>
              <a:ext cx="7828597" cy="1571624"/>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2000" b="0" i="0" u="none" strike="noStrike" cap="none">
                  <a:solidFill>
                    <a:schemeClr val="lt1"/>
                  </a:solidFill>
                  <a:latin typeface="Calibri"/>
                  <a:ea typeface="Calibri"/>
                  <a:cs typeface="Calibri"/>
                  <a:sym typeface="Calibri"/>
                </a:rPr>
                <a:t>Tạo cơ hội cho học sinh tiếp cận thực tế, thể nghiệm các cảm xúc tích cực, khai thác những kinh nghiệm đã có và huy động tổng hợp kiến thức, kĩ năng của các môn học để thực hiện những nhiệm vụ được giao hoặc giải quyết những vấn đề của thực tiễn đời sống nhà trường, gia đình, xã hội phù hợp với lứa tuổi. </a:t>
              </a:r>
              <a:endParaRPr sz="2000" b="0" i="0" u="none" strike="noStrike" cap="none">
                <a:solidFill>
                  <a:schemeClr val="lt1"/>
                </a:solidFill>
                <a:latin typeface="Calibri"/>
                <a:ea typeface="Calibri"/>
                <a:cs typeface="Calibri"/>
                <a:sym typeface="Calibri"/>
              </a:endParaRPr>
            </a:p>
          </p:txBody>
        </p:sp>
        <p:sp>
          <p:nvSpPr>
            <p:cNvPr id="138" name="Google Shape;138;p3"/>
            <p:cNvSpPr/>
            <p:nvPr/>
          </p:nvSpPr>
          <p:spPr>
            <a:xfrm>
              <a:off x="157162" y="1885949"/>
              <a:ext cx="1996440" cy="1257299"/>
            </a:xfrm>
            <a:prstGeom prst="roundRect">
              <a:avLst>
                <a:gd name="adj" fmla="val 10000"/>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39" name="Google Shape;139;p3"/>
            <p:cNvSpPr/>
            <p:nvPr/>
          </p:nvSpPr>
          <p:spPr>
            <a:xfrm>
              <a:off x="0" y="3457574"/>
              <a:ext cx="9982200" cy="157162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40" name="Google Shape;140;p3"/>
            <p:cNvSpPr txBox="1"/>
            <p:nvPr/>
          </p:nvSpPr>
          <p:spPr>
            <a:xfrm>
              <a:off x="2153602" y="3457574"/>
              <a:ext cx="7828597" cy="1571624"/>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2000" b="0" i="0" u="none" strike="noStrike" cap="none">
                  <a:solidFill>
                    <a:schemeClr val="dk1"/>
                  </a:solidFill>
                  <a:latin typeface="Calibri"/>
                  <a:ea typeface="Calibri"/>
                  <a:cs typeface="Calibri"/>
                  <a:sym typeface="Calibri"/>
                </a:rPr>
                <a:t>Những kinh nghiệm đã trải qua được chuyển hoá thành tri thức mới, hiểu biết mới, kĩ năng mới góp phần phát huy tiềm năng sáng tạo và khả năng thích ứng với cuộc sống, môi trường và nghề nghiệp tương lai.</a:t>
              </a:r>
              <a:endParaRPr sz="2000" b="0" i="0" u="none" strike="noStrike" cap="none">
                <a:solidFill>
                  <a:schemeClr val="dk1"/>
                </a:solidFill>
                <a:latin typeface="Calibri"/>
                <a:ea typeface="Calibri"/>
                <a:cs typeface="Calibri"/>
                <a:sym typeface="Calibri"/>
              </a:endParaRPr>
            </a:p>
          </p:txBody>
        </p:sp>
        <p:sp>
          <p:nvSpPr>
            <p:cNvPr id="141" name="Google Shape;141;p3"/>
            <p:cNvSpPr/>
            <p:nvPr/>
          </p:nvSpPr>
          <p:spPr>
            <a:xfrm>
              <a:off x="157162" y="3614737"/>
              <a:ext cx="1996440" cy="1257299"/>
            </a:xfrm>
            <a:prstGeom prst="roundRect">
              <a:avLst>
                <a:gd name="adj" fmla="val 10000"/>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grpSp>
      <p:pic>
        <p:nvPicPr>
          <p:cNvPr id="3" name="Picture 2">
            <a:extLst>
              <a:ext uri="{FF2B5EF4-FFF2-40B4-BE49-F238E27FC236}">
                <a16:creationId xmlns:a16="http://schemas.microsoft.com/office/drawing/2014/main" id="{106E1039-B424-9DC5-A59F-8833CF96A7A7}"/>
              </a:ext>
            </a:extLst>
          </p:cNvPr>
          <p:cNvPicPr>
            <a:picLocks noChangeAspect="1"/>
          </p:cNvPicPr>
          <p:nvPr/>
        </p:nvPicPr>
        <p:blipFill rotWithShape="1">
          <a:blip r:embed="rId6"/>
          <a:srcRect t="42986" b="13657"/>
          <a:stretch/>
        </p:blipFill>
        <p:spPr>
          <a:xfrm>
            <a:off x="1260549" y="1447061"/>
            <a:ext cx="1956757" cy="1186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pSp>
        <p:nvGrpSpPr>
          <p:cNvPr id="204" name="Google Shape;204;g113ac30190f_0_112"/>
          <p:cNvGrpSpPr/>
          <p:nvPr/>
        </p:nvGrpSpPr>
        <p:grpSpPr>
          <a:xfrm>
            <a:off x="3130329" y="2060600"/>
            <a:ext cx="5736844" cy="2968986"/>
            <a:chOff x="1291687" y="233786"/>
            <a:chExt cx="5736844" cy="2968986"/>
          </a:xfrm>
        </p:grpSpPr>
        <p:sp>
          <p:nvSpPr>
            <p:cNvPr id="205" name="Google Shape;205;g113ac30190f_0_112"/>
            <p:cNvSpPr/>
            <p:nvPr/>
          </p:nvSpPr>
          <p:spPr>
            <a:xfrm>
              <a:off x="3254478" y="1738772"/>
              <a:ext cx="1833600" cy="1464000"/>
            </a:xfrm>
            <a:prstGeom prst="ellipse">
              <a:avLst/>
            </a:prstGeom>
            <a:gradFill>
              <a:gsLst>
                <a:gs pos="0">
                  <a:srgbClr val="F08B54"/>
                </a:gs>
                <a:gs pos="50000">
                  <a:srgbClr val="F67A26"/>
                </a:gs>
                <a:gs pos="100000">
                  <a:srgbClr val="E36A18"/>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113ac30190f_0_112"/>
            <p:cNvSpPr txBox="1"/>
            <p:nvPr/>
          </p:nvSpPr>
          <p:spPr>
            <a:xfrm>
              <a:off x="3522988" y="1953159"/>
              <a:ext cx="1296600" cy="1035300"/>
            </a:xfrm>
            <a:prstGeom prst="rect">
              <a:avLst/>
            </a:prstGeom>
            <a:noFill/>
            <a:ln>
              <a:noFill/>
            </a:ln>
          </p:spPr>
          <p:txBody>
            <a:bodyPr spcFirstLastPara="1" wrap="square" lIns="14600" tIns="14600" rIns="14600" bIns="146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n-US" sz="2300" b="1" i="0" u="none" strike="noStrike" cap="none" dirty="0" err="1">
                  <a:solidFill>
                    <a:srgbClr val="000000"/>
                  </a:solidFill>
                  <a:latin typeface="Arial" panose="020B0604020202020204" pitchFamily="34" charset="0"/>
                  <a:ea typeface="Calibri"/>
                  <a:cs typeface="Arial" panose="020B0604020202020204" pitchFamily="34" charset="0"/>
                  <a:sym typeface="Calibri"/>
                </a:rPr>
                <a:t>MỤC</a:t>
              </a:r>
              <a:r>
                <a:rPr lang="en-US" sz="23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2300" b="1" i="0" u="none" strike="noStrike" cap="none" dirty="0" err="1">
                  <a:solidFill>
                    <a:srgbClr val="000000"/>
                  </a:solidFill>
                  <a:latin typeface="Arial" panose="020B0604020202020204" pitchFamily="34" charset="0"/>
                  <a:ea typeface="Calibri"/>
                  <a:cs typeface="Arial" panose="020B0604020202020204" pitchFamily="34" charset="0"/>
                  <a:sym typeface="Calibri"/>
                </a:rPr>
                <a:t>TIÊU</a:t>
              </a:r>
              <a:r>
                <a:rPr lang="en-US" sz="23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2300" b="1" i="0" u="none" strike="noStrike" cap="none" dirty="0" err="1">
                  <a:solidFill>
                    <a:srgbClr val="000000"/>
                  </a:solidFill>
                  <a:latin typeface="Arial" panose="020B0604020202020204" pitchFamily="34" charset="0"/>
                  <a:ea typeface="Calibri"/>
                  <a:cs typeface="Arial" panose="020B0604020202020204" pitchFamily="34" charset="0"/>
                  <a:sym typeface="Calibri"/>
                </a:rPr>
                <a:t>HĐTN</a:t>
              </a:r>
              <a:r>
                <a:rPr lang="en-US" sz="23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2300" b="1" i="0" u="none" strike="noStrike" cap="none" dirty="0" err="1">
                  <a:solidFill>
                    <a:srgbClr val="000000"/>
                  </a:solidFill>
                  <a:latin typeface="Arial" panose="020B0604020202020204" pitchFamily="34" charset="0"/>
                  <a:ea typeface="Calibri"/>
                  <a:cs typeface="Arial" panose="020B0604020202020204" pitchFamily="34" charset="0"/>
                  <a:sym typeface="Calibri"/>
                </a:rPr>
                <a:t>HN</a:t>
              </a:r>
              <a:endParaRPr sz="23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207" name="Google Shape;207;g113ac30190f_0_112"/>
            <p:cNvSpPr/>
            <p:nvPr/>
          </p:nvSpPr>
          <p:spPr>
            <a:xfrm rot="-8707674">
              <a:off x="1961972" y="1274992"/>
              <a:ext cx="1585144" cy="417195"/>
            </a:xfrm>
            <a:prstGeom prst="leftArrow">
              <a:avLst>
                <a:gd name="adj1" fmla="val 60000"/>
                <a:gd name="adj2" fmla="val 50000"/>
              </a:avLst>
            </a:prstGeom>
            <a:gradFill>
              <a:gsLst>
                <a:gs pos="0">
                  <a:srgbClr val="AFAFAF"/>
                </a:gs>
                <a:gs pos="50000">
                  <a:schemeClr val="accent3"/>
                </a:gs>
                <a:gs pos="100000">
                  <a:srgbClr val="91919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113ac30190f_0_112"/>
            <p:cNvSpPr/>
            <p:nvPr/>
          </p:nvSpPr>
          <p:spPr>
            <a:xfrm>
              <a:off x="1291687" y="474241"/>
              <a:ext cx="1625100" cy="1112700"/>
            </a:xfrm>
            <a:prstGeom prst="roundRect">
              <a:avLst>
                <a:gd name="adj" fmla="val 10000"/>
              </a:avLst>
            </a:prstGeom>
            <a:solidFill>
              <a:srgbClr val="D0CE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113ac30190f_0_112"/>
            <p:cNvSpPr txBox="1"/>
            <p:nvPr/>
          </p:nvSpPr>
          <p:spPr>
            <a:xfrm>
              <a:off x="1324274" y="506828"/>
              <a:ext cx="1559700" cy="10473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Năng</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lực</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endParaRPr sz="15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525"/>
                </a:spcBef>
                <a:spcAft>
                  <a:spcPts val="0"/>
                </a:spcAft>
                <a:buClr>
                  <a:srgbClr val="000000"/>
                </a:buClr>
                <a:buSzPts val="1500"/>
                <a:buFont typeface="Arial"/>
                <a:buNone/>
              </a:pP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thích</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ứng</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với</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endParaRPr sz="15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525"/>
                </a:spcBef>
                <a:spcAft>
                  <a:spcPts val="0"/>
                </a:spcAft>
                <a:buClr>
                  <a:srgbClr val="000000"/>
                </a:buClr>
                <a:buSzPts val="1500"/>
                <a:buFont typeface="Arial"/>
                <a:buNone/>
              </a:pP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cuộc</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sống</a:t>
              </a:r>
              <a:endParaRPr sz="15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210" name="Google Shape;210;g113ac30190f_0_112"/>
            <p:cNvSpPr/>
            <p:nvPr/>
          </p:nvSpPr>
          <p:spPr>
            <a:xfrm rot="-5215489">
              <a:off x="3832481" y="1154622"/>
              <a:ext cx="810868" cy="417307"/>
            </a:xfrm>
            <a:prstGeom prst="leftArrow">
              <a:avLst>
                <a:gd name="adj1" fmla="val 60000"/>
                <a:gd name="adj2" fmla="val 50000"/>
              </a:avLst>
            </a:prstGeom>
            <a:gradFill>
              <a:gsLst>
                <a:gs pos="0">
                  <a:srgbClr val="CE7070"/>
                </a:gs>
                <a:gs pos="50000">
                  <a:srgbClr val="CD5455"/>
                </a:gs>
                <a:gs pos="100000">
                  <a:srgbClr val="BB4343"/>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g113ac30190f_0_112"/>
            <p:cNvSpPr/>
            <p:nvPr/>
          </p:nvSpPr>
          <p:spPr>
            <a:xfrm>
              <a:off x="3431113" y="233786"/>
              <a:ext cx="1662600" cy="1085400"/>
            </a:xfrm>
            <a:prstGeom prst="roundRect">
              <a:avLst>
                <a:gd name="adj" fmla="val 10000"/>
              </a:avLst>
            </a:prstGeom>
            <a:solidFill>
              <a:srgbClr val="F4B0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113ac30190f_0_112"/>
            <p:cNvSpPr txBox="1"/>
            <p:nvPr/>
          </p:nvSpPr>
          <p:spPr>
            <a:xfrm>
              <a:off x="3462900" y="265573"/>
              <a:ext cx="1599000" cy="10218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Năng</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lực</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endParaRPr sz="15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525"/>
                </a:spcBef>
                <a:spcAft>
                  <a:spcPts val="0"/>
                </a:spcAft>
                <a:buClr>
                  <a:srgbClr val="000000"/>
                </a:buClr>
                <a:buSzPts val="1500"/>
                <a:buFont typeface="Arial"/>
                <a:buNone/>
              </a:pP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thiết</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kế</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và</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endParaRPr sz="15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525"/>
                </a:spcBef>
                <a:spcAft>
                  <a:spcPts val="0"/>
                </a:spcAft>
                <a:buClr>
                  <a:srgbClr val="000000"/>
                </a:buClr>
                <a:buSzPts val="1500"/>
                <a:buFont typeface="Arial"/>
                <a:buNone/>
              </a:pP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tổ</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chức</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hoạt</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động</a:t>
              </a:r>
              <a:endParaRPr sz="15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213" name="Google Shape;213;g113ac30190f_0_112"/>
            <p:cNvSpPr/>
            <p:nvPr/>
          </p:nvSpPr>
          <p:spPr>
            <a:xfrm rot="-2076718">
              <a:off x="4796341" y="1248914"/>
              <a:ext cx="1685869" cy="417326"/>
            </a:xfrm>
            <a:prstGeom prst="leftArrow">
              <a:avLst>
                <a:gd name="adj1" fmla="val 60000"/>
                <a:gd name="adj2" fmla="val 50000"/>
              </a:avLst>
            </a:prstGeom>
            <a:gradFill>
              <a:gsLst>
                <a:gs pos="0">
                  <a:srgbClr val="FF4747"/>
                </a:gs>
                <a:gs pos="50000">
                  <a:srgbClr val="FF0000"/>
                </a:gs>
                <a:gs pos="100000">
                  <a:srgbClr val="E300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g113ac30190f_0_112"/>
            <p:cNvSpPr/>
            <p:nvPr/>
          </p:nvSpPr>
          <p:spPr>
            <a:xfrm>
              <a:off x="5637731" y="422311"/>
              <a:ext cx="1390800" cy="1112700"/>
            </a:xfrm>
            <a:prstGeom prst="roundRect">
              <a:avLst>
                <a:gd name="adj" fmla="val 10000"/>
              </a:avLst>
            </a:prstGeom>
            <a:solidFill>
              <a:srgbClr val="C55A1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g113ac30190f_0_112"/>
            <p:cNvSpPr txBox="1"/>
            <p:nvPr/>
          </p:nvSpPr>
          <p:spPr>
            <a:xfrm>
              <a:off x="5670318" y="454898"/>
              <a:ext cx="1325700" cy="1047300"/>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Năng</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lực</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endParaRPr sz="15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525"/>
                </a:spcBef>
                <a:spcAft>
                  <a:spcPts val="0"/>
                </a:spcAft>
                <a:buClr>
                  <a:srgbClr val="000000"/>
                </a:buClr>
                <a:buSzPts val="1500"/>
                <a:buFont typeface="Arial"/>
                <a:buNone/>
              </a:pP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định</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hướng</a:t>
              </a:r>
              <a:endParaRPr sz="15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525"/>
                </a:spcBef>
                <a:spcAft>
                  <a:spcPts val="0"/>
                </a:spcAft>
                <a:buClr>
                  <a:srgbClr val="000000"/>
                </a:buClr>
                <a:buSzPts val="1500"/>
                <a:buFont typeface="Arial"/>
                <a:buNone/>
              </a:pP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nghề</a:t>
              </a:r>
              <a:r>
                <a:rPr lang="en-US" sz="1500" b="1" i="0" u="none" strike="noStrike" cap="none" dirty="0">
                  <a:solidFill>
                    <a:srgbClr val="000000"/>
                  </a:solidFill>
                  <a:latin typeface="Arial" panose="020B0604020202020204" pitchFamily="34" charset="0"/>
                  <a:ea typeface="Calibri"/>
                  <a:cs typeface="Arial" panose="020B0604020202020204" pitchFamily="34" charset="0"/>
                  <a:sym typeface="Calibri"/>
                </a:rPr>
                <a:t> </a:t>
              </a:r>
              <a:r>
                <a:rPr lang="en-US" sz="1500" b="1" i="0" u="none" strike="noStrike" cap="none" dirty="0" err="1">
                  <a:solidFill>
                    <a:srgbClr val="000000"/>
                  </a:solidFill>
                  <a:latin typeface="Arial" panose="020B0604020202020204" pitchFamily="34" charset="0"/>
                  <a:ea typeface="Calibri"/>
                  <a:cs typeface="Arial" panose="020B0604020202020204" pitchFamily="34" charset="0"/>
                  <a:sym typeface="Calibri"/>
                </a:rPr>
                <a:t>nghiệp</a:t>
              </a:r>
              <a:endParaRPr sz="15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216" name="Google Shape;216;g113ac30190f_0_112"/>
          <p:cNvGrpSpPr/>
          <p:nvPr/>
        </p:nvGrpSpPr>
        <p:grpSpPr>
          <a:xfrm>
            <a:off x="3695195" y="5370719"/>
            <a:ext cx="4547652" cy="1082928"/>
            <a:chOff x="1832734" y="461"/>
            <a:chExt cx="4547652" cy="1082928"/>
          </a:xfrm>
          <a:solidFill>
            <a:schemeClr val="accent1">
              <a:lumMod val="60000"/>
              <a:lumOff val="40000"/>
            </a:schemeClr>
          </a:solidFill>
        </p:grpSpPr>
        <p:sp>
          <p:nvSpPr>
            <p:cNvPr id="217" name="Google Shape;217;g113ac30190f_0_112"/>
            <p:cNvSpPr/>
            <p:nvPr/>
          </p:nvSpPr>
          <p:spPr>
            <a:xfrm>
              <a:off x="1832734" y="461"/>
              <a:ext cx="1082700" cy="1082700"/>
            </a:xfrm>
            <a:prstGeom prst="ellipse">
              <a:avLst/>
            </a:pr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g113ac30190f_0_112"/>
            <p:cNvSpPr txBox="1"/>
            <p:nvPr/>
          </p:nvSpPr>
          <p:spPr>
            <a:xfrm>
              <a:off x="1991306" y="159033"/>
              <a:ext cx="765600" cy="765600"/>
            </a:xfrm>
            <a:prstGeom prst="rect">
              <a:avLst/>
            </a:prstGeom>
            <a:grpFill/>
            <a:ln>
              <a:noFill/>
            </a:ln>
          </p:spPr>
          <p:txBody>
            <a:bodyPr spcFirstLastPara="1" wrap="square" lIns="59575" tIns="24125" rIns="595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Yêu</a:t>
              </a:r>
              <a:r>
                <a:rPr lang="en-US" sz="19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nước</a:t>
              </a:r>
              <a:endParaRPr sz="1900" b="1"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219" name="Google Shape;219;g113ac30190f_0_112"/>
            <p:cNvSpPr/>
            <p:nvPr/>
          </p:nvSpPr>
          <p:spPr>
            <a:xfrm>
              <a:off x="2698972" y="461"/>
              <a:ext cx="1082700" cy="1082700"/>
            </a:xfrm>
            <a:prstGeom prst="ellipse">
              <a:avLst/>
            </a:pr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g113ac30190f_0_112"/>
            <p:cNvSpPr txBox="1"/>
            <p:nvPr/>
          </p:nvSpPr>
          <p:spPr>
            <a:xfrm>
              <a:off x="2857544" y="159033"/>
              <a:ext cx="765600" cy="765600"/>
            </a:xfrm>
            <a:prstGeom prst="rect">
              <a:avLst/>
            </a:prstGeom>
            <a:grpFill/>
            <a:ln>
              <a:noFill/>
            </a:ln>
          </p:spPr>
          <p:txBody>
            <a:bodyPr spcFirstLastPara="1" wrap="square" lIns="59575" tIns="24125" rIns="595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Nhân</a:t>
              </a:r>
              <a:r>
                <a:rPr lang="en-US" sz="19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ái</a:t>
              </a:r>
              <a:r>
                <a:rPr lang="en-US" sz="19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endParaRPr sz="1400" b="1" i="0" u="none" strike="noStrike" cap="none" dirty="0">
                <a:solidFill>
                  <a:srgbClr val="000000"/>
                </a:solidFill>
                <a:sym typeface="Arial"/>
              </a:endParaRPr>
            </a:p>
          </p:txBody>
        </p:sp>
        <p:sp>
          <p:nvSpPr>
            <p:cNvPr id="221" name="Google Shape;221;g113ac30190f_0_112"/>
            <p:cNvSpPr/>
            <p:nvPr/>
          </p:nvSpPr>
          <p:spPr>
            <a:xfrm>
              <a:off x="3565210" y="461"/>
              <a:ext cx="1082700" cy="1082700"/>
            </a:xfrm>
            <a:prstGeom prst="ellipse">
              <a:avLst/>
            </a:pr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g113ac30190f_0_112"/>
            <p:cNvSpPr txBox="1"/>
            <p:nvPr/>
          </p:nvSpPr>
          <p:spPr>
            <a:xfrm>
              <a:off x="3723782" y="159033"/>
              <a:ext cx="765600" cy="765600"/>
            </a:xfrm>
            <a:prstGeom prst="rect">
              <a:avLst/>
            </a:prstGeom>
            <a:grpFill/>
            <a:ln>
              <a:noFill/>
            </a:ln>
          </p:spPr>
          <p:txBody>
            <a:bodyPr spcFirstLastPara="1" wrap="square" lIns="59575" tIns="24125" rIns="595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Chăm</a:t>
              </a:r>
              <a:r>
                <a:rPr lang="en-US" sz="19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chỉ</a:t>
              </a:r>
              <a:r>
                <a:rPr lang="en-US" sz="19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endParaRPr sz="1400" b="1" i="0" u="none" strike="noStrike" cap="none" dirty="0">
                <a:solidFill>
                  <a:srgbClr val="000000"/>
                </a:solidFill>
                <a:sym typeface="Arial"/>
              </a:endParaRPr>
            </a:p>
          </p:txBody>
        </p:sp>
        <p:sp>
          <p:nvSpPr>
            <p:cNvPr id="223" name="Google Shape;223;g113ac30190f_0_112"/>
            <p:cNvSpPr/>
            <p:nvPr/>
          </p:nvSpPr>
          <p:spPr>
            <a:xfrm>
              <a:off x="4438439" y="689"/>
              <a:ext cx="1082700" cy="1082700"/>
            </a:xfrm>
            <a:prstGeom prst="ellipse">
              <a:avLst/>
            </a:pr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g113ac30190f_0_112"/>
            <p:cNvSpPr txBox="1"/>
            <p:nvPr/>
          </p:nvSpPr>
          <p:spPr>
            <a:xfrm>
              <a:off x="4597011" y="159261"/>
              <a:ext cx="765600" cy="765600"/>
            </a:xfrm>
            <a:prstGeom prst="rect">
              <a:avLst/>
            </a:prstGeom>
            <a:grpFill/>
            <a:ln>
              <a:noFill/>
            </a:ln>
          </p:spPr>
          <p:txBody>
            <a:bodyPr spcFirstLastPara="1" wrap="square" lIns="59575" tIns="24125" rIns="595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Trung</a:t>
              </a:r>
              <a:r>
                <a:rPr lang="en-US" sz="19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thực</a:t>
              </a:r>
              <a:endParaRPr sz="1400" b="1" i="0" u="none" strike="noStrike" cap="none" dirty="0">
                <a:solidFill>
                  <a:srgbClr val="000000"/>
                </a:solidFill>
                <a:sym typeface="Arial"/>
              </a:endParaRPr>
            </a:p>
          </p:txBody>
        </p:sp>
        <p:sp>
          <p:nvSpPr>
            <p:cNvPr id="225" name="Google Shape;225;g113ac30190f_0_112"/>
            <p:cNvSpPr/>
            <p:nvPr/>
          </p:nvSpPr>
          <p:spPr>
            <a:xfrm>
              <a:off x="5297686" y="461"/>
              <a:ext cx="1082700" cy="1082700"/>
            </a:xfrm>
            <a:prstGeom prst="ellipse">
              <a:avLst/>
            </a:pr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g113ac30190f_0_112"/>
            <p:cNvSpPr txBox="1"/>
            <p:nvPr/>
          </p:nvSpPr>
          <p:spPr>
            <a:xfrm>
              <a:off x="5456258" y="159033"/>
              <a:ext cx="765600" cy="765600"/>
            </a:xfrm>
            <a:prstGeom prst="rect">
              <a:avLst/>
            </a:prstGeom>
            <a:grpFill/>
            <a:ln>
              <a:noFill/>
            </a:ln>
          </p:spPr>
          <p:txBody>
            <a:bodyPr spcFirstLastPara="1" wrap="square" lIns="59575" tIns="24125" rIns="59575" bIns="2412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Trách</a:t>
              </a:r>
              <a:r>
                <a:rPr lang="en-US" sz="19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900" b="1" i="0" u="none" strike="noStrike" cap="none" dirty="0" err="1">
                  <a:solidFill>
                    <a:schemeClr val="dk1"/>
                  </a:solidFill>
                  <a:latin typeface="Arial" panose="020B0604020202020204" pitchFamily="34" charset="0"/>
                  <a:ea typeface="Calibri"/>
                  <a:cs typeface="Arial" panose="020B0604020202020204" pitchFamily="34" charset="0"/>
                  <a:sym typeface="Calibri"/>
                </a:rPr>
                <a:t>nhiệm</a:t>
              </a:r>
              <a:endParaRPr sz="1900" b="1"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grpSp>
      <p:grpSp>
        <p:nvGrpSpPr>
          <p:cNvPr id="227" name="Google Shape;227;g113ac30190f_0_112"/>
          <p:cNvGrpSpPr/>
          <p:nvPr/>
        </p:nvGrpSpPr>
        <p:grpSpPr>
          <a:xfrm>
            <a:off x="4236805" y="141431"/>
            <a:ext cx="3595823" cy="1383000"/>
            <a:chOff x="2213997" y="547"/>
            <a:chExt cx="3595823" cy="1383000"/>
          </a:xfrm>
        </p:grpSpPr>
        <p:sp>
          <p:nvSpPr>
            <p:cNvPr id="228" name="Google Shape;228;g113ac30190f_0_112"/>
            <p:cNvSpPr/>
            <p:nvPr/>
          </p:nvSpPr>
          <p:spPr>
            <a:xfrm>
              <a:off x="2213997" y="547"/>
              <a:ext cx="1383000" cy="1383000"/>
            </a:xfrm>
            <a:prstGeom prst="ellipse">
              <a:avLst/>
            </a:prstGeom>
            <a:gradFill>
              <a:gsLst>
                <a:gs pos="0">
                  <a:srgbClr val="FFD89A">
                    <a:alpha val="49411"/>
                  </a:srgbClr>
                </a:gs>
                <a:gs pos="50000">
                  <a:srgbClr val="F7CD8D">
                    <a:alpha val="49411"/>
                  </a:srgbClr>
                </a:gs>
                <a:gs pos="100000">
                  <a:srgbClr val="FCC978">
                    <a:alpha val="49411"/>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113ac30190f_0_112"/>
            <p:cNvSpPr txBox="1"/>
            <p:nvPr/>
          </p:nvSpPr>
          <p:spPr>
            <a:xfrm>
              <a:off x="2416535" y="203085"/>
              <a:ext cx="978000" cy="978000"/>
            </a:xfrm>
            <a:prstGeom prst="rect">
              <a:avLst/>
            </a:prstGeom>
            <a:noFill/>
            <a:ln>
              <a:noFill/>
            </a:ln>
          </p:spPr>
          <p:txBody>
            <a:bodyPr spcFirstLastPara="1" wrap="square" lIns="76100" tIns="20300" rIns="761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Tự</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chủ</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và</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tự</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học</a:t>
              </a:r>
              <a:endParaRPr sz="1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230" name="Google Shape;230;g113ac30190f_0_112"/>
            <p:cNvSpPr/>
            <p:nvPr/>
          </p:nvSpPr>
          <p:spPr>
            <a:xfrm>
              <a:off x="3320408" y="547"/>
              <a:ext cx="1383000" cy="1383000"/>
            </a:xfrm>
            <a:prstGeom prst="ellipse">
              <a:avLst/>
            </a:prstGeom>
            <a:gradFill>
              <a:gsLst>
                <a:gs pos="0">
                  <a:srgbClr val="FFDA9A">
                    <a:alpha val="64313"/>
                  </a:srgbClr>
                </a:gs>
                <a:gs pos="50000">
                  <a:srgbClr val="FFD38D">
                    <a:alpha val="64313"/>
                  </a:srgbClr>
                </a:gs>
                <a:gs pos="100000">
                  <a:srgbClr val="FFD078">
                    <a:alpha val="6431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g113ac30190f_0_112"/>
            <p:cNvSpPr txBox="1"/>
            <p:nvPr/>
          </p:nvSpPr>
          <p:spPr>
            <a:xfrm>
              <a:off x="3522946" y="203085"/>
              <a:ext cx="978000" cy="978000"/>
            </a:xfrm>
            <a:prstGeom prst="rect">
              <a:avLst/>
            </a:prstGeom>
            <a:noFill/>
            <a:ln>
              <a:noFill/>
            </a:ln>
          </p:spPr>
          <p:txBody>
            <a:bodyPr spcFirstLastPara="1" wrap="square" lIns="76100" tIns="20300" rIns="761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Giao</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tiếp</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và</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hợp</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tác</a:t>
              </a:r>
              <a:endParaRPr sz="1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232" name="Google Shape;232;g113ac30190f_0_112"/>
            <p:cNvSpPr/>
            <p:nvPr/>
          </p:nvSpPr>
          <p:spPr>
            <a:xfrm>
              <a:off x="4426820" y="547"/>
              <a:ext cx="1383000" cy="1383000"/>
            </a:xfrm>
            <a:prstGeom prst="ellipse">
              <a:avLst/>
            </a:prstGeom>
            <a:gradFill>
              <a:gsLst>
                <a:gs pos="0">
                  <a:srgbClr val="FFDB9A">
                    <a:alpha val="79215"/>
                  </a:srgbClr>
                </a:gs>
                <a:gs pos="50000">
                  <a:srgbClr val="FFD58D">
                    <a:alpha val="79215"/>
                  </a:srgbClr>
                </a:gs>
                <a:gs pos="100000">
                  <a:srgbClr val="FFD378">
                    <a:alpha val="79215"/>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113ac30190f_0_112"/>
            <p:cNvSpPr txBox="1"/>
            <p:nvPr/>
          </p:nvSpPr>
          <p:spPr>
            <a:xfrm>
              <a:off x="4629358" y="203085"/>
              <a:ext cx="978000" cy="978000"/>
            </a:xfrm>
            <a:prstGeom prst="rect">
              <a:avLst/>
            </a:prstGeom>
            <a:noFill/>
            <a:ln>
              <a:noFill/>
            </a:ln>
          </p:spPr>
          <p:txBody>
            <a:bodyPr spcFirstLastPara="1" wrap="square" lIns="76100" tIns="20300" rIns="761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Giải</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quyết</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vấn</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đề</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và</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sáng</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0" i="0" u="none" strike="noStrike" cap="none" dirty="0" err="1">
                  <a:solidFill>
                    <a:schemeClr val="dk1"/>
                  </a:solidFill>
                  <a:latin typeface="Arial" panose="020B0604020202020204" pitchFamily="34" charset="0"/>
                  <a:ea typeface="Calibri"/>
                  <a:cs typeface="Arial" panose="020B0604020202020204" pitchFamily="34" charset="0"/>
                  <a:sym typeface="Calibri"/>
                </a:rPr>
                <a:t>tạo</a:t>
              </a:r>
              <a:endParaRPr sz="1400" b="0" i="0" u="none" strike="noStrike" cap="none" dirty="0">
                <a:solidFill>
                  <a:srgbClr val="000000"/>
                </a:solidFill>
                <a:latin typeface="Arial"/>
                <a:ea typeface="Arial"/>
                <a:cs typeface="Arial"/>
                <a:sym typeface="Arial"/>
              </a:endParaRPr>
            </a:p>
          </p:txBody>
        </p:sp>
      </p:grpSp>
      <p:grpSp>
        <p:nvGrpSpPr>
          <p:cNvPr id="234" name="Google Shape;234;g113ac30190f_0_112"/>
          <p:cNvGrpSpPr/>
          <p:nvPr/>
        </p:nvGrpSpPr>
        <p:grpSpPr>
          <a:xfrm>
            <a:off x="3781833" y="1380066"/>
            <a:ext cx="3414202" cy="926854"/>
            <a:chOff x="3936944" y="1524000"/>
            <a:chExt cx="3287945" cy="762090"/>
          </a:xfrm>
        </p:grpSpPr>
        <p:cxnSp>
          <p:nvCxnSpPr>
            <p:cNvPr id="235" name="Google Shape;235;g113ac30190f_0_112"/>
            <p:cNvCxnSpPr/>
            <p:nvPr/>
          </p:nvCxnSpPr>
          <p:spPr>
            <a:xfrm flipH="1">
              <a:off x="4049989" y="1636890"/>
              <a:ext cx="3174900" cy="6492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36" name="Google Shape;236;g113ac30190f_0_112"/>
            <p:cNvCxnSpPr/>
            <p:nvPr/>
          </p:nvCxnSpPr>
          <p:spPr>
            <a:xfrm flipH="1">
              <a:off x="3937090" y="1524000"/>
              <a:ext cx="493800" cy="7620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37" name="Google Shape;237;g113ac30190f_0_112"/>
            <p:cNvCxnSpPr/>
            <p:nvPr/>
          </p:nvCxnSpPr>
          <p:spPr>
            <a:xfrm flipH="1">
              <a:off x="3936944" y="1524000"/>
              <a:ext cx="1834500" cy="762000"/>
            </a:xfrm>
            <a:prstGeom prst="straightConnector1">
              <a:avLst/>
            </a:prstGeom>
            <a:noFill/>
            <a:ln w="12700" cap="flat" cmpd="sng">
              <a:solidFill>
                <a:schemeClr val="accent1"/>
              </a:solidFill>
              <a:prstDash val="solid"/>
              <a:miter lim="800000"/>
              <a:headEnd type="none" w="sm" len="sm"/>
              <a:tailEnd type="stealth" w="med" len="med"/>
            </a:ln>
          </p:spPr>
        </p:cxnSp>
      </p:grpSp>
      <p:grpSp>
        <p:nvGrpSpPr>
          <p:cNvPr id="238" name="Google Shape;238;g113ac30190f_0_112"/>
          <p:cNvGrpSpPr/>
          <p:nvPr/>
        </p:nvGrpSpPr>
        <p:grpSpPr>
          <a:xfrm>
            <a:off x="5329705" y="1266828"/>
            <a:ext cx="2166454" cy="1119915"/>
            <a:chOff x="5249333" y="1425222"/>
            <a:chExt cx="2356634" cy="1397100"/>
          </a:xfrm>
        </p:grpSpPr>
        <p:cxnSp>
          <p:nvCxnSpPr>
            <p:cNvPr id="239" name="Google Shape;239;g113ac30190f_0_112"/>
            <p:cNvCxnSpPr/>
            <p:nvPr/>
          </p:nvCxnSpPr>
          <p:spPr>
            <a:xfrm>
              <a:off x="5249333" y="1524000"/>
              <a:ext cx="2356500" cy="12981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40" name="Google Shape;240;g113ac30190f_0_112"/>
            <p:cNvCxnSpPr/>
            <p:nvPr/>
          </p:nvCxnSpPr>
          <p:spPr>
            <a:xfrm>
              <a:off x="7224889" y="1636890"/>
              <a:ext cx="381000" cy="11853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41" name="Google Shape;241;g113ac30190f_0_112"/>
            <p:cNvCxnSpPr/>
            <p:nvPr/>
          </p:nvCxnSpPr>
          <p:spPr>
            <a:xfrm>
              <a:off x="6561667" y="1425222"/>
              <a:ext cx="1044300" cy="1397100"/>
            </a:xfrm>
            <a:prstGeom prst="straightConnector1">
              <a:avLst/>
            </a:prstGeom>
            <a:noFill/>
            <a:ln w="12700" cap="flat" cmpd="sng">
              <a:solidFill>
                <a:schemeClr val="accent1"/>
              </a:solidFill>
              <a:prstDash val="solid"/>
              <a:miter lim="800000"/>
              <a:headEnd type="none" w="sm" len="sm"/>
              <a:tailEnd type="stealth" w="med" len="med"/>
            </a:ln>
          </p:spPr>
        </p:cxnSp>
      </p:grpSp>
      <p:grpSp>
        <p:nvGrpSpPr>
          <p:cNvPr id="242" name="Google Shape;242;g113ac30190f_0_112"/>
          <p:cNvGrpSpPr/>
          <p:nvPr/>
        </p:nvGrpSpPr>
        <p:grpSpPr>
          <a:xfrm>
            <a:off x="4756814" y="1380125"/>
            <a:ext cx="1907559" cy="638719"/>
            <a:chOff x="5249334" y="1425222"/>
            <a:chExt cx="1608668" cy="400878"/>
          </a:xfrm>
        </p:grpSpPr>
        <p:cxnSp>
          <p:nvCxnSpPr>
            <p:cNvPr id="243" name="Google Shape;243;g113ac30190f_0_112"/>
            <p:cNvCxnSpPr/>
            <p:nvPr/>
          </p:nvCxnSpPr>
          <p:spPr>
            <a:xfrm flipH="1">
              <a:off x="6448802" y="1425222"/>
              <a:ext cx="409200" cy="4008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44" name="Google Shape;244;g113ac30190f_0_112"/>
            <p:cNvCxnSpPr/>
            <p:nvPr/>
          </p:nvCxnSpPr>
          <p:spPr>
            <a:xfrm>
              <a:off x="6448778" y="1524000"/>
              <a:ext cx="0" cy="3021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45" name="Google Shape;245;g113ac30190f_0_112"/>
            <p:cNvCxnSpPr/>
            <p:nvPr/>
          </p:nvCxnSpPr>
          <p:spPr>
            <a:xfrm>
              <a:off x="5249334" y="1524000"/>
              <a:ext cx="1199400" cy="302100"/>
            </a:xfrm>
            <a:prstGeom prst="straightConnector1">
              <a:avLst/>
            </a:prstGeom>
            <a:noFill/>
            <a:ln w="12700" cap="flat" cmpd="sng">
              <a:solidFill>
                <a:schemeClr val="accent1"/>
              </a:solidFill>
              <a:prstDash val="solid"/>
              <a:miter lim="800000"/>
              <a:headEnd type="none" w="sm" len="sm"/>
              <a:tailEnd type="stealth" w="med" len="med"/>
            </a:ln>
          </p:spPr>
        </p:cxnSp>
      </p:grpSp>
      <p:grpSp>
        <p:nvGrpSpPr>
          <p:cNvPr id="246" name="Google Shape;246;g113ac30190f_0_112"/>
          <p:cNvGrpSpPr/>
          <p:nvPr/>
        </p:nvGrpSpPr>
        <p:grpSpPr>
          <a:xfrm>
            <a:off x="4050881" y="5036687"/>
            <a:ext cx="3800606" cy="482592"/>
            <a:chOff x="4049890" y="5037645"/>
            <a:chExt cx="3838221" cy="465688"/>
          </a:xfrm>
        </p:grpSpPr>
        <p:cxnSp>
          <p:nvCxnSpPr>
            <p:cNvPr id="247" name="Google Shape;247;g113ac30190f_0_112"/>
            <p:cNvCxnSpPr/>
            <p:nvPr/>
          </p:nvCxnSpPr>
          <p:spPr>
            <a:xfrm rot="10800000" flipH="1">
              <a:off x="4049890" y="5037646"/>
              <a:ext cx="1919100" cy="3528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48" name="Google Shape;248;g113ac30190f_0_112"/>
            <p:cNvCxnSpPr/>
            <p:nvPr/>
          </p:nvCxnSpPr>
          <p:spPr>
            <a:xfrm rot="10800000">
              <a:off x="5969011" y="5037733"/>
              <a:ext cx="1919100" cy="4656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49" name="Google Shape;249;g113ac30190f_0_112"/>
            <p:cNvCxnSpPr/>
            <p:nvPr/>
          </p:nvCxnSpPr>
          <p:spPr>
            <a:xfrm rot="10800000" flipH="1">
              <a:off x="5249334" y="5037645"/>
              <a:ext cx="719700" cy="3528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50" name="Google Shape;250;g113ac30190f_0_112"/>
            <p:cNvCxnSpPr/>
            <p:nvPr/>
          </p:nvCxnSpPr>
          <p:spPr>
            <a:xfrm rot="10800000">
              <a:off x="5969002" y="5037646"/>
              <a:ext cx="0" cy="352800"/>
            </a:xfrm>
            <a:prstGeom prst="straightConnector1">
              <a:avLst/>
            </a:prstGeom>
            <a:noFill/>
            <a:ln w="12700" cap="flat" cmpd="sng">
              <a:solidFill>
                <a:schemeClr val="accent1"/>
              </a:solidFill>
              <a:prstDash val="solid"/>
              <a:miter lim="800000"/>
              <a:headEnd type="none" w="sm" len="sm"/>
              <a:tailEnd type="stealth" w="med" len="med"/>
            </a:ln>
          </p:spPr>
        </p:cxnSp>
        <p:cxnSp>
          <p:nvCxnSpPr>
            <p:cNvPr id="251" name="Google Shape;251;g113ac30190f_0_112"/>
            <p:cNvCxnSpPr/>
            <p:nvPr/>
          </p:nvCxnSpPr>
          <p:spPr>
            <a:xfrm rot="10800000">
              <a:off x="5969101" y="5037645"/>
              <a:ext cx="888900" cy="352800"/>
            </a:xfrm>
            <a:prstGeom prst="straightConnector1">
              <a:avLst/>
            </a:prstGeom>
            <a:noFill/>
            <a:ln w="12700" cap="flat" cmpd="sng">
              <a:solidFill>
                <a:schemeClr val="accent1"/>
              </a:solidFill>
              <a:prstDash val="solid"/>
              <a:miter lim="800000"/>
              <a:headEnd type="none" w="sm" len="sm"/>
              <a:tailEnd type="stealth" w="med" len="med"/>
            </a:ln>
          </p:spPr>
        </p:cxnSp>
      </p:grpSp>
      <p:grpSp>
        <p:nvGrpSpPr>
          <p:cNvPr id="252" name="Google Shape;252;g113ac30190f_0_112"/>
          <p:cNvGrpSpPr/>
          <p:nvPr/>
        </p:nvGrpSpPr>
        <p:grpSpPr>
          <a:xfrm>
            <a:off x="7032064" y="2238354"/>
            <a:ext cx="3442297" cy="3061509"/>
            <a:chOff x="2536263" y="82907"/>
            <a:chExt cx="3442297" cy="3061509"/>
          </a:xfrm>
        </p:grpSpPr>
        <p:sp>
          <p:nvSpPr>
            <p:cNvPr id="253" name="Google Shape;253;g113ac30190f_0_112"/>
            <p:cNvSpPr/>
            <p:nvPr/>
          </p:nvSpPr>
          <p:spPr>
            <a:xfrm rot="10230364">
              <a:off x="2697784" y="594548"/>
              <a:ext cx="2413558" cy="2159562"/>
            </a:xfrm>
            <a:custGeom>
              <a:avLst/>
              <a:gdLst/>
              <a:ahLst/>
              <a:cxnLst/>
              <a:rect l="l" t="t" r="r" b="b"/>
              <a:pathLst>
                <a:path w="120000" h="120000" extrusionOk="0">
                  <a:moveTo>
                    <a:pt x="0" y="120000"/>
                  </a:moveTo>
                  <a:quadBezTo>
                    <a:pt x="20000" y="40000"/>
                    <a:pt x="86318" y="15000"/>
                  </a:quadBezTo>
                  <a:lnTo>
                    <a:pt x="84806" y="0"/>
                  </a:lnTo>
                  <a:lnTo>
                    <a:pt x="120000" y="18786"/>
                  </a:lnTo>
                  <a:lnTo>
                    <a:pt x="89803" y="49572"/>
                  </a:lnTo>
                  <a:lnTo>
                    <a:pt x="88291" y="34572"/>
                  </a:lnTo>
                  <a:quadBezTo>
                    <a:pt x="30000" y="44572"/>
                    <a:pt x="0" y="120000"/>
                  </a:quadBezTo>
                  <a:close/>
                </a:path>
              </a:pathLst>
            </a:custGeom>
            <a:gradFill>
              <a:gsLst>
                <a:gs pos="0">
                  <a:srgbClr val="AFAFAF"/>
                </a:gs>
                <a:gs pos="50000">
                  <a:schemeClr val="accent3"/>
                </a:gs>
                <a:gs pos="100000">
                  <a:srgbClr val="91919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g113ac30190f_0_112"/>
            <p:cNvSpPr/>
            <p:nvPr/>
          </p:nvSpPr>
          <p:spPr>
            <a:xfrm rot="10800000">
              <a:off x="3516821" y="2169082"/>
              <a:ext cx="355500" cy="186300"/>
            </a:xfrm>
            <a:prstGeom prst="ellipse">
              <a:avLst/>
            </a:prstGeom>
            <a:gradFill>
              <a:gsLst>
                <a:gs pos="0">
                  <a:srgbClr val="E6E6E6"/>
                </a:gs>
                <a:gs pos="50000">
                  <a:srgbClr val="E0E0E0"/>
                </a:gs>
                <a:gs pos="100000">
                  <a:srgbClr val="C5C5C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g113ac30190f_0_112"/>
            <p:cNvSpPr/>
            <p:nvPr/>
          </p:nvSpPr>
          <p:spPr>
            <a:xfrm>
              <a:off x="4713234" y="1078761"/>
              <a:ext cx="72900" cy="72900"/>
            </a:xfrm>
            <a:prstGeom prst="ellipse">
              <a:avLst/>
            </a:prstGeom>
            <a:gradFill>
              <a:gsLst>
                <a:gs pos="0">
                  <a:srgbClr val="E6E6E6"/>
                </a:gs>
                <a:gs pos="50000">
                  <a:srgbClr val="E0E0E0"/>
                </a:gs>
                <a:gs pos="100000">
                  <a:srgbClr val="C5C5C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g113ac30190f_0_112"/>
            <p:cNvSpPr/>
            <p:nvPr/>
          </p:nvSpPr>
          <p:spPr>
            <a:xfrm>
              <a:off x="4266639" y="1792129"/>
              <a:ext cx="72900" cy="72900"/>
            </a:xfrm>
            <a:prstGeom prst="ellipse">
              <a:avLst/>
            </a:prstGeom>
            <a:gradFill>
              <a:gsLst>
                <a:gs pos="0">
                  <a:srgbClr val="E6E6E6"/>
                </a:gs>
                <a:gs pos="50000">
                  <a:srgbClr val="E0E0E0"/>
                </a:gs>
                <a:gs pos="100000">
                  <a:srgbClr val="C5C5C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g113ac30190f_0_112"/>
            <p:cNvSpPr/>
            <p:nvPr/>
          </p:nvSpPr>
          <p:spPr>
            <a:xfrm>
              <a:off x="4423904" y="692016"/>
              <a:ext cx="1362900" cy="53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g113ac30190f_0_112"/>
            <p:cNvSpPr txBox="1"/>
            <p:nvPr/>
          </p:nvSpPr>
          <p:spPr>
            <a:xfrm>
              <a:off x="4423904" y="692016"/>
              <a:ext cx="1362900" cy="535800"/>
            </a:xfrm>
            <a:prstGeom prst="rect">
              <a:avLst/>
            </a:prstGeom>
            <a:noFill/>
            <a:ln>
              <a:noFill/>
            </a:ln>
          </p:spPr>
          <p:txBody>
            <a:bodyPr spcFirstLastPara="1" wrap="square" lIns="17775" tIns="17775" rIns="17775" bIns="17775" anchor="b"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Khoa</a:t>
              </a:r>
              <a:r>
                <a:rPr lang="en-US" sz="14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học</a:t>
              </a:r>
              <a:endParaRPr sz="1400" b="0" i="0" u="none" strike="noStrike" cap="none" dirty="0">
                <a:solidFill>
                  <a:srgbClr val="000000"/>
                </a:solidFill>
                <a:latin typeface="Arial"/>
                <a:ea typeface="Arial"/>
                <a:cs typeface="Arial"/>
                <a:sym typeface="Arial"/>
              </a:endParaRPr>
            </a:p>
          </p:txBody>
        </p:sp>
        <p:sp>
          <p:nvSpPr>
            <p:cNvPr id="259" name="Google Shape;259;g113ac30190f_0_112"/>
            <p:cNvSpPr/>
            <p:nvPr/>
          </p:nvSpPr>
          <p:spPr>
            <a:xfrm flipH="1">
              <a:off x="4879960" y="490702"/>
              <a:ext cx="1098600" cy="53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g113ac30190f_0_112"/>
            <p:cNvSpPr txBox="1"/>
            <p:nvPr/>
          </p:nvSpPr>
          <p:spPr>
            <a:xfrm>
              <a:off x="4879842" y="490702"/>
              <a:ext cx="1098600" cy="535800"/>
            </a:xfrm>
            <a:prstGeom prst="rect">
              <a:avLst/>
            </a:prstGeom>
            <a:noFill/>
            <a:ln>
              <a:noFill/>
            </a:ln>
          </p:spPr>
          <p:txBody>
            <a:bodyPr spcFirstLastPara="1" wrap="square" lIns="17775" tIns="17775" rIns="17775" bIns="177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panose="020B0604020202020204" pitchFamily="34" charset="0"/>
                  <a:ea typeface="Calibri"/>
                  <a:cs typeface="Arial" panose="020B0604020202020204" pitchFamily="34" charset="0"/>
                  <a:sym typeface="Calibri"/>
                </a:rPr>
                <a:t>Tin </a:t>
              </a: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học</a:t>
              </a:r>
              <a:endParaRPr sz="1400" b="0" i="0" u="none" strike="noStrike" cap="none" dirty="0">
                <a:solidFill>
                  <a:srgbClr val="000000"/>
                </a:solidFill>
                <a:latin typeface="Arial"/>
                <a:ea typeface="Arial"/>
                <a:cs typeface="Arial"/>
                <a:sym typeface="Arial"/>
              </a:endParaRPr>
            </a:p>
          </p:txBody>
        </p:sp>
        <p:sp>
          <p:nvSpPr>
            <p:cNvPr id="261" name="Google Shape;261;g113ac30190f_0_112"/>
            <p:cNvSpPr/>
            <p:nvPr/>
          </p:nvSpPr>
          <p:spPr>
            <a:xfrm>
              <a:off x="4353336" y="82907"/>
              <a:ext cx="1215600" cy="53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g113ac30190f_0_112"/>
            <p:cNvSpPr txBox="1"/>
            <p:nvPr/>
          </p:nvSpPr>
          <p:spPr>
            <a:xfrm>
              <a:off x="4353336" y="82907"/>
              <a:ext cx="1215600" cy="535800"/>
            </a:xfrm>
            <a:prstGeom prst="rect">
              <a:avLst/>
            </a:prstGeom>
            <a:noFill/>
            <a:ln>
              <a:noFill/>
            </a:ln>
          </p:spPr>
          <p:txBody>
            <a:bodyPr spcFirstLastPara="1" wrap="square" lIns="17775" tIns="17775" rIns="17775" bIns="17775" anchor="ctr" anchorCtr="0">
              <a:noAutofit/>
            </a:bodyPr>
            <a:lstStyle/>
            <a:p>
              <a:pPr marL="0" marR="0" lvl="0" indent="0" algn="r" rtl="0">
                <a:lnSpc>
                  <a:spcPct val="90000"/>
                </a:lnSpc>
                <a:spcBef>
                  <a:spcPts val="0"/>
                </a:spcBef>
                <a:spcAft>
                  <a:spcPts val="0"/>
                </a:spcAft>
                <a:buClr>
                  <a:srgbClr val="000000"/>
                </a:buClr>
                <a:buSzPts val="1400"/>
                <a:buFont typeface="Arial"/>
                <a:buNone/>
              </a:pP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Công</a:t>
              </a:r>
              <a:r>
                <a:rPr lang="en-US" sz="14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nghệ</a:t>
              </a:r>
              <a:endParaRPr sz="1400" b="0" i="0" u="none" strike="noStrike" cap="none" dirty="0">
                <a:solidFill>
                  <a:srgbClr val="000000"/>
                </a:solidFill>
                <a:latin typeface="Arial"/>
                <a:ea typeface="Arial"/>
                <a:cs typeface="Arial"/>
                <a:sym typeface="Arial"/>
              </a:endParaRPr>
            </a:p>
          </p:txBody>
        </p:sp>
        <p:sp>
          <p:nvSpPr>
            <p:cNvPr id="263" name="Google Shape;263;g113ac30190f_0_112"/>
            <p:cNvSpPr/>
            <p:nvPr/>
          </p:nvSpPr>
          <p:spPr>
            <a:xfrm>
              <a:off x="3999515" y="2034489"/>
              <a:ext cx="72900" cy="72900"/>
            </a:xfrm>
            <a:prstGeom prst="ellipse">
              <a:avLst/>
            </a:prstGeom>
            <a:gradFill>
              <a:gsLst>
                <a:gs pos="0">
                  <a:srgbClr val="E6E6E6"/>
                </a:gs>
                <a:gs pos="50000">
                  <a:srgbClr val="E0E0E0"/>
                </a:gs>
                <a:gs pos="100000">
                  <a:srgbClr val="C5C5C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g113ac30190f_0_112"/>
            <p:cNvSpPr/>
            <p:nvPr/>
          </p:nvSpPr>
          <p:spPr>
            <a:xfrm>
              <a:off x="4522780" y="1242419"/>
              <a:ext cx="1436700" cy="53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g113ac30190f_0_112"/>
            <p:cNvSpPr txBox="1"/>
            <p:nvPr/>
          </p:nvSpPr>
          <p:spPr>
            <a:xfrm>
              <a:off x="4522780" y="1242419"/>
              <a:ext cx="1436700" cy="535800"/>
            </a:xfrm>
            <a:prstGeom prst="rect">
              <a:avLst/>
            </a:prstGeom>
            <a:noFill/>
            <a:ln>
              <a:noFill/>
            </a:ln>
          </p:spPr>
          <p:txBody>
            <a:bodyPr spcFirstLastPara="1" wrap="square" lIns="17775" tIns="17775" rIns="17775" bIns="177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Thể</a:t>
              </a:r>
              <a:r>
                <a:rPr lang="en-US" sz="14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chất</a:t>
              </a:r>
              <a:endParaRPr sz="14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266" name="Google Shape;266;g113ac30190f_0_112"/>
            <p:cNvSpPr/>
            <p:nvPr/>
          </p:nvSpPr>
          <p:spPr>
            <a:xfrm>
              <a:off x="3783571" y="1688044"/>
              <a:ext cx="1123200" cy="53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g113ac30190f_0_112"/>
            <p:cNvSpPr txBox="1"/>
            <p:nvPr/>
          </p:nvSpPr>
          <p:spPr>
            <a:xfrm>
              <a:off x="3783571" y="1688044"/>
              <a:ext cx="1123200" cy="535800"/>
            </a:xfrm>
            <a:prstGeom prst="rect">
              <a:avLst/>
            </a:prstGeom>
            <a:noFill/>
            <a:ln>
              <a:noFill/>
            </a:ln>
          </p:spPr>
          <p:txBody>
            <a:bodyPr spcFirstLastPara="1" wrap="square" lIns="17775" tIns="17775" rIns="17775" bIns="17775" anchor="ctr" anchorCtr="0">
              <a:noAutofit/>
            </a:bodyPr>
            <a:lstStyle/>
            <a:p>
              <a:pPr marL="0" marR="0" lvl="0" indent="0" algn="r" rtl="0">
                <a:lnSpc>
                  <a:spcPct val="90000"/>
                </a:lnSpc>
                <a:spcBef>
                  <a:spcPts val="0"/>
                </a:spcBef>
                <a:spcAft>
                  <a:spcPts val="0"/>
                </a:spcAft>
                <a:buClr>
                  <a:srgbClr val="000000"/>
                </a:buClr>
                <a:buSzPts val="1400"/>
                <a:buFont typeface="Arial"/>
                <a:buNone/>
              </a:pP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Thẩm</a:t>
              </a:r>
              <a:r>
                <a:rPr lang="en-US" sz="14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mĩ</a:t>
              </a:r>
              <a:endParaRPr sz="14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268" name="Google Shape;268;g113ac30190f_0_112"/>
            <p:cNvSpPr/>
            <p:nvPr/>
          </p:nvSpPr>
          <p:spPr>
            <a:xfrm>
              <a:off x="4560034" y="1378148"/>
              <a:ext cx="72900" cy="72900"/>
            </a:xfrm>
            <a:prstGeom prst="ellipse">
              <a:avLst/>
            </a:prstGeom>
            <a:gradFill>
              <a:gsLst>
                <a:gs pos="0">
                  <a:srgbClr val="E6E6E6"/>
                </a:gs>
                <a:gs pos="50000">
                  <a:srgbClr val="E0E0E0"/>
                </a:gs>
                <a:gs pos="100000">
                  <a:srgbClr val="C5C5C5"/>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113ac30190f_0_112"/>
            <p:cNvSpPr/>
            <p:nvPr/>
          </p:nvSpPr>
          <p:spPr>
            <a:xfrm>
              <a:off x="3966280" y="2047945"/>
              <a:ext cx="1068300" cy="53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g113ac30190f_0_112"/>
            <p:cNvSpPr txBox="1"/>
            <p:nvPr/>
          </p:nvSpPr>
          <p:spPr>
            <a:xfrm>
              <a:off x="3966280" y="2047945"/>
              <a:ext cx="1068300" cy="535800"/>
            </a:xfrm>
            <a:prstGeom prst="rect">
              <a:avLst/>
            </a:prstGeom>
            <a:noFill/>
            <a:ln>
              <a:noFill/>
            </a:ln>
          </p:spPr>
          <p:txBody>
            <a:bodyPr spcFirstLastPara="1" wrap="square" lIns="17775" tIns="17775" rIns="17775" bIns="177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Tính</a:t>
              </a:r>
              <a:r>
                <a:rPr lang="en-US" sz="14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toán</a:t>
              </a:r>
              <a:endParaRPr sz="1400" b="0" i="0" u="none" strike="noStrike" cap="none" dirty="0">
                <a:solidFill>
                  <a:srgbClr val="000000"/>
                </a:solidFill>
                <a:latin typeface="Arial"/>
                <a:ea typeface="Arial"/>
                <a:cs typeface="Arial"/>
                <a:sym typeface="Arial"/>
              </a:endParaRPr>
            </a:p>
          </p:txBody>
        </p:sp>
        <p:sp>
          <p:nvSpPr>
            <p:cNvPr id="271" name="Google Shape;271;g113ac30190f_0_112"/>
            <p:cNvSpPr/>
            <p:nvPr/>
          </p:nvSpPr>
          <p:spPr>
            <a:xfrm>
              <a:off x="3021420" y="2608616"/>
              <a:ext cx="1841700" cy="53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g113ac30190f_0_112"/>
            <p:cNvSpPr txBox="1"/>
            <p:nvPr/>
          </p:nvSpPr>
          <p:spPr>
            <a:xfrm>
              <a:off x="3021420" y="2608616"/>
              <a:ext cx="1841700" cy="535800"/>
            </a:xfrm>
            <a:prstGeom prst="rect">
              <a:avLst/>
            </a:prstGeom>
            <a:noFill/>
            <a:ln>
              <a:noFill/>
            </a:ln>
          </p:spPr>
          <p:txBody>
            <a:bodyPr spcFirstLastPara="1" wrap="square" lIns="17775" tIns="17775" rIns="17775" bIns="17775" anchor="t"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Ngôn</a:t>
              </a:r>
              <a:r>
                <a:rPr lang="en-US" sz="14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400" b="0" i="0" u="none" strike="noStrike" cap="none" dirty="0" err="1">
                  <a:solidFill>
                    <a:schemeClr val="dk1"/>
                  </a:solidFill>
                  <a:latin typeface="Arial" panose="020B0604020202020204" pitchFamily="34" charset="0"/>
                  <a:ea typeface="Calibri"/>
                  <a:cs typeface="Arial" panose="020B0604020202020204" pitchFamily="34" charset="0"/>
                  <a:sym typeface="Calibri"/>
                </a:rPr>
                <a:t>ngữ</a:t>
              </a:r>
              <a:endParaRPr sz="1400" b="0" i="0" u="none" strike="noStrike" cap="none" dirty="0">
                <a:solidFill>
                  <a:srgbClr val="000000"/>
                </a:solidFill>
                <a:latin typeface="Arial"/>
                <a:ea typeface="Arial"/>
                <a:cs typeface="Arial"/>
                <a:sym typeface="Arial"/>
              </a:endParaRPr>
            </a:p>
          </p:txBody>
        </p:sp>
      </p:grpSp>
      <p:sp>
        <p:nvSpPr>
          <p:cNvPr id="273" name="Google Shape;273;g113ac30190f_0_112"/>
          <p:cNvSpPr txBox="1"/>
          <p:nvPr/>
        </p:nvSpPr>
        <p:spPr>
          <a:xfrm>
            <a:off x="7127171" y="4182149"/>
            <a:ext cx="11496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panose="020B0604020202020204" pitchFamily="34" charset="0"/>
                <a:ea typeface="Calibri"/>
                <a:cs typeface="Arial" panose="020B0604020202020204" pitchFamily="34" charset="0"/>
                <a:sym typeface="Calibri"/>
              </a:rPr>
              <a:t>NL </a:t>
            </a:r>
            <a:r>
              <a:rPr lang="en-US" sz="1600" b="1" i="0" u="none" strike="noStrike" cap="none" dirty="0" err="1">
                <a:solidFill>
                  <a:schemeClr val="dk1"/>
                </a:solidFill>
                <a:latin typeface="Arial" panose="020B0604020202020204" pitchFamily="34" charset="0"/>
                <a:ea typeface="Calibri"/>
                <a:cs typeface="Arial" panose="020B0604020202020204" pitchFamily="34" charset="0"/>
                <a:sym typeface="Calibri"/>
              </a:rPr>
              <a:t>đặc</a:t>
            </a:r>
            <a:r>
              <a:rPr lang="en-US" sz="16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err="1">
                <a:solidFill>
                  <a:schemeClr val="dk1"/>
                </a:solidFill>
                <a:latin typeface="Arial" panose="020B0604020202020204" pitchFamily="34" charset="0"/>
                <a:ea typeface="Calibri"/>
                <a:cs typeface="Arial" panose="020B0604020202020204" pitchFamily="34" charset="0"/>
                <a:sym typeface="Calibri"/>
              </a:rPr>
              <a:t>thù</a:t>
            </a:r>
            <a:r>
              <a:rPr lang="en-US" sz="16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1600" b="1" i="0" u="none" strike="noStrike" cap="none" dirty="0" err="1">
                <a:solidFill>
                  <a:schemeClr val="dk1"/>
                </a:solidFill>
                <a:latin typeface="Arial" panose="020B0604020202020204" pitchFamily="34" charset="0"/>
                <a:ea typeface="Calibri"/>
                <a:cs typeface="Arial" panose="020B0604020202020204" pitchFamily="34" charset="0"/>
                <a:sym typeface="Calibri"/>
              </a:rPr>
              <a:t>khác</a:t>
            </a:r>
            <a:endParaRPr sz="1600" b="1"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274" name="Google Shape;274;g113ac30190f_0_112"/>
          <p:cNvSpPr txBox="1"/>
          <p:nvPr/>
        </p:nvSpPr>
        <p:spPr>
          <a:xfrm>
            <a:off x="845117" y="1041444"/>
            <a:ext cx="1537500" cy="4478100"/>
          </a:xfrm>
          <a:prstGeom prst="rect">
            <a:avLst/>
          </a:prstGeom>
          <a:solidFill>
            <a:srgbClr val="BBD6EE"/>
          </a:solidFill>
          <a:ln>
            <a:noFill/>
          </a:ln>
        </p:spPr>
        <p:txBody>
          <a:bodyPr spcFirstLastPara="1" wrap="square" lIns="91425" tIns="45700" rIns="91425" bIns="45700" anchor="b" anchorCtr="0">
            <a:normAutofit fontScale="92500"/>
          </a:bodyPr>
          <a:lstStyle/>
          <a:p>
            <a:pPr marL="0" marR="0" lvl="0" indent="0" algn="ctr" rtl="0">
              <a:lnSpc>
                <a:spcPct val="100000"/>
              </a:lnSpc>
              <a:spcBef>
                <a:spcPts val="0"/>
              </a:spcBef>
              <a:spcAft>
                <a:spcPts val="0"/>
              </a:spcAft>
              <a:buClr>
                <a:srgbClr val="1E4E79"/>
              </a:buClr>
              <a:buSzPts val="2400"/>
              <a:buFont typeface="Calibri"/>
              <a:buNone/>
            </a:pPr>
            <a:r>
              <a:rPr lang="en-US" sz="2400" b="1" i="0" u="none" strike="noStrike" cap="none" dirty="0" err="1">
                <a:solidFill>
                  <a:srgbClr val="1E4E79"/>
                </a:solidFill>
                <a:latin typeface="+mj-lt"/>
                <a:ea typeface="Calibri"/>
                <a:cs typeface="Arial" panose="020B0604020202020204" pitchFamily="34" charset="0"/>
                <a:sym typeface="Calibri"/>
              </a:rPr>
              <a:t>MỤC</a:t>
            </a:r>
            <a:r>
              <a:rPr lang="en-US" sz="2400" b="1" i="0" u="none" strike="noStrike" cap="none" dirty="0">
                <a:solidFill>
                  <a:srgbClr val="1E4E79"/>
                </a:solidFill>
                <a:latin typeface="+mj-lt"/>
                <a:ea typeface="Calibri"/>
                <a:cs typeface="Arial" panose="020B0604020202020204" pitchFamily="34" charset="0"/>
                <a:sym typeface="Calibri"/>
              </a:rPr>
              <a:t> </a:t>
            </a:r>
            <a:r>
              <a:rPr lang="en-US" sz="2400" b="1" i="0" u="none" strike="noStrike" cap="none" dirty="0" err="1">
                <a:solidFill>
                  <a:srgbClr val="1E4E79"/>
                </a:solidFill>
                <a:latin typeface="+mj-lt"/>
                <a:ea typeface="Calibri"/>
                <a:cs typeface="Arial" panose="020B0604020202020204" pitchFamily="34" charset="0"/>
                <a:sym typeface="Calibri"/>
              </a:rPr>
              <a:t>TIÊU</a:t>
            </a:r>
            <a:r>
              <a:rPr lang="en-US" sz="2400" b="1" i="0" u="none" strike="noStrike" cap="none" dirty="0">
                <a:solidFill>
                  <a:srgbClr val="1E4E79"/>
                </a:solidFill>
                <a:latin typeface="+mj-lt"/>
                <a:ea typeface="Calibri"/>
                <a:cs typeface="Arial" panose="020B0604020202020204" pitchFamily="34" charset="0"/>
                <a:sym typeface="Calibri"/>
              </a:rPr>
              <a:t> </a:t>
            </a:r>
            <a:r>
              <a:rPr lang="en-US" sz="2400" b="0" i="0" u="none" strike="noStrike" cap="none" dirty="0" err="1">
                <a:solidFill>
                  <a:srgbClr val="1E4E79"/>
                </a:solidFill>
                <a:latin typeface="+mj-lt"/>
                <a:ea typeface="Calibri"/>
                <a:cs typeface="Arial" panose="020B0604020202020204" pitchFamily="34" charset="0"/>
                <a:sym typeface="Calibri"/>
              </a:rPr>
              <a:t>CỦA</a:t>
            </a:r>
            <a:r>
              <a:rPr lang="en-US" sz="2400" b="0" i="0" u="none" strike="noStrike" cap="none" dirty="0">
                <a:solidFill>
                  <a:srgbClr val="1E4E79"/>
                </a:solidFill>
                <a:latin typeface="+mj-lt"/>
                <a:ea typeface="Calibri"/>
                <a:cs typeface="Arial" panose="020B0604020202020204" pitchFamily="34" charset="0"/>
                <a:sym typeface="Calibri"/>
              </a:rPr>
              <a:t> </a:t>
            </a:r>
            <a:r>
              <a:rPr lang="en-US" sz="2400" b="0" i="0" u="none" strike="noStrike" cap="none" dirty="0" err="1">
                <a:solidFill>
                  <a:srgbClr val="1E4E79"/>
                </a:solidFill>
                <a:latin typeface="+mj-lt"/>
                <a:ea typeface="Calibri"/>
                <a:cs typeface="Arial" panose="020B0604020202020204" pitchFamily="34" charset="0"/>
                <a:sym typeface="Calibri"/>
              </a:rPr>
              <a:t>HOẠT</a:t>
            </a:r>
            <a:r>
              <a:rPr lang="en-US" sz="2400" b="0" i="0" u="none" strike="noStrike" cap="none" dirty="0">
                <a:solidFill>
                  <a:srgbClr val="1E4E79"/>
                </a:solidFill>
                <a:latin typeface="+mj-lt"/>
                <a:ea typeface="Calibri"/>
                <a:cs typeface="Arial" panose="020B0604020202020204" pitchFamily="34" charset="0"/>
                <a:sym typeface="Calibri"/>
              </a:rPr>
              <a:t> </a:t>
            </a:r>
            <a:r>
              <a:rPr lang="en-US" sz="2400" b="0" i="0" u="none" strike="noStrike" cap="none" dirty="0" err="1">
                <a:solidFill>
                  <a:srgbClr val="1E4E79"/>
                </a:solidFill>
                <a:latin typeface="+mj-lt"/>
                <a:ea typeface="Calibri"/>
                <a:cs typeface="Arial" panose="020B0604020202020204" pitchFamily="34" charset="0"/>
                <a:sym typeface="Calibri"/>
              </a:rPr>
              <a:t>ĐỘNG</a:t>
            </a:r>
            <a:r>
              <a:rPr lang="en-US" sz="2400" b="0" i="0" u="none" strike="noStrike" cap="none" dirty="0">
                <a:solidFill>
                  <a:srgbClr val="1E4E79"/>
                </a:solidFill>
                <a:latin typeface="+mj-lt"/>
                <a:ea typeface="Calibri"/>
                <a:cs typeface="Arial" panose="020B0604020202020204" pitchFamily="34" charset="0"/>
                <a:sym typeface="Calibri"/>
              </a:rPr>
              <a:t> </a:t>
            </a:r>
            <a:r>
              <a:rPr lang="en-US" sz="2400" b="0" i="0" u="none" strike="noStrike" cap="none" dirty="0" err="1">
                <a:solidFill>
                  <a:srgbClr val="1E4E79"/>
                </a:solidFill>
                <a:latin typeface="+mj-lt"/>
                <a:ea typeface="Calibri"/>
                <a:cs typeface="Arial" panose="020B0604020202020204" pitchFamily="34" charset="0"/>
                <a:sym typeface="Calibri"/>
              </a:rPr>
              <a:t>TRẢI</a:t>
            </a:r>
            <a:r>
              <a:rPr lang="en-US" sz="2400" b="0" i="0" u="none" strike="noStrike" cap="none" dirty="0">
                <a:solidFill>
                  <a:srgbClr val="1E4E79"/>
                </a:solidFill>
                <a:latin typeface="+mj-lt"/>
                <a:ea typeface="Calibri"/>
                <a:cs typeface="Arial" panose="020B0604020202020204" pitchFamily="34" charset="0"/>
                <a:sym typeface="Calibri"/>
              </a:rPr>
              <a:t> </a:t>
            </a:r>
            <a:r>
              <a:rPr lang="en-US" sz="2400" b="0" i="0" u="none" strike="noStrike" cap="none" dirty="0" err="1">
                <a:solidFill>
                  <a:srgbClr val="1E4E79"/>
                </a:solidFill>
                <a:latin typeface="+mj-lt"/>
                <a:ea typeface="Calibri"/>
                <a:cs typeface="Arial" panose="020B0604020202020204" pitchFamily="34" charset="0"/>
                <a:sym typeface="Calibri"/>
              </a:rPr>
              <a:t>NGHIỆM</a:t>
            </a:r>
            <a:r>
              <a:rPr lang="en-US" sz="2400" b="0" i="0" u="none" strike="noStrike" cap="none" dirty="0">
                <a:solidFill>
                  <a:srgbClr val="1E4E79"/>
                </a:solidFill>
                <a:latin typeface="+mj-lt"/>
                <a:ea typeface="Calibri"/>
                <a:cs typeface="Arial" panose="020B0604020202020204" pitchFamily="34" charset="0"/>
                <a:sym typeface="Calibri"/>
              </a:rPr>
              <a:t>, </a:t>
            </a:r>
            <a:r>
              <a:rPr lang="en-US" sz="2400" b="0" i="0" u="none" strike="noStrike" cap="none" dirty="0" err="1">
                <a:solidFill>
                  <a:srgbClr val="1E4E79"/>
                </a:solidFill>
                <a:latin typeface="+mj-lt"/>
                <a:ea typeface="Calibri"/>
                <a:cs typeface="Arial" panose="020B0604020202020204" pitchFamily="34" charset="0"/>
                <a:sym typeface="Calibri"/>
              </a:rPr>
              <a:t>HƯỚNG</a:t>
            </a:r>
            <a:r>
              <a:rPr lang="en-US" sz="2400" b="0" i="0" u="none" strike="noStrike" cap="none" dirty="0">
                <a:solidFill>
                  <a:srgbClr val="1E4E79"/>
                </a:solidFill>
                <a:latin typeface="+mj-lt"/>
                <a:ea typeface="Calibri"/>
                <a:cs typeface="Arial" panose="020B0604020202020204" pitchFamily="34" charset="0"/>
                <a:sym typeface="Calibri"/>
              </a:rPr>
              <a:t> </a:t>
            </a:r>
            <a:r>
              <a:rPr lang="en-US" sz="2400" b="0" i="0" u="none" strike="noStrike" cap="none" dirty="0" err="1">
                <a:solidFill>
                  <a:srgbClr val="1E4E79"/>
                </a:solidFill>
                <a:latin typeface="+mj-lt"/>
                <a:ea typeface="Calibri"/>
                <a:cs typeface="Arial" panose="020B0604020202020204" pitchFamily="34" charset="0"/>
                <a:sym typeface="Calibri"/>
              </a:rPr>
              <a:t>NGHIỆP</a:t>
            </a:r>
            <a:r>
              <a:rPr lang="en-US" sz="2400" b="0" i="0" u="none" strike="noStrike" cap="none" dirty="0">
                <a:solidFill>
                  <a:srgbClr val="1E4E79"/>
                </a:solidFill>
                <a:latin typeface="+mj-lt"/>
                <a:ea typeface="Calibri"/>
                <a:cs typeface="Arial" panose="020B0604020202020204" pitchFamily="34" charset="0"/>
                <a:sym typeface="Calibri"/>
              </a:rPr>
              <a:t> &amp; </a:t>
            </a:r>
            <a:r>
              <a:rPr lang="en-US" sz="2400" b="0" i="0" u="none" strike="noStrike" cap="none" dirty="0" err="1">
                <a:solidFill>
                  <a:srgbClr val="1E4E79"/>
                </a:solidFill>
                <a:latin typeface="+mj-lt"/>
                <a:ea typeface="Calibri"/>
                <a:cs typeface="Arial" panose="020B0604020202020204" pitchFamily="34" charset="0"/>
                <a:sym typeface="Calibri"/>
              </a:rPr>
              <a:t>CÁC</a:t>
            </a:r>
            <a:r>
              <a:rPr lang="en-US" sz="2400" b="0" i="0" u="none" strike="noStrike" cap="none" dirty="0">
                <a:solidFill>
                  <a:srgbClr val="1E4E79"/>
                </a:solidFill>
                <a:latin typeface="+mj-lt"/>
                <a:ea typeface="Calibri"/>
                <a:cs typeface="Arial" panose="020B0604020202020204" pitchFamily="34" charset="0"/>
                <a:sym typeface="Calibri"/>
              </a:rPr>
              <a:t> </a:t>
            </a:r>
            <a:endParaRPr sz="1400" b="0" i="0" u="none" strike="noStrike" cap="none" dirty="0">
              <a:solidFill>
                <a:srgbClr val="000000"/>
              </a:solidFill>
              <a:latin typeface="+mj-lt"/>
              <a:sym typeface="Arial"/>
            </a:endParaRPr>
          </a:p>
          <a:p>
            <a:pPr marL="0" marR="0" lvl="0" indent="0" algn="ctr" rtl="0">
              <a:lnSpc>
                <a:spcPct val="100000"/>
              </a:lnSpc>
              <a:spcBef>
                <a:spcPts val="0"/>
              </a:spcBef>
              <a:spcAft>
                <a:spcPts val="0"/>
              </a:spcAft>
              <a:buClr>
                <a:srgbClr val="1E4E79"/>
              </a:buClr>
              <a:buSzPts val="2400"/>
              <a:buFont typeface="Calibri"/>
              <a:buNone/>
            </a:pPr>
            <a:r>
              <a:rPr lang="en-US" sz="2400" b="0" i="0" u="none" strike="noStrike" cap="none" dirty="0" err="1">
                <a:solidFill>
                  <a:srgbClr val="1E4E79"/>
                </a:solidFill>
                <a:latin typeface="+mj-lt"/>
                <a:ea typeface="Calibri"/>
                <a:cs typeface="Arial" panose="020B0604020202020204" pitchFamily="34" charset="0"/>
                <a:sym typeface="Calibri"/>
              </a:rPr>
              <a:t>MỤC</a:t>
            </a:r>
            <a:r>
              <a:rPr lang="en-US" sz="2400" b="0" i="0" u="none" strike="noStrike" cap="none" dirty="0">
                <a:solidFill>
                  <a:srgbClr val="1E4E79"/>
                </a:solidFill>
                <a:latin typeface="+mj-lt"/>
                <a:ea typeface="Calibri"/>
                <a:cs typeface="Arial" panose="020B0604020202020204" pitchFamily="34" charset="0"/>
                <a:sym typeface="Calibri"/>
              </a:rPr>
              <a:t> </a:t>
            </a:r>
            <a:r>
              <a:rPr lang="en-US" sz="2400" b="0" i="0" u="none" strike="noStrike" cap="none" dirty="0" err="1">
                <a:solidFill>
                  <a:srgbClr val="1E4E79"/>
                </a:solidFill>
                <a:latin typeface="+mj-lt"/>
                <a:ea typeface="Calibri"/>
                <a:cs typeface="Arial" panose="020B0604020202020204" pitchFamily="34" charset="0"/>
                <a:sym typeface="Calibri"/>
              </a:rPr>
              <a:t>TIÊU</a:t>
            </a:r>
            <a:r>
              <a:rPr lang="en-US" sz="2400" b="0" i="0" u="none" strike="noStrike" cap="none" dirty="0">
                <a:solidFill>
                  <a:srgbClr val="1E4E79"/>
                </a:solidFill>
                <a:latin typeface="+mj-lt"/>
                <a:ea typeface="Calibri"/>
                <a:cs typeface="Arial" panose="020B0604020202020204" pitchFamily="34" charset="0"/>
                <a:sym typeface="Calibri"/>
              </a:rPr>
              <a:t> CHUNG </a:t>
            </a:r>
            <a:r>
              <a:rPr lang="en-US" sz="2400" b="0" i="0" u="none" strike="noStrike" cap="none" dirty="0" err="1">
                <a:solidFill>
                  <a:srgbClr val="1E4E79"/>
                </a:solidFill>
                <a:latin typeface="+mj-lt"/>
                <a:ea typeface="Calibri"/>
                <a:cs typeface="Arial" panose="020B0604020202020204" pitchFamily="34" charset="0"/>
                <a:sym typeface="Calibri"/>
              </a:rPr>
              <a:t>CỦA</a:t>
            </a:r>
            <a:r>
              <a:rPr lang="en-US" sz="2400" b="0" i="0" u="none" strike="noStrike" cap="none" dirty="0">
                <a:solidFill>
                  <a:srgbClr val="1E4E79"/>
                </a:solidFill>
                <a:latin typeface="+mj-lt"/>
                <a:ea typeface="Calibri"/>
                <a:cs typeface="Arial" panose="020B0604020202020204" pitchFamily="34" charset="0"/>
                <a:sym typeface="Calibri"/>
              </a:rPr>
              <a:t> </a:t>
            </a:r>
            <a:r>
              <a:rPr lang="en-US" sz="2400" b="0" i="0" u="none" strike="noStrike" cap="none" dirty="0" err="1">
                <a:solidFill>
                  <a:srgbClr val="1E4E79"/>
                </a:solidFill>
                <a:latin typeface="+mj-lt"/>
                <a:ea typeface="Calibri"/>
                <a:cs typeface="Arial" panose="020B0604020202020204" pitchFamily="34" charset="0"/>
                <a:sym typeface="Calibri"/>
              </a:rPr>
              <a:t>CTGDPT</a:t>
            </a:r>
            <a:endParaRPr sz="2400" b="0" i="0" u="none" strike="noStrike" cap="none" dirty="0">
              <a:solidFill>
                <a:srgbClr val="1E4E79"/>
              </a:solidFill>
              <a:latin typeface="+mj-lt"/>
              <a:ea typeface="Calibri"/>
              <a:cs typeface="Arial" panose="020B0604020202020204" pitchFamily="34" charset="0"/>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additive="base">
                                        <p:cTn id="7" dur="500"/>
                                        <p:tgtEl>
                                          <p:spTgt spid="24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gtEl>
                                        <p:attrNameLst>
                                          <p:attrName>style.visibility</p:attrName>
                                        </p:attrNameLst>
                                      </p:cBhvr>
                                      <p:to>
                                        <p:strVal val="visible"/>
                                      </p:to>
                                    </p:set>
                                    <p:animEffect transition="in" filter="fade">
                                      <p:cBhvr>
                                        <p:cTn id="12" dur="1000"/>
                                        <p:tgtEl>
                                          <p:spTgt spid="2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
                                        </p:tgtEl>
                                        <p:attrNameLst>
                                          <p:attrName>style.visibility</p:attrName>
                                        </p:attrNameLst>
                                      </p:cBhvr>
                                      <p:to>
                                        <p:strVal val="visible"/>
                                      </p:to>
                                    </p:set>
                                    <p:animEffect transition="in" filter="fade">
                                      <p:cBhvr>
                                        <p:cTn id="17" dur="1000"/>
                                        <p:tgtEl>
                                          <p:spTgt spid="24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8"/>
                                        </p:tgtEl>
                                        <p:attrNameLst>
                                          <p:attrName>style.visibility</p:attrName>
                                        </p:attrNameLst>
                                      </p:cBhvr>
                                      <p:to>
                                        <p:strVal val="visible"/>
                                      </p:to>
                                    </p:set>
                                    <p:anim calcmode="lin" valueType="num">
                                      <p:cBhvr additive="base">
                                        <p:cTn id="22" dur="500"/>
                                        <p:tgtEl>
                                          <p:spTgt spid="23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p:tgtEl>
                                          <p:spTgt spid="2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4" descr="C:\Users\Administrator\Desktop\8bea6ffdccf97f1fcc27cd2b7f144d91.png"/>
          <p:cNvPicPr preferRelativeResize="0"/>
          <p:nvPr/>
        </p:nvPicPr>
        <p:blipFill rotWithShape="1">
          <a:blip r:embed="rId3">
            <a:alphaModFix/>
          </a:blip>
          <a:srcRect/>
          <a:stretch/>
        </p:blipFill>
        <p:spPr>
          <a:xfrm flipH="1">
            <a:off x="8016044" y="0"/>
            <a:ext cx="4175956" cy="2212504"/>
          </a:xfrm>
          <a:prstGeom prst="rect">
            <a:avLst/>
          </a:prstGeom>
          <a:noFill/>
          <a:ln>
            <a:noFill/>
          </a:ln>
        </p:spPr>
      </p:pic>
      <p:grpSp>
        <p:nvGrpSpPr>
          <p:cNvPr id="147" name="Google Shape;147;p4"/>
          <p:cNvGrpSpPr/>
          <p:nvPr/>
        </p:nvGrpSpPr>
        <p:grpSpPr>
          <a:xfrm>
            <a:off x="2269733" y="801546"/>
            <a:ext cx="9132798" cy="4688835"/>
            <a:chOff x="222696" y="-66198"/>
            <a:chExt cx="9589640" cy="4936342"/>
          </a:xfrm>
        </p:grpSpPr>
        <p:sp>
          <p:nvSpPr>
            <p:cNvPr id="148" name="Google Shape;148;p4"/>
            <p:cNvSpPr/>
            <p:nvPr/>
          </p:nvSpPr>
          <p:spPr>
            <a:xfrm>
              <a:off x="1226571" y="632569"/>
              <a:ext cx="1981330" cy="1321547"/>
            </a:xfrm>
            <a:prstGeom prst="rect">
              <a:avLst/>
            </a:prstGeom>
            <a:solidFill>
              <a:srgbClr val="E0E0E0">
                <a:alpha val="89411"/>
              </a:srgbClr>
            </a:solidFill>
            <a:ln w="12700" cap="flat" cmpd="sng">
              <a:solidFill>
                <a:srgbClr val="E0E0E0">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49" name="Google Shape;149;p4"/>
            <p:cNvSpPr txBox="1"/>
            <p:nvPr/>
          </p:nvSpPr>
          <p:spPr>
            <a:xfrm>
              <a:off x="1543585" y="632569"/>
              <a:ext cx="1664317" cy="1321547"/>
            </a:xfrm>
            <a:prstGeom prst="rect">
              <a:avLst/>
            </a:prstGeom>
            <a:noFill/>
            <a:ln>
              <a:noFill/>
            </a:ln>
          </p:spPr>
          <p:txBody>
            <a:bodyPr spcFirstLastPara="1" wrap="square" lIns="0" tIns="99550" rIns="99550" bIns="99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800" b="0" i="1" u="none" strike="noStrike" cap="none" dirty="0" err="1">
                  <a:solidFill>
                    <a:schemeClr val="dk1"/>
                  </a:solidFill>
                  <a:latin typeface="Calibri"/>
                  <a:ea typeface="Calibri"/>
                  <a:cs typeface="Calibri"/>
                  <a:sym typeface="Calibri"/>
                </a:rPr>
                <a:t>Hiểu</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biết</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về</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bản</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thân</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và</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môi</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trường</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sống</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150" name="Google Shape;150;p4"/>
            <p:cNvSpPr/>
            <p:nvPr/>
          </p:nvSpPr>
          <p:spPr>
            <a:xfrm>
              <a:off x="1226571" y="1954116"/>
              <a:ext cx="1981330" cy="1321547"/>
            </a:xfrm>
            <a:prstGeom prst="rect">
              <a:avLst/>
            </a:prstGeom>
            <a:solidFill>
              <a:srgbClr val="E4DBDB">
                <a:alpha val="89411"/>
              </a:srgbClr>
            </a:solidFill>
            <a:ln w="12700" cap="flat" cmpd="sng">
              <a:solidFill>
                <a:srgbClr val="E4DBDB">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51" name="Google Shape;151;p4"/>
            <p:cNvSpPr txBox="1"/>
            <p:nvPr/>
          </p:nvSpPr>
          <p:spPr>
            <a:xfrm>
              <a:off x="1543585" y="1954116"/>
              <a:ext cx="1664317" cy="1321547"/>
            </a:xfrm>
            <a:prstGeom prst="rect">
              <a:avLst/>
            </a:prstGeom>
            <a:noFill/>
            <a:ln>
              <a:noFill/>
            </a:ln>
          </p:spPr>
          <p:txBody>
            <a:bodyPr spcFirstLastPara="1" wrap="square" lIns="0" tIns="99550" rIns="99550" bIns="99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800" b="0" i="1" u="none" strike="noStrike" cap="none">
                  <a:solidFill>
                    <a:schemeClr val="dk1"/>
                  </a:solidFill>
                  <a:latin typeface="Calibri"/>
                  <a:ea typeface="Calibri"/>
                  <a:cs typeface="Calibri"/>
                  <a:sym typeface="Calibri"/>
                </a:rPr>
                <a:t>Kĩ năng điều chỉnh bản thân và đáp ứng với sự thay đổi</a:t>
              </a: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52" name="Google Shape;152;p4"/>
            <p:cNvSpPr/>
            <p:nvPr/>
          </p:nvSpPr>
          <p:spPr>
            <a:xfrm>
              <a:off x="222696" y="-66198"/>
              <a:ext cx="1329770" cy="1388485"/>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53" name="Google Shape;153;p4"/>
            <p:cNvSpPr txBox="1"/>
            <p:nvPr/>
          </p:nvSpPr>
          <p:spPr>
            <a:xfrm>
              <a:off x="269885" y="-49029"/>
              <a:ext cx="1217210" cy="142174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420"/>
                </a:spcBef>
                <a:spcAft>
                  <a:spcPts val="0"/>
                </a:spcAft>
                <a:buClr>
                  <a:srgbClr val="000000"/>
                </a:buClr>
                <a:buSzPts val="1200"/>
                <a:buFont typeface="Arial"/>
                <a:buNone/>
              </a:pPr>
              <a:r>
                <a:rPr lang="en-US" sz="1500" b="1" i="0" u="none" strike="noStrike" cap="none" dirty="0" err="1">
                  <a:solidFill>
                    <a:schemeClr val="lt1"/>
                  </a:solidFill>
                  <a:latin typeface="Calibri"/>
                  <a:ea typeface="Calibri"/>
                  <a:cs typeface="Calibri"/>
                  <a:sym typeface="Calibri"/>
                </a:rPr>
                <a:t>NĂNG</a:t>
              </a:r>
              <a:r>
                <a:rPr lang="en-US" sz="1500" b="1" i="0" u="none" strike="noStrike" cap="none" dirty="0">
                  <a:solidFill>
                    <a:schemeClr val="lt1"/>
                  </a:solidFill>
                  <a:latin typeface="Calibri"/>
                  <a:ea typeface="Calibri"/>
                  <a:cs typeface="Calibri"/>
                  <a:sym typeface="Calibri"/>
                </a:rPr>
                <a:t> </a:t>
              </a:r>
              <a:r>
                <a:rPr lang="en-US" sz="1500" b="1" i="0" u="none" strike="noStrike" cap="none" dirty="0" err="1">
                  <a:solidFill>
                    <a:schemeClr val="lt1"/>
                  </a:solidFill>
                  <a:latin typeface="Calibri"/>
                  <a:ea typeface="Calibri"/>
                  <a:cs typeface="Calibri"/>
                  <a:sym typeface="Calibri"/>
                </a:rPr>
                <a:t>LỰC</a:t>
              </a:r>
              <a:r>
                <a:rPr lang="en-US" sz="1500" b="1" i="0" u="none" strike="noStrike" cap="none" dirty="0">
                  <a:solidFill>
                    <a:schemeClr val="lt1"/>
                  </a:solidFill>
                  <a:latin typeface="Calibri"/>
                  <a:ea typeface="Calibri"/>
                  <a:cs typeface="Calibri"/>
                  <a:sym typeface="Calibri"/>
                </a:rPr>
                <a:t> THÍCH </a:t>
              </a:r>
              <a:r>
                <a:rPr lang="en-US" sz="1500" b="1" i="0" u="none" strike="noStrike" cap="none" dirty="0" err="1">
                  <a:solidFill>
                    <a:schemeClr val="lt1"/>
                  </a:solidFill>
                  <a:latin typeface="Calibri"/>
                  <a:ea typeface="Calibri"/>
                  <a:cs typeface="Calibri"/>
                  <a:sym typeface="Calibri"/>
                </a:rPr>
                <a:t>ỨNG</a:t>
              </a:r>
              <a:r>
                <a:rPr lang="en-US" sz="1500" b="1" i="0" u="none" strike="noStrike" cap="none" dirty="0">
                  <a:solidFill>
                    <a:schemeClr val="lt1"/>
                  </a:solidFill>
                  <a:latin typeface="Calibri"/>
                  <a:ea typeface="Calibri"/>
                  <a:cs typeface="Calibri"/>
                  <a:sym typeface="Calibri"/>
                </a:rPr>
                <a:t> </a:t>
              </a:r>
              <a:r>
                <a:rPr lang="en-US" sz="1500" b="1" i="0" u="none" strike="noStrike" cap="none" dirty="0" err="1">
                  <a:solidFill>
                    <a:schemeClr val="lt1"/>
                  </a:solidFill>
                  <a:latin typeface="Calibri"/>
                  <a:ea typeface="Calibri"/>
                  <a:cs typeface="Calibri"/>
                  <a:sym typeface="Calibri"/>
                </a:rPr>
                <a:t>VỚI</a:t>
              </a:r>
              <a:r>
                <a:rPr lang="en-US" sz="1500" b="1" i="0" u="none" strike="noStrike" cap="none" dirty="0">
                  <a:solidFill>
                    <a:schemeClr val="lt1"/>
                  </a:solidFill>
                  <a:latin typeface="Calibri"/>
                  <a:ea typeface="Calibri"/>
                  <a:cs typeface="Calibri"/>
                  <a:sym typeface="Calibri"/>
                </a:rPr>
                <a:t> </a:t>
              </a:r>
              <a:r>
                <a:rPr lang="en-US" sz="1500" b="1" i="0" u="none" strike="noStrike" cap="none" dirty="0" err="1">
                  <a:solidFill>
                    <a:schemeClr val="lt1"/>
                  </a:solidFill>
                  <a:latin typeface="Calibri"/>
                  <a:ea typeface="Calibri"/>
                  <a:cs typeface="Calibri"/>
                  <a:sym typeface="Calibri"/>
                </a:rPr>
                <a:t>CUỘC</a:t>
              </a:r>
              <a:r>
                <a:rPr lang="en-US" sz="1500" b="1" i="0" u="none" strike="noStrike" cap="none" dirty="0">
                  <a:solidFill>
                    <a:schemeClr val="lt1"/>
                  </a:solidFill>
                  <a:latin typeface="Calibri"/>
                  <a:ea typeface="Calibri"/>
                  <a:cs typeface="Calibri"/>
                  <a:sym typeface="Calibri"/>
                </a:rPr>
                <a:t> </a:t>
              </a:r>
              <a:r>
                <a:rPr lang="en-US" sz="1500" b="1" i="0" u="none" strike="noStrike" cap="none" dirty="0" err="1">
                  <a:solidFill>
                    <a:schemeClr val="lt1"/>
                  </a:solidFill>
                  <a:latin typeface="Calibri"/>
                  <a:ea typeface="Calibri"/>
                  <a:cs typeface="Calibri"/>
                  <a:sym typeface="Calibri"/>
                </a:rPr>
                <a:t>SỐNG</a:t>
              </a:r>
              <a:endParaRPr sz="1500" b="1" i="0" u="none" strike="noStrike" cap="none" dirty="0">
                <a:solidFill>
                  <a:schemeClr val="lt1"/>
                </a:solidFill>
                <a:latin typeface="Calibri"/>
                <a:ea typeface="Calibri"/>
                <a:cs typeface="Calibri"/>
                <a:sym typeface="Calibri"/>
              </a:endParaRPr>
            </a:p>
          </p:txBody>
        </p:sp>
        <p:sp>
          <p:nvSpPr>
            <p:cNvPr id="154" name="Google Shape;154;p4"/>
            <p:cNvSpPr/>
            <p:nvPr/>
          </p:nvSpPr>
          <p:spPr>
            <a:xfrm>
              <a:off x="4528789" y="529756"/>
              <a:ext cx="1981330" cy="1321547"/>
            </a:xfrm>
            <a:prstGeom prst="rect">
              <a:avLst/>
            </a:prstGeom>
            <a:solidFill>
              <a:srgbClr val="E8D8D8">
                <a:alpha val="89411"/>
              </a:srgbClr>
            </a:solidFill>
            <a:ln w="12700" cap="flat" cmpd="sng">
              <a:solidFill>
                <a:srgbClr val="E8D8D8">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55" name="Google Shape;155;p4"/>
            <p:cNvSpPr txBox="1"/>
            <p:nvPr/>
          </p:nvSpPr>
          <p:spPr>
            <a:xfrm>
              <a:off x="4845802" y="529756"/>
              <a:ext cx="1664317" cy="1321547"/>
            </a:xfrm>
            <a:prstGeom prst="rect">
              <a:avLst/>
            </a:prstGeom>
            <a:noFill/>
            <a:ln>
              <a:noFill/>
            </a:ln>
          </p:spPr>
          <p:txBody>
            <a:bodyPr spcFirstLastPara="1" wrap="square" lIns="0" tIns="99550" rIns="99550" bIns="99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800" b="0" i="1" u="none" strike="noStrike" cap="none">
                  <a:solidFill>
                    <a:schemeClr val="dk1"/>
                  </a:solidFill>
                  <a:latin typeface="Calibri"/>
                  <a:ea typeface="Calibri"/>
                  <a:cs typeface="Calibri"/>
                  <a:sym typeface="Calibri"/>
                </a:rPr>
                <a:t>Kĩ năng lập kế hoạch</a:t>
              </a:r>
              <a:endParaRPr sz="1800" b="0" i="0" u="none" strike="noStrike" cap="none">
                <a:solidFill>
                  <a:schemeClr val="dk1"/>
                </a:solidFill>
                <a:latin typeface="Calibri"/>
                <a:ea typeface="Calibri"/>
                <a:cs typeface="Calibri"/>
                <a:sym typeface="Calibri"/>
              </a:endParaRPr>
            </a:p>
          </p:txBody>
        </p:sp>
        <p:sp>
          <p:nvSpPr>
            <p:cNvPr id="156" name="Google Shape;156;p4"/>
            <p:cNvSpPr/>
            <p:nvPr/>
          </p:nvSpPr>
          <p:spPr>
            <a:xfrm>
              <a:off x="4528789" y="1851303"/>
              <a:ext cx="1981330" cy="1321547"/>
            </a:xfrm>
            <a:prstGeom prst="rect">
              <a:avLst/>
            </a:prstGeom>
            <a:solidFill>
              <a:srgbClr val="EED4D4">
                <a:alpha val="89411"/>
              </a:srgbClr>
            </a:solidFill>
            <a:ln w="12700" cap="flat" cmpd="sng">
              <a:solidFill>
                <a:srgbClr val="EED4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57" name="Google Shape;157;p4"/>
            <p:cNvSpPr txBox="1"/>
            <p:nvPr/>
          </p:nvSpPr>
          <p:spPr>
            <a:xfrm>
              <a:off x="4845802" y="1851303"/>
              <a:ext cx="1664317" cy="1321547"/>
            </a:xfrm>
            <a:prstGeom prst="rect">
              <a:avLst/>
            </a:prstGeom>
            <a:noFill/>
            <a:ln>
              <a:noFill/>
            </a:ln>
          </p:spPr>
          <p:txBody>
            <a:bodyPr spcFirstLastPara="1" wrap="square" lIns="0" tIns="99550" rIns="99550" bIns="99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800" b="0" i="1" u="none" strike="noStrike" cap="none">
                  <a:solidFill>
                    <a:schemeClr val="dk1"/>
                  </a:solidFill>
                  <a:latin typeface="Calibri"/>
                  <a:ea typeface="Calibri"/>
                  <a:cs typeface="Calibri"/>
                  <a:sym typeface="Calibri"/>
                </a:rPr>
                <a:t>Kĩ năng thực hiện kế hoạch và điều chỉnh hoạt động</a:t>
              </a:r>
              <a:endParaRPr sz="1800" b="0" i="0" u="none" strike="noStrike" cap="none">
                <a:solidFill>
                  <a:schemeClr val="dk1"/>
                </a:solidFill>
                <a:latin typeface="Calibri"/>
                <a:ea typeface="Calibri"/>
                <a:cs typeface="Calibri"/>
                <a:sym typeface="Calibri"/>
              </a:endParaRPr>
            </a:p>
          </p:txBody>
        </p:sp>
        <p:sp>
          <p:nvSpPr>
            <p:cNvPr id="158" name="Google Shape;158;p4"/>
            <p:cNvSpPr/>
            <p:nvPr/>
          </p:nvSpPr>
          <p:spPr>
            <a:xfrm>
              <a:off x="4528789" y="3172850"/>
              <a:ext cx="1981330" cy="1321547"/>
            </a:xfrm>
            <a:prstGeom prst="rect">
              <a:avLst/>
            </a:prstGeom>
            <a:solidFill>
              <a:srgbClr val="F2D2D2">
                <a:alpha val="89411"/>
              </a:srgbClr>
            </a:solidFill>
            <a:ln w="12700" cap="flat" cmpd="sng">
              <a:solidFill>
                <a:srgbClr val="F2D2D2">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59" name="Google Shape;159;p4"/>
            <p:cNvSpPr txBox="1"/>
            <p:nvPr/>
          </p:nvSpPr>
          <p:spPr>
            <a:xfrm>
              <a:off x="4845802" y="3172850"/>
              <a:ext cx="1664317" cy="1321547"/>
            </a:xfrm>
            <a:prstGeom prst="rect">
              <a:avLst/>
            </a:prstGeom>
            <a:noFill/>
            <a:ln>
              <a:noFill/>
            </a:ln>
          </p:spPr>
          <p:txBody>
            <a:bodyPr spcFirstLastPara="1" wrap="square" lIns="0" tIns="99550" rIns="99550" bIns="99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800" b="0" i="1" u="none" strike="noStrike" cap="none">
                  <a:solidFill>
                    <a:schemeClr val="dk1"/>
                  </a:solidFill>
                  <a:latin typeface="Calibri"/>
                  <a:ea typeface="Calibri"/>
                  <a:cs typeface="Calibri"/>
                  <a:sym typeface="Calibri"/>
                </a:rPr>
                <a:t>Kĩ năng đánh giá hoạt động</a:t>
              </a:r>
              <a:endParaRPr sz="1800" b="0" i="0" u="none" strike="noStrike" cap="none">
                <a:solidFill>
                  <a:schemeClr val="dk1"/>
                </a:solidFill>
                <a:latin typeface="Calibri"/>
                <a:ea typeface="Calibri"/>
                <a:cs typeface="Calibri"/>
                <a:sym typeface="Calibri"/>
              </a:endParaRPr>
            </a:p>
          </p:txBody>
        </p:sp>
        <p:sp>
          <p:nvSpPr>
            <p:cNvPr id="160" name="Google Shape;160;p4"/>
            <p:cNvSpPr/>
            <p:nvPr/>
          </p:nvSpPr>
          <p:spPr>
            <a:xfrm>
              <a:off x="3361271" y="1401"/>
              <a:ext cx="1431695" cy="1527389"/>
            </a:xfrm>
            <a:prstGeom prst="ellipse">
              <a:avLst/>
            </a:prstGeom>
            <a:solidFill>
              <a:srgbClr val="C85B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61" name="Google Shape;161;p4"/>
            <p:cNvSpPr txBox="1"/>
            <p:nvPr/>
          </p:nvSpPr>
          <p:spPr>
            <a:xfrm>
              <a:off x="3454521" y="194841"/>
              <a:ext cx="1300047" cy="12209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420"/>
                </a:spcBef>
                <a:spcAft>
                  <a:spcPts val="0"/>
                </a:spcAft>
                <a:buClr>
                  <a:srgbClr val="000000"/>
                </a:buClr>
                <a:buSzPts val="1200"/>
                <a:buFont typeface="Arial"/>
                <a:buNone/>
              </a:pPr>
              <a:r>
                <a:rPr lang="en-US" sz="1600" b="1" i="0" u="none" strike="noStrike" cap="none" dirty="0" err="1">
                  <a:solidFill>
                    <a:schemeClr val="lt1"/>
                  </a:solidFill>
                  <a:latin typeface="Calibri"/>
                  <a:ea typeface="Calibri"/>
                  <a:cs typeface="Calibri"/>
                  <a:sym typeface="Calibri"/>
                </a:rPr>
                <a:t>NĂNG</a:t>
              </a:r>
              <a:r>
                <a:rPr lang="en-US" sz="1600" b="1" i="0" u="none" strike="noStrike" cap="none" dirty="0">
                  <a:solidFill>
                    <a:schemeClr val="lt1"/>
                  </a:solidFill>
                  <a:latin typeface="Calibri"/>
                  <a:ea typeface="Calibri"/>
                  <a:cs typeface="Calibri"/>
                  <a:sym typeface="Calibri"/>
                </a:rPr>
                <a:t> </a:t>
              </a:r>
              <a:r>
                <a:rPr lang="en-US" sz="1600" b="1" i="0" u="none" strike="noStrike" cap="none" dirty="0" err="1">
                  <a:solidFill>
                    <a:schemeClr val="lt1"/>
                  </a:solidFill>
                  <a:latin typeface="Calibri"/>
                  <a:ea typeface="Calibri"/>
                  <a:cs typeface="Calibri"/>
                  <a:sym typeface="Calibri"/>
                </a:rPr>
                <a:t>LỰC</a:t>
              </a:r>
              <a:r>
                <a:rPr lang="en-US" sz="1600" b="1" i="0" u="none" strike="noStrike" cap="none" dirty="0">
                  <a:solidFill>
                    <a:schemeClr val="lt1"/>
                  </a:solidFill>
                  <a:latin typeface="Calibri"/>
                  <a:ea typeface="Calibri"/>
                  <a:cs typeface="Calibri"/>
                  <a:sym typeface="Calibri"/>
                </a:rPr>
                <a:t> </a:t>
              </a:r>
              <a:r>
                <a:rPr lang="en-US" sz="1600" b="1" i="0" u="none" strike="noStrike" cap="none" dirty="0" err="1">
                  <a:solidFill>
                    <a:schemeClr val="lt1"/>
                  </a:solidFill>
                  <a:latin typeface="Calibri"/>
                  <a:ea typeface="Calibri"/>
                  <a:cs typeface="Calibri"/>
                  <a:sym typeface="Calibri"/>
                </a:rPr>
                <a:t>THIẾT</a:t>
              </a:r>
              <a:r>
                <a:rPr lang="en-US" sz="1600" b="1" i="0" u="none" strike="noStrike" cap="none" dirty="0">
                  <a:solidFill>
                    <a:schemeClr val="lt1"/>
                  </a:solidFill>
                  <a:latin typeface="Calibri"/>
                  <a:ea typeface="Calibri"/>
                  <a:cs typeface="Calibri"/>
                  <a:sym typeface="Calibri"/>
                </a:rPr>
                <a:t> </a:t>
              </a:r>
              <a:r>
                <a:rPr lang="en-US" sz="1600" b="1" i="0" u="none" strike="noStrike" cap="none" dirty="0" err="1">
                  <a:solidFill>
                    <a:schemeClr val="lt1"/>
                  </a:solidFill>
                  <a:latin typeface="Calibri"/>
                  <a:ea typeface="Calibri"/>
                  <a:cs typeface="Calibri"/>
                  <a:sym typeface="Calibri"/>
                </a:rPr>
                <a:t>KẾ</a:t>
              </a:r>
              <a:r>
                <a:rPr lang="en-US" sz="1600" b="1" i="0" u="none" strike="noStrike" cap="none" dirty="0">
                  <a:solidFill>
                    <a:schemeClr val="lt1"/>
                  </a:solidFill>
                  <a:latin typeface="Calibri"/>
                  <a:ea typeface="Calibri"/>
                  <a:cs typeface="Calibri"/>
                  <a:sym typeface="Calibri"/>
                </a:rPr>
                <a:t> </a:t>
              </a:r>
              <a:r>
                <a:rPr lang="en-US" sz="1600" b="1" i="0" u="none" strike="noStrike" cap="none" dirty="0" err="1">
                  <a:solidFill>
                    <a:schemeClr val="lt1"/>
                  </a:solidFill>
                  <a:latin typeface="Calibri"/>
                  <a:ea typeface="Calibri"/>
                  <a:cs typeface="Calibri"/>
                  <a:sym typeface="Calibri"/>
                </a:rPr>
                <a:t>VÀ</a:t>
              </a:r>
              <a:r>
                <a:rPr lang="en-US" sz="1600" b="1" i="0" u="none" strike="noStrike" cap="none" dirty="0">
                  <a:solidFill>
                    <a:schemeClr val="lt1"/>
                  </a:solidFill>
                  <a:latin typeface="Calibri"/>
                  <a:ea typeface="Calibri"/>
                  <a:cs typeface="Calibri"/>
                  <a:sym typeface="Calibri"/>
                </a:rPr>
                <a:t> </a:t>
              </a:r>
              <a:r>
                <a:rPr lang="en-US" sz="1600" b="1" i="0" u="none" strike="noStrike" cap="none" dirty="0" err="1">
                  <a:solidFill>
                    <a:schemeClr val="lt1"/>
                  </a:solidFill>
                  <a:latin typeface="Calibri"/>
                  <a:ea typeface="Calibri"/>
                  <a:cs typeface="Calibri"/>
                  <a:sym typeface="Calibri"/>
                </a:rPr>
                <a:t>TỔ</a:t>
              </a:r>
              <a:r>
                <a:rPr lang="en-US" sz="1600" b="1" i="0" u="none" strike="noStrike" cap="none" dirty="0">
                  <a:solidFill>
                    <a:schemeClr val="lt1"/>
                  </a:solidFill>
                  <a:latin typeface="Calibri"/>
                  <a:ea typeface="Calibri"/>
                  <a:cs typeface="Calibri"/>
                  <a:sym typeface="Calibri"/>
                </a:rPr>
                <a:t> </a:t>
              </a:r>
              <a:r>
                <a:rPr lang="en-US" sz="1600" b="1" i="0" u="none" strike="noStrike" cap="none" dirty="0" err="1">
                  <a:solidFill>
                    <a:schemeClr val="lt1"/>
                  </a:solidFill>
                  <a:latin typeface="Calibri"/>
                  <a:ea typeface="Calibri"/>
                  <a:cs typeface="Calibri"/>
                  <a:sym typeface="Calibri"/>
                </a:rPr>
                <a:t>CHỨC</a:t>
              </a:r>
              <a:r>
                <a:rPr lang="en-US" sz="1600" b="1" i="0" u="none" strike="noStrike" cap="none" dirty="0">
                  <a:solidFill>
                    <a:schemeClr val="lt1"/>
                  </a:solidFill>
                  <a:latin typeface="Calibri"/>
                  <a:ea typeface="Calibri"/>
                  <a:cs typeface="Calibri"/>
                  <a:sym typeface="Calibri"/>
                </a:rPr>
                <a:t> </a:t>
              </a:r>
              <a:r>
                <a:rPr lang="en-US" sz="1600" b="1" i="0" u="none" strike="noStrike" cap="none" dirty="0" err="1">
                  <a:solidFill>
                    <a:schemeClr val="lt1"/>
                  </a:solidFill>
                  <a:latin typeface="Calibri"/>
                  <a:ea typeface="Calibri"/>
                  <a:cs typeface="Calibri"/>
                  <a:sym typeface="Calibri"/>
                </a:rPr>
                <a:t>HOẠT</a:t>
              </a:r>
              <a:r>
                <a:rPr lang="en-US" sz="1600" b="1" i="0" u="none" strike="noStrike" cap="none" dirty="0">
                  <a:solidFill>
                    <a:schemeClr val="lt1"/>
                  </a:solidFill>
                  <a:latin typeface="Calibri"/>
                  <a:ea typeface="Calibri"/>
                  <a:cs typeface="Calibri"/>
                  <a:sym typeface="Calibri"/>
                </a:rPr>
                <a:t> </a:t>
              </a:r>
              <a:r>
                <a:rPr lang="en-US" sz="1600" b="1" i="0" u="none" strike="noStrike" cap="none" dirty="0" err="1">
                  <a:solidFill>
                    <a:schemeClr val="lt1"/>
                  </a:solidFill>
                  <a:latin typeface="Calibri"/>
                  <a:ea typeface="Calibri"/>
                  <a:cs typeface="Calibri"/>
                  <a:sym typeface="Calibri"/>
                </a:rPr>
                <a:t>ĐỘNG</a:t>
              </a:r>
              <a:r>
                <a:rPr lang="en-US" sz="1600" b="1" i="0" u="none" strike="noStrike" cap="none" dirty="0">
                  <a:solidFill>
                    <a:schemeClr val="lt1"/>
                  </a:solidFill>
                  <a:latin typeface="Calibri"/>
                  <a:ea typeface="Calibri"/>
                  <a:cs typeface="Calibri"/>
                  <a:sym typeface="Calibri"/>
                </a:rPr>
                <a:t> </a:t>
              </a:r>
              <a:endParaRPr sz="1600" b="1" i="0" u="none" strike="noStrike" cap="none" dirty="0">
                <a:solidFill>
                  <a:schemeClr val="lt1"/>
                </a:solidFill>
                <a:latin typeface="Calibri"/>
                <a:ea typeface="Calibri"/>
                <a:cs typeface="Calibri"/>
                <a:sym typeface="Calibri"/>
              </a:endParaRPr>
            </a:p>
          </p:txBody>
        </p:sp>
        <p:sp>
          <p:nvSpPr>
            <p:cNvPr id="162" name="Google Shape;162;p4"/>
            <p:cNvSpPr/>
            <p:nvPr/>
          </p:nvSpPr>
          <p:spPr>
            <a:xfrm>
              <a:off x="7831006" y="529756"/>
              <a:ext cx="1981330" cy="1321547"/>
            </a:xfrm>
            <a:prstGeom prst="rect">
              <a:avLst/>
            </a:prstGeom>
            <a:solidFill>
              <a:srgbClr val="F6CECE">
                <a:alpha val="89411"/>
              </a:srgbClr>
            </a:solidFill>
            <a:ln w="12700" cap="flat" cmpd="sng">
              <a:solidFill>
                <a:srgbClr val="F6CECE">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63" name="Google Shape;163;p4"/>
            <p:cNvSpPr txBox="1"/>
            <p:nvPr/>
          </p:nvSpPr>
          <p:spPr>
            <a:xfrm>
              <a:off x="8148019" y="529756"/>
              <a:ext cx="1664317" cy="1321547"/>
            </a:xfrm>
            <a:prstGeom prst="rect">
              <a:avLst/>
            </a:prstGeom>
            <a:noFill/>
            <a:ln>
              <a:noFill/>
            </a:ln>
          </p:spPr>
          <p:txBody>
            <a:bodyPr spcFirstLastPara="1" wrap="square" lIns="0" tIns="99550" rIns="99550" bIns="99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800" b="0" i="1" u="none" strike="noStrike" cap="none">
                  <a:solidFill>
                    <a:schemeClr val="dk1"/>
                  </a:solidFill>
                  <a:latin typeface="Calibri"/>
                  <a:ea typeface="Calibri"/>
                  <a:cs typeface="Calibri"/>
                  <a:sym typeface="Calibri"/>
                </a:rPr>
                <a:t>Hiểu biết về nghề nghiệp</a:t>
              </a:r>
              <a:endParaRPr sz="1800" b="0" i="0" u="none" strike="noStrike" cap="none">
                <a:solidFill>
                  <a:schemeClr val="dk1"/>
                </a:solidFill>
                <a:latin typeface="Calibri"/>
                <a:ea typeface="Calibri"/>
                <a:cs typeface="Calibri"/>
                <a:sym typeface="Calibri"/>
              </a:endParaRPr>
            </a:p>
          </p:txBody>
        </p:sp>
        <p:sp>
          <p:nvSpPr>
            <p:cNvPr id="164" name="Google Shape;164;p4"/>
            <p:cNvSpPr/>
            <p:nvPr/>
          </p:nvSpPr>
          <p:spPr>
            <a:xfrm>
              <a:off x="7831006" y="1851303"/>
              <a:ext cx="1981330" cy="1321547"/>
            </a:xfrm>
            <a:prstGeom prst="rect">
              <a:avLst/>
            </a:prstGeom>
            <a:solidFill>
              <a:srgbClr val="FACCCC">
                <a:alpha val="89411"/>
              </a:srgbClr>
            </a:solidFill>
            <a:ln w="12700" cap="flat" cmpd="sng">
              <a:solidFill>
                <a:srgbClr val="FACCCC">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65" name="Google Shape;165;p4"/>
            <p:cNvSpPr txBox="1"/>
            <p:nvPr/>
          </p:nvSpPr>
          <p:spPr>
            <a:xfrm>
              <a:off x="8095183" y="1635271"/>
              <a:ext cx="1664317" cy="1321547"/>
            </a:xfrm>
            <a:prstGeom prst="rect">
              <a:avLst/>
            </a:prstGeom>
            <a:noFill/>
            <a:ln>
              <a:noFill/>
            </a:ln>
          </p:spPr>
          <p:txBody>
            <a:bodyPr spcFirstLastPara="1" wrap="square" lIns="0" tIns="99550" rIns="99550" bIns="99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800" b="0" i="1" u="none" strike="noStrike" cap="none" dirty="0" err="1">
                  <a:solidFill>
                    <a:schemeClr val="dk1"/>
                  </a:solidFill>
                  <a:latin typeface="Calibri"/>
                  <a:ea typeface="Calibri"/>
                  <a:cs typeface="Calibri"/>
                  <a:sym typeface="Calibri"/>
                </a:rPr>
                <a:t>Hiểu</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biết</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và</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rèn</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luyện</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phẩm</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chất</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năng</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lực</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liên</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quan</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đến</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nghề</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nghiệp</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166" name="Google Shape;166;p4"/>
            <p:cNvSpPr/>
            <p:nvPr/>
          </p:nvSpPr>
          <p:spPr>
            <a:xfrm>
              <a:off x="7831006" y="3172850"/>
              <a:ext cx="1981330" cy="1697294"/>
            </a:xfrm>
            <a:prstGeom prst="rect">
              <a:avLst/>
            </a:prstGeom>
            <a:solidFill>
              <a:srgbClr val="FEC9C9">
                <a:alpha val="89411"/>
              </a:srgbClr>
            </a:solidFill>
            <a:ln w="12700" cap="flat" cmpd="sng">
              <a:solidFill>
                <a:srgbClr val="FEC9C9">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67" name="Google Shape;167;p4"/>
            <p:cNvSpPr txBox="1"/>
            <p:nvPr/>
          </p:nvSpPr>
          <p:spPr>
            <a:xfrm>
              <a:off x="8148019" y="3360723"/>
              <a:ext cx="1664317" cy="1321547"/>
            </a:xfrm>
            <a:prstGeom prst="rect">
              <a:avLst/>
            </a:prstGeom>
            <a:noFill/>
            <a:ln>
              <a:noFill/>
            </a:ln>
          </p:spPr>
          <p:txBody>
            <a:bodyPr spcFirstLastPara="1" wrap="square" lIns="0" tIns="99550" rIns="99550" bIns="99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800" b="0" i="1" u="none" strike="noStrike" cap="none" dirty="0" err="1">
                  <a:solidFill>
                    <a:schemeClr val="dk1"/>
                  </a:solidFill>
                  <a:latin typeface="Calibri"/>
                  <a:ea typeface="Calibri"/>
                  <a:cs typeface="Calibri"/>
                  <a:sym typeface="Calibri"/>
                </a:rPr>
                <a:t>Kĩ</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năng</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ra</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quyết</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định</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và</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lập</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kế</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hoạch</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học</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tập</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theo</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định</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hướng</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nghề</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nghiệp</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168" name="Google Shape;168;p4"/>
            <p:cNvSpPr/>
            <p:nvPr/>
          </p:nvSpPr>
          <p:spPr>
            <a:xfrm>
              <a:off x="6774297" y="1401"/>
              <a:ext cx="1320886" cy="1320886"/>
            </a:xfrm>
            <a:prstGeom prst="ellipse">
              <a:avLst/>
            </a:prstGeom>
            <a:solidFill>
              <a:srgbClr val="FE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69" name="Google Shape;169;p4"/>
            <p:cNvSpPr txBox="1"/>
            <p:nvPr/>
          </p:nvSpPr>
          <p:spPr>
            <a:xfrm>
              <a:off x="6961468" y="196875"/>
              <a:ext cx="1005867" cy="97721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420"/>
                </a:spcBef>
                <a:spcAft>
                  <a:spcPts val="0"/>
                </a:spcAft>
                <a:buClr>
                  <a:srgbClr val="000000"/>
                </a:buClr>
                <a:buSzPts val="1200"/>
                <a:buFont typeface="Arial"/>
                <a:buNone/>
              </a:pPr>
              <a:r>
                <a:rPr lang="en-US" sz="1500" b="1" i="0" u="none" strike="noStrike" cap="none" dirty="0" err="1">
                  <a:solidFill>
                    <a:schemeClr val="lt1"/>
                  </a:solidFill>
                  <a:latin typeface="Calibri"/>
                  <a:ea typeface="Calibri"/>
                  <a:cs typeface="Calibri"/>
                  <a:sym typeface="Calibri"/>
                </a:rPr>
                <a:t>NĂNG</a:t>
              </a:r>
              <a:r>
                <a:rPr lang="en-US" sz="1500" b="1" i="0" u="none" strike="noStrike" cap="none" dirty="0">
                  <a:solidFill>
                    <a:schemeClr val="lt1"/>
                  </a:solidFill>
                  <a:latin typeface="Calibri"/>
                  <a:ea typeface="Calibri"/>
                  <a:cs typeface="Calibri"/>
                  <a:sym typeface="Calibri"/>
                </a:rPr>
                <a:t> </a:t>
              </a:r>
              <a:r>
                <a:rPr lang="en-US" sz="1500" b="1" i="0" u="none" strike="noStrike" cap="none" dirty="0" err="1">
                  <a:solidFill>
                    <a:schemeClr val="lt1"/>
                  </a:solidFill>
                  <a:latin typeface="Calibri"/>
                  <a:ea typeface="Calibri"/>
                  <a:cs typeface="Calibri"/>
                  <a:sym typeface="Calibri"/>
                </a:rPr>
                <a:t>LỰC</a:t>
              </a:r>
              <a:r>
                <a:rPr lang="en-US" sz="1500" b="1" i="0" u="none" strike="noStrike" cap="none" dirty="0">
                  <a:solidFill>
                    <a:schemeClr val="lt1"/>
                  </a:solidFill>
                  <a:latin typeface="Calibri"/>
                  <a:ea typeface="Calibri"/>
                  <a:cs typeface="Calibri"/>
                  <a:sym typeface="Calibri"/>
                </a:rPr>
                <a:t> </a:t>
              </a:r>
              <a:r>
                <a:rPr lang="en-US" sz="1500" b="1" i="0" u="none" strike="noStrike" cap="none" dirty="0" err="1">
                  <a:solidFill>
                    <a:schemeClr val="lt1"/>
                  </a:solidFill>
                  <a:latin typeface="Calibri"/>
                  <a:ea typeface="Calibri"/>
                  <a:cs typeface="Calibri"/>
                  <a:sym typeface="Calibri"/>
                </a:rPr>
                <a:t>ĐỊNH</a:t>
              </a:r>
              <a:r>
                <a:rPr lang="en-US" sz="1500" b="1" i="0" u="none" strike="noStrike" cap="none" dirty="0">
                  <a:solidFill>
                    <a:schemeClr val="lt1"/>
                  </a:solidFill>
                  <a:latin typeface="Calibri"/>
                  <a:ea typeface="Calibri"/>
                  <a:cs typeface="Calibri"/>
                  <a:sym typeface="Calibri"/>
                </a:rPr>
                <a:t> </a:t>
              </a:r>
              <a:r>
                <a:rPr lang="en-US" sz="1500" b="1" i="0" u="none" strike="noStrike" cap="none" dirty="0" err="1">
                  <a:solidFill>
                    <a:schemeClr val="lt1"/>
                  </a:solidFill>
                  <a:latin typeface="Calibri"/>
                  <a:ea typeface="Calibri"/>
                  <a:cs typeface="Calibri"/>
                  <a:sym typeface="Calibri"/>
                </a:rPr>
                <a:t>HƯỚNG</a:t>
              </a:r>
              <a:r>
                <a:rPr lang="en-US" sz="1500" b="1" i="0" u="none" strike="noStrike" cap="none" dirty="0">
                  <a:solidFill>
                    <a:schemeClr val="lt1"/>
                  </a:solidFill>
                  <a:latin typeface="Calibri"/>
                  <a:ea typeface="Calibri"/>
                  <a:cs typeface="Calibri"/>
                  <a:sym typeface="Calibri"/>
                </a:rPr>
                <a:t> </a:t>
              </a:r>
              <a:r>
                <a:rPr lang="en-US" sz="1500" b="1" i="0" u="none" strike="noStrike" cap="none" dirty="0" err="1">
                  <a:solidFill>
                    <a:schemeClr val="lt1"/>
                  </a:solidFill>
                  <a:latin typeface="Calibri"/>
                  <a:ea typeface="Calibri"/>
                  <a:cs typeface="Calibri"/>
                  <a:sym typeface="Calibri"/>
                </a:rPr>
                <a:t>NGHỀ</a:t>
              </a:r>
              <a:r>
                <a:rPr lang="en-US" sz="1500" b="1" i="0" u="none" strike="noStrike" cap="none" dirty="0">
                  <a:solidFill>
                    <a:schemeClr val="lt1"/>
                  </a:solidFill>
                  <a:latin typeface="Calibri"/>
                  <a:ea typeface="Calibri"/>
                  <a:cs typeface="Calibri"/>
                  <a:sym typeface="Calibri"/>
                </a:rPr>
                <a:t> </a:t>
              </a:r>
              <a:r>
                <a:rPr lang="en-US" sz="1500" b="1" i="0" u="none" strike="noStrike" cap="none" dirty="0" err="1">
                  <a:solidFill>
                    <a:schemeClr val="lt1"/>
                  </a:solidFill>
                  <a:latin typeface="Calibri"/>
                  <a:ea typeface="Calibri"/>
                  <a:cs typeface="Calibri"/>
                  <a:sym typeface="Calibri"/>
                </a:rPr>
                <a:t>NGHIỆP</a:t>
              </a:r>
              <a:r>
                <a:rPr lang="en-US" sz="1500" b="1" i="0" u="none" strike="noStrike" cap="none" dirty="0">
                  <a:solidFill>
                    <a:schemeClr val="lt1"/>
                  </a:solidFill>
                  <a:latin typeface="Calibri"/>
                  <a:ea typeface="Calibri"/>
                  <a:cs typeface="Calibri"/>
                  <a:sym typeface="Calibri"/>
                </a:rPr>
                <a:t> </a:t>
              </a:r>
              <a:endParaRPr sz="1500" b="1" i="0" u="none" strike="noStrike" cap="none" dirty="0">
                <a:solidFill>
                  <a:schemeClr val="lt1"/>
                </a:solidFill>
                <a:latin typeface="Calibri"/>
                <a:ea typeface="Calibri"/>
                <a:cs typeface="Calibri"/>
                <a:sym typeface="Calibri"/>
              </a:endParaRPr>
            </a:p>
          </p:txBody>
        </p:sp>
      </p:grpSp>
      <p:sp>
        <p:nvSpPr>
          <p:cNvPr id="170" name="Google Shape;170;p4"/>
          <p:cNvSpPr txBox="1"/>
          <p:nvPr/>
        </p:nvSpPr>
        <p:spPr>
          <a:xfrm>
            <a:off x="-1438" y="304800"/>
            <a:ext cx="12191851" cy="457200"/>
          </a:xfrm>
          <a:prstGeom prst="rect">
            <a:avLst/>
          </a:prstGeom>
          <a:solidFill>
            <a:srgbClr val="BBD6EE"/>
          </a:solid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1E4E79"/>
              </a:buClr>
              <a:buSzPts val="2400"/>
              <a:buFont typeface="Calibri"/>
              <a:buNone/>
            </a:pPr>
            <a:r>
              <a:rPr lang="en-US" sz="2400" b="1" i="0" u="none" strike="noStrike" cap="none">
                <a:solidFill>
                  <a:srgbClr val="1E4E79"/>
                </a:solidFill>
                <a:latin typeface="Calibri"/>
                <a:ea typeface="Calibri"/>
                <a:cs typeface="Calibri"/>
                <a:sym typeface="Calibri"/>
              </a:rPr>
              <a:t>YÊU CẦU VỀ NĂNG LỰC</a:t>
            </a:r>
            <a:endParaRPr sz="1400" b="0" i="0" u="none" strike="noStrike" cap="none">
              <a:solidFill>
                <a:srgbClr val="000000"/>
              </a:solidFill>
              <a:latin typeface="Arial"/>
              <a:ea typeface="Arial"/>
              <a:cs typeface="Arial"/>
              <a:sym typeface="Arial"/>
            </a:endParaRPr>
          </a:p>
        </p:txBody>
      </p:sp>
      <p:sp>
        <p:nvSpPr>
          <p:cNvPr id="171" name="Google Shape;171;p4"/>
          <p:cNvSpPr/>
          <p:nvPr/>
        </p:nvSpPr>
        <p:spPr>
          <a:xfrm>
            <a:off x="4801497" y="713014"/>
            <a:ext cx="762000" cy="759445"/>
          </a:xfrm>
          <a:prstGeom prst="ellipse">
            <a:avLst/>
          </a:prstGeom>
          <a:blipFill rotWithShape="1">
            <a:blip r:embed="rId4">
              <a:alphaModFix/>
            </a:blip>
            <a:stretch>
              <a:fillRect/>
            </a:stretch>
          </a:blipFill>
          <a:ln w="12700" cap="flat" cmpd="sng">
            <a:solidFill>
              <a:srgbClr val="E0E0E0">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4"/>
          <p:cNvSpPr/>
          <p:nvPr/>
        </p:nvSpPr>
        <p:spPr>
          <a:xfrm>
            <a:off x="7987015" y="871662"/>
            <a:ext cx="784700" cy="754737"/>
          </a:xfrm>
          <a:prstGeom prst="ellipse">
            <a:avLst/>
          </a:prstGeom>
          <a:blipFill rotWithShape="1">
            <a:blip r:embed="rId5">
              <a:alphaModFix/>
            </a:blip>
            <a:stretch>
              <a:fillRect/>
            </a:stretch>
          </a:blipFill>
          <a:ln w="12700" cap="flat" cmpd="sng">
            <a:solidFill>
              <a:srgbClr val="FFE8C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73" name="Google Shape;173;p4"/>
          <p:cNvSpPr/>
          <p:nvPr/>
        </p:nvSpPr>
        <p:spPr>
          <a:xfrm>
            <a:off x="1698255" y="1008459"/>
            <a:ext cx="643735" cy="628260"/>
          </a:xfrm>
          <a:prstGeom prst="ellipse">
            <a:avLst/>
          </a:prstGeom>
          <a:blipFill rotWithShape="1">
            <a:blip r:embed="rId6">
              <a:alphaModFix/>
            </a:blip>
            <a:stretch>
              <a:fillRect/>
            </a:stretch>
          </a:blipFill>
          <a:ln w="12700" cap="flat" cmpd="sng">
            <a:solidFill>
              <a:srgbClr val="F7D5CB">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pic>
        <p:nvPicPr>
          <p:cNvPr id="174" name="Google Shape;174;p4" descr="C:\Users\Administrator\Desktop\1.png"/>
          <p:cNvPicPr preferRelativeResize="0"/>
          <p:nvPr/>
        </p:nvPicPr>
        <p:blipFill rotWithShape="1">
          <a:blip r:embed="rId7">
            <a:alphaModFix/>
          </a:blip>
          <a:srcRect/>
          <a:stretch/>
        </p:blipFill>
        <p:spPr>
          <a:xfrm flipH="1">
            <a:off x="-123825" y="4606753"/>
            <a:ext cx="2915816" cy="2251247"/>
          </a:xfrm>
          <a:prstGeom prst="rect">
            <a:avLst/>
          </a:prstGeom>
          <a:noFill/>
          <a:ln>
            <a:noFill/>
          </a:ln>
        </p:spPr>
      </p:pic>
      <p:grpSp>
        <p:nvGrpSpPr>
          <p:cNvPr id="175" name="Google Shape;175;p4"/>
          <p:cNvGrpSpPr/>
          <p:nvPr/>
        </p:nvGrpSpPr>
        <p:grpSpPr>
          <a:xfrm rot="1341956">
            <a:off x="163651" y="3886239"/>
            <a:ext cx="4620742" cy="2851376"/>
            <a:chOff x="1343969" y="483484"/>
            <a:chExt cx="4620742" cy="2851376"/>
          </a:xfrm>
        </p:grpSpPr>
        <p:sp>
          <p:nvSpPr>
            <p:cNvPr id="176" name="Google Shape;176;p4"/>
            <p:cNvSpPr/>
            <p:nvPr/>
          </p:nvSpPr>
          <p:spPr>
            <a:xfrm>
              <a:off x="1343969" y="821923"/>
              <a:ext cx="1914888" cy="1579382"/>
            </a:xfrm>
            <a:prstGeom prst="roundRect">
              <a:avLst>
                <a:gd name="adj" fmla="val 10000"/>
              </a:avLst>
            </a:prstGeom>
            <a:solidFill>
              <a:schemeClr val="lt1">
                <a:alpha val="89803"/>
              </a:schemeClr>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txBox="1"/>
            <p:nvPr/>
          </p:nvSpPr>
          <p:spPr>
            <a:xfrm>
              <a:off x="1380315" y="858269"/>
              <a:ext cx="1842196" cy="1168251"/>
            </a:xfrm>
            <a:prstGeom prst="rect">
              <a:avLst/>
            </a:prstGeom>
            <a:noFill/>
            <a:ln>
              <a:noFill/>
            </a:ln>
          </p:spPr>
          <p:txBody>
            <a:bodyPr spcFirstLastPara="1" wrap="square" lIns="26650" tIns="26650" rIns="26650" bIns="26650"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en-US" sz="1500" b="0" i="0" u="none" strike="noStrike" cap="none" dirty="0" err="1">
                  <a:solidFill>
                    <a:srgbClr val="000000"/>
                  </a:solidFill>
                  <a:latin typeface="Arial"/>
                  <a:ea typeface="Arial"/>
                  <a:cs typeface="Arial"/>
                  <a:sym typeface="Arial"/>
                </a:rPr>
                <a:t>Yêu</a:t>
              </a:r>
              <a:r>
                <a:rPr lang="en-US" sz="1500" b="0" i="0" u="none" strike="noStrike" cap="none" dirty="0">
                  <a:solidFill>
                    <a:srgbClr val="000000"/>
                  </a:solidFill>
                  <a:latin typeface="Arial"/>
                  <a:ea typeface="Arial"/>
                  <a:cs typeface="Arial"/>
                  <a:sym typeface="Arial"/>
                </a:rPr>
                <a:t> </a:t>
              </a:r>
              <a:r>
                <a:rPr lang="en-US" sz="1500" b="0" i="0" u="none" strike="noStrike" cap="none" dirty="0" err="1">
                  <a:solidFill>
                    <a:srgbClr val="000000"/>
                  </a:solidFill>
                  <a:latin typeface="Arial"/>
                  <a:ea typeface="Arial"/>
                  <a:cs typeface="Arial"/>
                  <a:sym typeface="Arial"/>
                </a:rPr>
                <a:t>nước</a:t>
              </a:r>
              <a:endParaRPr sz="15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en-US" sz="1500" b="0" i="0" u="none" strike="noStrike" cap="none" dirty="0" err="1">
                  <a:solidFill>
                    <a:srgbClr val="000000"/>
                  </a:solidFill>
                  <a:latin typeface="Arial"/>
                  <a:ea typeface="Arial"/>
                  <a:cs typeface="Arial"/>
                  <a:sym typeface="Arial"/>
                </a:rPr>
                <a:t>Nhân</a:t>
              </a:r>
              <a:r>
                <a:rPr lang="en-US" sz="1500" b="0" i="0" u="none" strike="noStrike" cap="none" dirty="0">
                  <a:solidFill>
                    <a:srgbClr val="000000"/>
                  </a:solidFill>
                  <a:latin typeface="Arial"/>
                  <a:ea typeface="Arial"/>
                  <a:cs typeface="Arial"/>
                  <a:sym typeface="Arial"/>
                </a:rPr>
                <a:t> </a:t>
              </a:r>
              <a:r>
                <a:rPr lang="en-US" sz="1500" b="0" i="0" u="none" strike="noStrike" cap="none" dirty="0" err="1">
                  <a:solidFill>
                    <a:srgbClr val="000000"/>
                  </a:solidFill>
                  <a:latin typeface="Arial"/>
                  <a:ea typeface="Arial"/>
                  <a:cs typeface="Arial"/>
                  <a:sym typeface="Arial"/>
                </a:rPr>
                <a:t>ái</a:t>
              </a:r>
              <a:endParaRPr sz="15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en-US" sz="1500" b="0" i="0" u="none" strike="noStrike" cap="none" dirty="0">
                  <a:solidFill>
                    <a:srgbClr val="000000"/>
                  </a:solidFill>
                  <a:latin typeface="Arial"/>
                  <a:ea typeface="Arial"/>
                  <a:cs typeface="Arial"/>
                  <a:sym typeface="Arial"/>
                </a:rPr>
                <a:t>Trung </a:t>
              </a:r>
              <a:r>
                <a:rPr lang="en-US" sz="1500" b="0" i="0" u="none" strike="noStrike" cap="none" dirty="0" err="1">
                  <a:solidFill>
                    <a:srgbClr val="000000"/>
                  </a:solidFill>
                  <a:latin typeface="Arial"/>
                  <a:ea typeface="Arial"/>
                  <a:cs typeface="Arial"/>
                  <a:sym typeface="Arial"/>
                </a:rPr>
                <a:t>thực</a:t>
              </a:r>
              <a:endParaRPr sz="15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en-US" sz="1500" b="0" i="0" u="none" strike="noStrike" cap="none" dirty="0" err="1">
                  <a:solidFill>
                    <a:srgbClr val="000000"/>
                  </a:solidFill>
                  <a:latin typeface="Arial"/>
                  <a:ea typeface="Arial"/>
                  <a:cs typeface="Arial"/>
                  <a:sym typeface="Arial"/>
                </a:rPr>
                <a:t>Chăm</a:t>
              </a:r>
              <a:r>
                <a:rPr lang="en-US" sz="1500" b="0" i="0" u="none" strike="noStrike" cap="none" dirty="0">
                  <a:solidFill>
                    <a:srgbClr val="000000"/>
                  </a:solidFill>
                  <a:latin typeface="Arial"/>
                  <a:ea typeface="Arial"/>
                  <a:cs typeface="Arial"/>
                  <a:sym typeface="Arial"/>
                </a:rPr>
                <a:t> </a:t>
              </a:r>
              <a:r>
                <a:rPr lang="en-US" sz="1500" b="0" i="0" u="none" strike="noStrike" cap="none" dirty="0" err="1">
                  <a:solidFill>
                    <a:srgbClr val="000000"/>
                  </a:solidFill>
                  <a:latin typeface="Arial"/>
                  <a:ea typeface="Arial"/>
                  <a:cs typeface="Arial"/>
                  <a:sym typeface="Arial"/>
                </a:rPr>
                <a:t>chỉ</a:t>
              </a:r>
              <a:endParaRPr sz="15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en-US" sz="1500" b="0" i="0" u="none" strike="noStrike" cap="none" dirty="0" err="1">
                  <a:solidFill>
                    <a:srgbClr val="000000"/>
                  </a:solidFill>
                  <a:latin typeface="Arial"/>
                  <a:ea typeface="Arial"/>
                  <a:cs typeface="Arial"/>
                  <a:sym typeface="Arial"/>
                </a:rPr>
                <a:t>Trách</a:t>
              </a:r>
              <a:r>
                <a:rPr lang="en-US" sz="1500" b="0" i="0" u="none" strike="noStrike" cap="none" dirty="0">
                  <a:solidFill>
                    <a:srgbClr val="000000"/>
                  </a:solidFill>
                  <a:latin typeface="Arial"/>
                  <a:ea typeface="Arial"/>
                  <a:cs typeface="Arial"/>
                  <a:sym typeface="Arial"/>
                </a:rPr>
                <a:t> </a:t>
              </a:r>
              <a:r>
                <a:rPr lang="en-US" sz="1500" b="0" i="0" u="none" strike="noStrike" cap="none" dirty="0" err="1">
                  <a:solidFill>
                    <a:srgbClr val="000000"/>
                  </a:solidFill>
                  <a:latin typeface="Arial"/>
                  <a:ea typeface="Arial"/>
                  <a:cs typeface="Arial"/>
                  <a:sym typeface="Arial"/>
                </a:rPr>
                <a:t>nhiệm</a:t>
              </a:r>
              <a:endParaRPr sz="1500" b="0" i="0" u="none" strike="noStrike" cap="none" dirty="0">
                <a:solidFill>
                  <a:srgbClr val="000000"/>
                </a:solidFill>
                <a:latin typeface="Arial"/>
                <a:ea typeface="Arial"/>
                <a:cs typeface="Arial"/>
                <a:sym typeface="Arial"/>
              </a:endParaRPr>
            </a:p>
          </p:txBody>
        </p:sp>
        <p:sp>
          <p:nvSpPr>
            <p:cNvPr id="178" name="Google Shape;178;p4"/>
            <p:cNvSpPr/>
            <p:nvPr/>
          </p:nvSpPr>
          <p:spPr>
            <a:xfrm>
              <a:off x="2405497" y="1145683"/>
              <a:ext cx="2189177" cy="2189177"/>
            </a:xfrm>
            <a:custGeom>
              <a:avLst/>
              <a:gdLst/>
              <a:ahLst/>
              <a:cxnLst/>
              <a:rect l="l" t="t" r="r" b="b"/>
              <a:pathLst>
                <a:path w="120000" h="120000" extrusionOk="0">
                  <a:moveTo>
                    <a:pt x="10265" y="88244"/>
                  </a:moveTo>
                  <a:lnTo>
                    <a:pt x="13923" y="86167"/>
                  </a:lnTo>
                  <a:lnTo>
                    <a:pt x="13923" y="86167"/>
                  </a:lnTo>
                  <a:cubicBezTo>
                    <a:pt x="22725" y="101667"/>
                    <a:pt x="38730" y="111702"/>
                    <a:pt x="56516" y="112874"/>
                  </a:cubicBezTo>
                  <a:cubicBezTo>
                    <a:pt x="74302" y="114046"/>
                    <a:pt x="91486" y="106197"/>
                    <a:pt x="102246" y="91986"/>
                  </a:cubicBezTo>
                  <a:lnTo>
                    <a:pt x="99822" y="90610"/>
                  </a:lnTo>
                  <a:lnTo>
                    <a:pt x="107906" y="87205"/>
                  </a:lnTo>
                  <a:lnTo>
                    <a:pt x="108358" y="95457"/>
                  </a:lnTo>
                  <a:lnTo>
                    <a:pt x="105933" y="94080"/>
                  </a:lnTo>
                  <a:lnTo>
                    <a:pt x="105933" y="94080"/>
                  </a:lnTo>
                  <a:cubicBezTo>
                    <a:pt x="94410" y="109611"/>
                    <a:pt x="75820" y="118266"/>
                    <a:pt x="56517" y="117089"/>
                  </a:cubicBezTo>
                  <a:cubicBezTo>
                    <a:pt x="37215" y="115911"/>
                    <a:pt x="19815" y="105060"/>
                    <a:pt x="10265" y="88244"/>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1769500" y="2062867"/>
              <a:ext cx="1702123" cy="676878"/>
            </a:xfrm>
            <a:prstGeom prst="roundRect">
              <a:avLst>
                <a:gd name="adj" fmla="val 10000"/>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txBox="1"/>
            <p:nvPr/>
          </p:nvSpPr>
          <p:spPr>
            <a:xfrm>
              <a:off x="1789325" y="2082692"/>
              <a:ext cx="1662473" cy="637228"/>
            </a:xfrm>
            <a:prstGeom prst="rect">
              <a:avLst/>
            </a:prstGeom>
            <a:noFill/>
            <a:ln>
              <a:noFill/>
            </a:ln>
          </p:spPr>
          <p:txBody>
            <a:bodyPr spcFirstLastPara="1" wrap="square" lIns="45700" tIns="30475" rIns="45700" bIns="30475" anchor="ctr" anchorCtr="0">
              <a:noAutofit/>
            </a:bodyPr>
            <a:lstStyle/>
            <a:p>
              <a:pPr marL="0" marR="0" lvl="0" indent="0" algn="ctr" rtl="0">
                <a:lnSpc>
                  <a:spcPct val="90000"/>
                </a:lnSpc>
                <a:spcBef>
                  <a:spcPts val="0"/>
                </a:spcBef>
                <a:spcAft>
                  <a:spcPts val="0"/>
                </a:spcAft>
                <a:buNone/>
              </a:pPr>
              <a:r>
                <a:rPr lang="en-US" sz="2400" b="0" i="0" u="none" strike="noStrike" cap="none" dirty="0" err="1">
                  <a:solidFill>
                    <a:schemeClr val="lt1"/>
                  </a:solidFill>
                  <a:latin typeface="Arial"/>
                  <a:ea typeface="Arial"/>
                  <a:cs typeface="Arial"/>
                  <a:sym typeface="Arial"/>
                </a:rPr>
                <a:t>Phẩm</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chất</a:t>
              </a:r>
              <a:endParaRPr sz="2400" b="0" i="0" u="none" strike="noStrike" cap="none" dirty="0">
                <a:solidFill>
                  <a:schemeClr val="lt1"/>
                </a:solidFill>
                <a:latin typeface="Arial"/>
                <a:ea typeface="Arial"/>
                <a:cs typeface="Arial"/>
                <a:sym typeface="Arial"/>
              </a:endParaRPr>
            </a:p>
          </p:txBody>
        </p:sp>
        <p:sp>
          <p:nvSpPr>
            <p:cNvPr id="181" name="Google Shape;181;p4"/>
            <p:cNvSpPr/>
            <p:nvPr/>
          </p:nvSpPr>
          <p:spPr>
            <a:xfrm>
              <a:off x="3837057" y="821923"/>
              <a:ext cx="1914888" cy="1579382"/>
            </a:xfrm>
            <a:prstGeom prst="roundRect">
              <a:avLst>
                <a:gd name="adj" fmla="val 10000"/>
              </a:avLst>
            </a:prstGeom>
            <a:solidFill>
              <a:schemeClr val="lt1">
                <a:alpha val="89803"/>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txBox="1"/>
            <p:nvPr/>
          </p:nvSpPr>
          <p:spPr>
            <a:xfrm>
              <a:off x="3873403" y="1196708"/>
              <a:ext cx="1842196" cy="1168251"/>
            </a:xfrm>
            <a:prstGeom prst="rect">
              <a:avLst/>
            </a:prstGeom>
            <a:noFill/>
            <a:ln>
              <a:noFill/>
            </a:ln>
          </p:spPr>
          <p:txBody>
            <a:bodyPr spcFirstLastPara="1" wrap="square" lIns="26650" tIns="26650" rIns="26650" bIns="26650"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en-US" sz="1500" b="0" i="0" u="none" strike="noStrike" cap="none" dirty="0" err="1">
                  <a:solidFill>
                    <a:srgbClr val="000000"/>
                  </a:solidFill>
                  <a:latin typeface="Arial"/>
                  <a:ea typeface="Arial"/>
                  <a:cs typeface="Arial"/>
                  <a:sym typeface="Arial"/>
                </a:rPr>
                <a:t>Tự</a:t>
              </a:r>
              <a:r>
                <a:rPr lang="en-US" sz="1500" b="0" i="0" u="none" strike="noStrike" cap="none" dirty="0">
                  <a:solidFill>
                    <a:srgbClr val="000000"/>
                  </a:solidFill>
                  <a:latin typeface="Arial"/>
                  <a:ea typeface="Arial"/>
                  <a:cs typeface="Arial"/>
                  <a:sym typeface="Arial"/>
                </a:rPr>
                <a:t> </a:t>
              </a:r>
              <a:r>
                <a:rPr lang="en-US" sz="1500" b="0" i="0" u="none" strike="noStrike" cap="none" dirty="0" err="1">
                  <a:solidFill>
                    <a:srgbClr val="000000"/>
                  </a:solidFill>
                  <a:latin typeface="Arial"/>
                  <a:ea typeface="Arial"/>
                  <a:cs typeface="Arial"/>
                  <a:sym typeface="Arial"/>
                </a:rPr>
                <a:t>chủ</a:t>
              </a:r>
              <a:r>
                <a:rPr lang="en-US" sz="1500" b="0" i="0" u="none" strike="noStrike" cap="none" dirty="0">
                  <a:solidFill>
                    <a:srgbClr val="000000"/>
                  </a:solidFill>
                  <a:latin typeface="Arial"/>
                  <a:ea typeface="Arial"/>
                  <a:cs typeface="Arial"/>
                  <a:sym typeface="Arial"/>
                </a:rPr>
                <a:t> </a:t>
              </a:r>
              <a:r>
                <a:rPr lang="en-US" sz="1500" b="0" i="0" u="none" strike="noStrike" cap="none" dirty="0" err="1">
                  <a:solidFill>
                    <a:srgbClr val="000000"/>
                  </a:solidFill>
                  <a:latin typeface="Arial"/>
                  <a:ea typeface="Arial"/>
                  <a:cs typeface="Arial"/>
                  <a:sym typeface="Arial"/>
                </a:rPr>
                <a:t>và</a:t>
              </a:r>
              <a:r>
                <a:rPr lang="en-US" sz="1500" b="0" i="0" u="none" strike="noStrike" cap="none" dirty="0">
                  <a:solidFill>
                    <a:srgbClr val="000000"/>
                  </a:solidFill>
                  <a:latin typeface="Arial"/>
                  <a:ea typeface="Arial"/>
                  <a:cs typeface="Arial"/>
                  <a:sym typeface="Arial"/>
                </a:rPr>
                <a:t> </a:t>
              </a:r>
              <a:r>
                <a:rPr lang="en-US" sz="1500" b="0" i="0" u="none" strike="noStrike" cap="none" dirty="0" err="1">
                  <a:solidFill>
                    <a:srgbClr val="000000"/>
                  </a:solidFill>
                  <a:latin typeface="Arial"/>
                  <a:ea typeface="Arial"/>
                  <a:cs typeface="Arial"/>
                  <a:sym typeface="Arial"/>
                </a:rPr>
                <a:t>tự</a:t>
              </a:r>
              <a:r>
                <a:rPr lang="en-US" sz="1500" b="0" i="0" u="none" strike="noStrike" cap="none" dirty="0">
                  <a:solidFill>
                    <a:srgbClr val="000000"/>
                  </a:solidFill>
                  <a:latin typeface="Arial"/>
                  <a:ea typeface="Arial"/>
                  <a:cs typeface="Arial"/>
                  <a:sym typeface="Arial"/>
                </a:rPr>
                <a:t> </a:t>
              </a:r>
              <a:r>
                <a:rPr lang="en-US" sz="1500" b="0" i="0" u="none" strike="noStrike" cap="none" dirty="0" err="1">
                  <a:solidFill>
                    <a:srgbClr val="000000"/>
                  </a:solidFill>
                  <a:latin typeface="Arial"/>
                  <a:ea typeface="Arial"/>
                  <a:cs typeface="Arial"/>
                  <a:sym typeface="Arial"/>
                </a:rPr>
                <a:t>học</a:t>
              </a:r>
              <a:r>
                <a:rPr lang="en-US" sz="1500" b="0" i="0" u="none" strike="noStrike" cap="none" dirty="0">
                  <a:solidFill>
                    <a:srgbClr val="000000"/>
                  </a:solidFill>
                  <a:latin typeface="Arial"/>
                  <a:ea typeface="Arial"/>
                  <a:cs typeface="Arial"/>
                  <a:sym typeface="Arial"/>
                </a:rPr>
                <a:t> </a:t>
              </a:r>
              <a:endParaRPr sz="15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en-US" sz="1500" b="0" i="0" u="none" strike="noStrike" cap="none" dirty="0">
                  <a:solidFill>
                    <a:srgbClr val="000000"/>
                  </a:solidFill>
                  <a:latin typeface="Arial"/>
                  <a:ea typeface="Arial"/>
                  <a:cs typeface="Arial"/>
                  <a:sym typeface="Arial"/>
                </a:rPr>
                <a:t>Giao </a:t>
              </a:r>
              <a:r>
                <a:rPr lang="en-US" sz="1500" b="0" i="0" u="none" strike="noStrike" cap="none" dirty="0" err="1">
                  <a:solidFill>
                    <a:srgbClr val="000000"/>
                  </a:solidFill>
                  <a:latin typeface="Arial"/>
                  <a:ea typeface="Arial"/>
                  <a:cs typeface="Arial"/>
                  <a:sym typeface="Arial"/>
                </a:rPr>
                <a:t>tiếp</a:t>
              </a:r>
              <a:r>
                <a:rPr lang="en-US" sz="1500" b="0" i="0" u="none" strike="noStrike" cap="none" dirty="0">
                  <a:solidFill>
                    <a:srgbClr val="000000"/>
                  </a:solidFill>
                  <a:latin typeface="Arial"/>
                  <a:ea typeface="Arial"/>
                  <a:cs typeface="Arial"/>
                  <a:sym typeface="Arial"/>
                </a:rPr>
                <a:t> </a:t>
              </a:r>
              <a:r>
                <a:rPr lang="en-US" sz="1500" b="0" i="0" u="none" strike="noStrike" cap="none" dirty="0" err="1">
                  <a:solidFill>
                    <a:srgbClr val="000000"/>
                  </a:solidFill>
                  <a:latin typeface="Arial"/>
                  <a:ea typeface="Arial"/>
                  <a:cs typeface="Arial"/>
                  <a:sym typeface="Arial"/>
                </a:rPr>
                <a:t>và</a:t>
              </a:r>
              <a:r>
                <a:rPr lang="en-US" sz="1500" b="0" i="0" u="none" strike="noStrike" cap="none" dirty="0">
                  <a:solidFill>
                    <a:srgbClr val="000000"/>
                  </a:solidFill>
                  <a:latin typeface="Arial"/>
                  <a:ea typeface="Arial"/>
                  <a:cs typeface="Arial"/>
                  <a:sym typeface="Arial"/>
                </a:rPr>
                <a:t> </a:t>
              </a:r>
              <a:r>
                <a:rPr lang="en-US" sz="1500" b="0" i="0" u="none" strike="noStrike" cap="none" dirty="0" err="1">
                  <a:solidFill>
                    <a:srgbClr val="000000"/>
                  </a:solidFill>
                  <a:latin typeface="Arial"/>
                  <a:ea typeface="Arial"/>
                  <a:cs typeface="Arial"/>
                  <a:sym typeface="Arial"/>
                </a:rPr>
                <a:t>hợp</a:t>
              </a:r>
              <a:r>
                <a:rPr lang="en-US" sz="1500" b="0" i="0" u="none" strike="noStrike" cap="none" dirty="0">
                  <a:solidFill>
                    <a:srgbClr val="000000"/>
                  </a:solidFill>
                  <a:latin typeface="Arial"/>
                  <a:ea typeface="Arial"/>
                  <a:cs typeface="Arial"/>
                  <a:sym typeface="Arial"/>
                </a:rPr>
                <a:t> </a:t>
              </a:r>
              <a:r>
                <a:rPr lang="en-US" sz="1500" b="0" i="0" u="none" strike="noStrike" cap="none" dirty="0" err="1">
                  <a:solidFill>
                    <a:srgbClr val="000000"/>
                  </a:solidFill>
                  <a:latin typeface="Arial"/>
                  <a:ea typeface="Arial"/>
                  <a:cs typeface="Arial"/>
                  <a:sym typeface="Arial"/>
                </a:rPr>
                <a:t>tác</a:t>
              </a:r>
              <a:endParaRPr sz="15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en-US" sz="1500" b="0" i="0" u="none" strike="noStrike" cap="none" dirty="0" err="1">
                  <a:solidFill>
                    <a:srgbClr val="000000"/>
                  </a:solidFill>
                  <a:latin typeface="Arial"/>
                  <a:ea typeface="Arial"/>
                  <a:cs typeface="Arial"/>
                  <a:sym typeface="Arial"/>
                </a:rPr>
                <a:t>Giải</a:t>
              </a:r>
              <a:r>
                <a:rPr lang="en-US" sz="1500" b="0" i="0" u="none" strike="noStrike" cap="none" dirty="0">
                  <a:solidFill>
                    <a:srgbClr val="000000"/>
                  </a:solidFill>
                  <a:latin typeface="Arial"/>
                  <a:ea typeface="Arial"/>
                  <a:cs typeface="Arial"/>
                  <a:sym typeface="Arial"/>
                </a:rPr>
                <a:t> </a:t>
              </a:r>
              <a:r>
                <a:rPr lang="en-US" sz="1500" b="0" i="0" u="none" strike="noStrike" cap="none" dirty="0" err="1">
                  <a:solidFill>
                    <a:srgbClr val="000000"/>
                  </a:solidFill>
                  <a:latin typeface="Arial"/>
                  <a:ea typeface="Arial"/>
                  <a:cs typeface="Arial"/>
                  <a:sym typeface="Arial"/>
                </a:rPr>
                <a:t>quyết</a:t>
              </a:r>
              <a:r>
                <a:rPr lang="en-US" sz="1500" b="0" i="0" u="none" strike="noStrike" cap="none" dirty="0">
                  <a:solidFill>
                    <a:srgbClr val="000000"/>
                  </a:solidFill>
                  <a:latin typeface="Arial"/>
                  <a:ea typeface="Arial"/>
                  <a:cs typeface="Arial"/>
                  <a:sym typeface="Arial"/>
                </a:rPr>
                <a:t> </a:t>
              </a:r>
              <a:r>
                <a:rPr lang="en-US" sz="1500" b="0" i="0" u="none" strike="noStrike" cap="none" dirty="0" err="1">
                  <a:solidFill>
                    <a:srgbClr val="000000"/>
                  </a:solidFill>
                  <a:latin typeface="Arial"/>
                  <a:ea typeface="Arial"/>
                  <a:cs typeface="Arial"/>
                  <a:sym typeface="Arial"/>
                </a:rPr>
                <a:t>vấn</a:t>
              </a:r>
              <a:r>
                <a:rPr lang="en-US" sz="1500" b="0" i="0" u="none" strike="noStrike" cap="none" dirty="0">
                  <a:solidFill>
                    <a:srgbClr val="000000"/>
                  </a:solidFill>
                  <a:latin typeface="Arial"/>
                  <a:ea typeface="Arial"/>
                  <a:cs typeface="Arial"/>
                  <a:sym typeface="Arial"/>
                </a:rPr>
                <a:t> </a:t>
              </a:r>
              <a:r>
                <a:rPr lang="en-US" sz="1500" b="0" i="0" u="none" strike="noStrike" cap="none" dirty="0" err="1">
                  <a:solidFill>
                    <a:srgbClr val="000000"/>
                  </a:solidFill>
                  <a:latin typeface="Arial"/>
                  <a:ea typeface="Arial"/>
                  <a:cs typeface="Arial"/>
                  <a:sym typeface="Arial"/>
                </a:rPr>
                <a:t>đề</a:t>
              </a:r>
              <a:r>
                <a:rPr lang="en-US" sz="1500" b="0" i="0" u="none" strike="noStrike" cap="none" dirty="0">
                  <a:solidFill>
                    <a:srgbClr val="000000"/>
                  </a:solidFill>
                  <a:latin typeface="Arial"/>
                  <a:ea typeface="Arial"/>
                  <a:cs typeface="Arial"/>
                  <a:sym typeface="Arial"/>
                </a:rPr>
                <a:t> </a:t>
              </a:r>
              <a:r>
                <a:rPr lang="en-US" sz="1500" b="0" i="0" u="none" strike="noStrike" cap="none" dirty="0" err="1">
                  <a:solidFill>
                    <a:srgbClr val="000000"/>
                  </a:solidFill>
                  <a:latin typeface="Arial"/>
                  <a:ea typeface="Arial"/>
                  <a:cs typeface="Arial"/>
                  <a:sym typeface="Arial"/>
                </a:rPr>
                <a:t>và</a:t>
              </a:r>
              <a:r>
                <a:rPr lang="en-US" sz="1500" b="0" i="0" u="none" strike="noStrike" cap="none" dirty="0">
                  <a:solidFill>
                    <a:srgbClr val="000000"/>
                  </a:solidFill>
                  <a:latin typeface="Arial"/>
                  <a:ea typeface="Arial"/>
                  <a:cs typeface="Arial"/>
                  <a:sym typeface="Arial"/>
                </a:rPr>
                <a:t> </a:t>
              </a:r>
              <a:r>
                <a:rPr lang="en-US" sz="1500" b="0" i="0" u="none" strike="noStrike" cap="none" dirty="0" err="1">
                  <a:solidFill>
                    <a:srgbClr val="000000"/>
                  </a:solidFill>
                  <a:latin typeface="Arial"/>
                  <a:ea typeface="Arial"/>
                  <a:cs typeface="Arial"/>
                  <a:sym typeface="Arial"/>
                </a:rPr>
                <a:t>sáng</a:t>
              </a:r>
              <a:r>
                <a:rPr lang="en-US" sz="1500" b="0" i="0" u="none" strike="noStrike" cap="none" dirty="0">
                  <a:solidFill>
                    <a:srgbClr val="000000"/>
                  </a:solidFill>
                  <a:latin typeface="Arial"/>
                  <a:ea typeface="Arial"/>
                  <a:cs typeface="Arial"/>
                  <a:sym typeface="Arial"/>
                </a:rPr>
                <a:t> </a:t>
              </a:r>
              <a:r>
                <a:rPr lang="en-US" sz="1500" b="0" i="0" u="none" strike="noStrike" cap="none" dirty="0" err="1">
                  <a:solidFill>
                    <a:srgbClr val="000000"/>
                  </a:solidFill>
                  <a:latin typeface="Arial"/>
                  <a:ea typeface="Arial"/>
                  <a:cs typeface="Arial"/>
                  <a:sym typeface="Arial"/>
                </a:rPr>
                <a:t>tạo</a:t>
              </a:r>
              <a:endParaRPr sz="1500" b="0" i="0" u="none" strike="noStrike" cap="none" dirty="0">
                <a:solidFill>
                  <a:srgbClr val="000000"/>
                </a:solidFill>
                <a:latin typeface="Arial"/>
                <a:ea typeface="Arial"/>
                <a:cs typeface="Arial"/>
                <a:sym typeface="Arial"/>
              </a:endParaRPr>
            </a:p>
          </p:txBody>
        </p:sp>
        <p:sp>
          <p:nvSpPr>
            <p:cNvPr id="183" name="Google Shape;183;p4"/>
            <p:cNvSpPr/>
            <p:nvPr/>
          </p:nvSpPr>
          <p:spPr>
            <a:xfrm>
              <a:off x="4262588" y="483484"/>
              <a:ext cx="1702123" cy="676878"/>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txBox="1"/>
            <p:nvPr/>
          </p:nvSpPr>
          <p:spPr>
            <a:xfrm>
              <a:off x="4282413" y="503309"/>
              <a:ext cx="1662473" cy="637228"/>
            </a:xfrm>
            <a:prstGeom prst="rect">
              <a:avLst/>
            </a:prstGeom>
            <a:noFill/>
            <a:ln>
              <a:noFill/>
            </a:ln>
          </p:spPr>
          <p:txBody>
            <a:bodyPr spcFirstLastPara="1" wrap="square" lIns="45700" tIns="30475" rIns="45700" bIns="30475" anchor="ctr" anchorCtr="0">
              <a:noAutofit/>
            </a:bodyPr>
            <a:lstStyle/>
            <a:p>
              <a:pPr marL="0" marR="0" lvl="0" indent="0" algn="ctr" rtl="0">
                <a:lnSpc>
                  <a:spcPct val="90000"/>
                </a:lnSpc>
                <a:spcBef>
                  <a:spcPts val="0"/>
                </a:spcBef>
                <a:spcAft>
                  <a:spcPts val="0"/>
                </a:spcAft>
                <a:buNone/>
              </a:pPr>
              <a:r>
                <a:rPr lang="en-US" sz="2400" b="0" i="0" u="none" strike="noStrike" cap="none">
                  <a:solidFill>
                    <a:schemeClr val="lt1"/>
                  </a:solidFill>
                  <a:latin typeface="Arial"/>
                  <a:ea typeface="Arial"/>
                  <a:cs typeface="Arial"/>
                  <a:sym typeface="Arial"/>
                </a:rPr>
                <a:t>Năng lực</a:t>
              </a:r>
              <a:endParaRPr sz="2400"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TotalTime>
  <Words>2455</Words>
  <Application>Microsoft Office PowerPoint</Application>
  <PresentationFormat>Widescreen</PresentationFormat>
  <Paragraphs>306</Paragraphs>
  <Slides>49</Slides>
  <Notes>29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CHƯƠNG TRÌNH TẬP HUẤN</vt:lpstr>
      <vt:lpstr>CHƯƠNG TRÌNH TẬP HUẤN lớp 8</vt:lpstr>
      <vt:lpstr>PowerPoint Presentation</vt:lpstr>
      <vt:lpstr>HOẠT ĐỘNG TRẢI NGHIỆM, HƯỚNG NGHIỆP  TRONG CTGDPT 2018</vt:lpstr>
      <vt:lpstr>CHƯƠNG TRÌNH HOẠT ĐỘNG TRẢI NGHIỆM, HƯỚNG NGHIỆP TRONG CTGDPT 2018</vt:lpstr>
      <vt:lpstr>PowerPoint Presentation</vt:lpstr>
      <vt:lpstr>PowerPoint Presentation</vt:lpstr>
      <vt:lpstr>KHUNG NĂNG LỰC</vt:lpstr>
      <vt:lpstr>PowerPoint Presentation</vt:lpstr>
      <vt:lpstr>MA TRẬN NỘI DUNG THCS</vt:lpstr>
      <vt:lpstr>PowerPoint Presentation</vt:lpstr>
      <vt:lpstr>Đánh giá kết quả Hoạt động trải nghiệm, hướng nghiệp</vt:lpstr>
      <vt:lpstr>Đánh giá kết quả HĐTN,HN :</vt:lpstr>
      <vt:lpstr>PowerPoint Presentation</vt:lpstr>
      <vt:lpstr>Kết quả đánh giá đối với mỗi học sinh là kết quả tổng hợp:  </vt:lpstr>
      <vt:lpstr>PowerPoint Presentation</vt:lpstr>
      <vt:lpstr>VAI TRÒ CỦA TỪNG SÁCH TRONG THỰC HIỆN CT</vt:lpstr>
      <vt:lpstr>PowerPoint Presentation</vt:lpstr>
      <vt:lpstr>PowerPoint Presentation</vt:lpstr>
      <vt:lpstr>PowerPoint Presentation</vt:lpstr>
      <vt:lpstr>PowerPoint Presentation</vt:lpstr>
      <vt:lpstr>PowerPoint Presentation</vt:lpstr>
      <vt:lpstr>Tên chủ đề</vt:lpstr>
      <vt:lpstr>Gợi ý một số hoạt động cho</vt:lpstr>
      <vt:lpstr>Hoạt động giáo dục theo chủ đề</vt:lpstr>
      <vt:lpstr>Hoạt động giáo dục theo chủ đề</vt:lpstr>
      <vt:lpstr>Những điểm nổi bật của sách  Hoạt động trải nghiệm, hướng nghiệp 8 </vt:lpstr>
      <vt:lpstr>Những điểm nổi bật của sách  Hoạt động trải nghiệm, hướng nghiệp 8 </vt:lpstr>
      <vt:lpstr>Những điểm nổi bật của sách  Hoạt động trải nghiệm, hướng nghiệp 8 </vt:lpstr>
      <vt:lpstr>HƯỚNG DẪN TỔ CHỨC CÁC CHỦ ĐỀ CỦA  HOẠT ĐỘNG TRẢI NGHIỆM, HƯỚNG NGHIỆP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CẤU TRÚC SGV</vt:lpstr>
      <vt:lpstr>PHƯƠNG PHÁP VÀ  HÌNH THỨC TỔ CHỨC  HOẠT ĐỘNG TRẢI NGHIỆM, HƯỚNG NGHIỆP 8</vt:lpstr>
      <vt:lpstr>PowerPoint Presentation</vt:lpstr>
      <vt:lpstr>Hướng dẫn tổ chức các loại hoạt động (1)</vt:lpstr>
      <vt:lpstr>PowerPoint Presentation</vt:lpstr>
      <vt:lpstr>Điểm chú ý trong tổ chức Hoạt động trải nghiệm, hướng nghiệp cho học sinh lớp 8 </vt:lpstr>
      <vt:lpstr>PHÂN PHỐI CHƯƠNG TRÌNH</vt:lpstr>
      <vt:lpstr>CÁC ĐỊA CHỈ WEBSITE KHAI THÁC TÀI LIỆU CHO  HOẠT ĐỘNG TRẢI NGHIỆM, HƯỚNG NGHIỆP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Nhất Tú Btv</cp:lastModifiedBy>
  <cp:revision>7</cp:revision>
  <dcterms:created xsi:type="dcterms:W3CDTF">2021-09-10T07:37:52Z</dcterms:created>
  <dcterms:modified xsi:type="dcterms:W3CDTF">2023-06-07T03:17:37Z</dcterms:modified>
</cp:coreProperties>
</file>