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9" r:id="rId4"/>
    <p:sldId id="268" r:id="rId5"/>
    <p:sldId id="269" r:id="rId6"/>
    <p:sldId id="260" r:id="rId7"/>
    <p:sldId id="270" r:id="rId8"/>
    <p:sldId id="261" r:id="rId9"/>
    <p:sldId id="271" r:id="rId10"/>
    <p:sldId id="272" r:id="rId11"/>
    <p:sldId id="263" r:id="rId12"/>
    <p:sldId id="262" r:id="rId13"/>
    <p:sldId id="265" r:id="rId14"/>
    <p:sldId id="273" r:id="rId15"/>
    <p:sldId id="274" r:id="rId16"/>
    <p:sldId id="276" r:id="rId17"/>
    <p:sldId id="267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6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361"/>
    <a:srgbClr val="F0D510"/>
    <a:srgbClr val="FF33CC"/>
    <a:srgbClr val="FFFF66"/>
    <a:srgbClr val="FF0066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27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6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512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42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4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754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86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44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43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5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78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33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556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7924800" cy="32766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7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15</a:t>
            </a:r>
          </a:p>
          <a:p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7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6096000"/>
            <a:ext cx="5104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Giáo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viên</a:t>
            </a:r>
            <a:r>
              <a:rPr lang="en-US" sz="2800" b="1" i="1" dirty="0" smtClean="0"/>
              <a:t>: </a:t>
            </a:r>
            <a:r>
              <a:rPr lang="en-US" sz="2800" b="1" i="1" dirty="0" err="1" smtClean="0"/>
              <a:t>Nguyễn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Thị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Thanh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Vân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41362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798403"/>
            <a:ext cx="912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7584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9875" y="4960202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99216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32437" y="2299855"/>
            <a:ext cx="1560292" cy="170411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1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77662" y="810283"/>
            <a:ext cx="1170138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796428"/>
            <a:ext cx="3257550" cy="5181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0662" y="5983541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5400000">
            <a:off x="4336717" y="1757206"/>
            <a:ext cx="544687" cy="1297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08008" y="1997657"/>
            <a:ext cx="21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Màu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4326461" y="2772676"/>
            <a:ext cx="597063" cy="13251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93154" y="2971729"/>
            <a:ext cx="2706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0D510"/>
                </a:solidFill>
              </a:rPr>
              <a:t>Màu</a:t>
            </a:r>
            <a:r>
              <a:rPr lang="en-US" sz="4800" b="1" dirty="0" smtClean="0">
                <a:solidFill>
                  <a:srgbClr val="F0D510"/>
                </a:solidFill>
              </a:rPr>
              <a:t> </a:t>
            </a:r>
            <a:r>
              <a:rPr lang="en-US" sz="4800" b="1" dirty="0" err="1" smtClean="0">
                <a:solidFill>
                  <a:srgbClr val="F0D510"/>
                </a:solidFill>
              </a:rPr>
              <a:t>vàng</a:t>
            </a:r>
            <a:endParaRPr lang="en-US" sz="4800" b="1" dirty="0">
              <a:solidFill>
                <a:srgbClr val="F0D51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4445681" y="3683685"/>
            <a:ext cx="533399" cy="139563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62600" y="3986226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</a:rPr>
              <a:t>Màu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xanh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lá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3355" y="5921986"/>
            <a:ext cx="5510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4507" y="5860431"/>
            <a:ext cx="653422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13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3" grpId="0" animBg="1"/>
      <p:bldP spid="24" grpId="0"/>
      <p:bldP spid="26" grpId="0" animBg="1"/>
      <p:bldP spid="27" grpId="0"/>
      <p:bldP spid="2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4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57912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18" y="1563707"/>
            <a:ext cx="8382000" cy="4422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2043" y="6206196"/>
            <a:ext cx="45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Right Arrow 8"/>
          <p:cNvSpPr/>
          <p:nvPr/>
        </p:nvSpPr>
        <p:spPr>
          <a:xfrm rot="18700197">
            <a:off x="-39434" y="4426088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043" y="6181099"/>
            <a:ext cx="4628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161380"/>
            <a:ext cx="70599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6057988"/>
            <a:ext cx="691086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844026">
            <a:off x="1612847" y="4611649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6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1" grpId="0" animBg="1"/>
      <p:bldP spid="1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5156775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0108" y="2648460"/>
            <a:ext cx="1965630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 animBg="1"/>
      <p:bldP spid="15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899013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2072" y="3147223"/>
            <a:ext cx="2955392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0948" y="5409409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8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7750221">
            <a:off x="4046948" y="4588993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3990" y="5145805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1" y="3657600"/>
            <a:ext cx="3733799" cy="6858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4466" y="5854987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3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38430" y="2742371"/>
            <a:ext cx="2006140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0"/>
            <a:ext cx="1983232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462071">
            <a:off x="1760420" y="4112894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514600"/>
            <a:ext cx="24721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383" y="4572000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8430" y="6019800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62480" y="4343400"/>
            <a:ext cx="5281521" cy="152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endParaRPr lang="en-US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3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590800"/>
            <a:ext cx="57912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 TIẾT 2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8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751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5313503" y="782498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38000" y="4491042"/>
            <a:ext cx="596509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469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5210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2722702" y="713226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9244" y="4569189"/>
            <a:ext cx="56813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15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8909" y="2362200"/>
            <a:ext cx="51816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TIẾT 1</a:t>
            </a:r>
            <a:endParaRPr lang="en-US" sz="1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2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644" y="5562600"/>
            <a:ext cx="823975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277" y="1600200"/>
            <a:ext cx="8536490" cy="3937263"/>
          </a:xfrm>
          <a:prstGeom prst="rect">
            <a:avLst/>
          </a:prstGeom>
        </p:spPr>
      </p:pic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Bài</a:t>
            </a:r>
            <a:r>
              <a:rPr lang="en-US" sz="28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15:</a:t>
            </a:r>
            <a:endParaRPr lang="en-US" sz="2000" b="1" u="sng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241" y="4724400"/>
            <a:ext cx="13388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Mai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4709886"/>
            <a:ext cx="168507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Nam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724400"/>
            <a:ext cx="30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Rô-bốt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44620" y="1843444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1182469"/>
            <a:ext cx="24064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nhất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67200" y="1447800"/>
            <a:ext cx="269980" cy="762000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54959" y="762000"/>
            <a:ext cx="206498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2337375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40959" y="1676400"/>
            <a:ext cx="19223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874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582" y="718377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0218" y="4648200"/>
            <a:ext cx="64508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486" y="4549914"/>
            <a:ext cx="70182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341703" y="782499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582" y="686168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3635" y="4806223"/>
            <a:ext cx="670407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924" y="4807902"/>
            <a:ext cx="767549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923103" y="1087298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4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22212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01611" y="41910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371600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ba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34000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8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5257800"/>
            <a:ext cx="844654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4888216" y="40386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05961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3200" y="4343400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1703291"/>
            <a:ext cx="2209800" cy="2362200"/>
          </a:xfrm>
          <a:prstGeom prst="ellipse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4107359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9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 animBg="1"/>
      <p:bldP spid="9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58119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057400"/>
            <a:ext cx="8610600" cy="261321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371600" y="1524000"/>
            <a:ext cx="685800" cy="8255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83714" y="1752600"/>
            <a:ext cx="685800" cy="7493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2111906"/>
            <a:ext cx="2514600" cy="2688693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6660" y="5361049"/>
            <a:ext cx="84911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3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  <p:bldP spid="10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366" y="1905000"/>
            <a:ext cx="8848640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4384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4384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0999" y="4954250"/>
            <a:ext cx="85779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-34637" y="3858490"/>
            <a:ext cx="3886199" cy="91440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364723"/>
            <a:ext cx="8805206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0480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8956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8956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4953000"/>
            <a:ext cx="89931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907473" y="2021823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955360" y="2133600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3100" y="2479023"/>
            <a:ext cx="2247900" cy="2169177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9491" y="4958677"/>
            <a:ext cx="868051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6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504" y="1601188"/>
            <a:ext cx="4671496" cy="46714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3671" y="2124110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017" y="3787534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trước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8416" y="3124200"/>
            <a:ext cx="1003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ên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2241873"/>
            <a:ext cx="3667125" cy="4076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96645" y="3886647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8602" y="2129353"/>
            <a:ext cx="595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3633892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2651" y="6041851"/>
            <a:ext cx="13821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trên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3479" y="5867822"/>
            <a:ext cx="18790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trước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4149" y="973845"/>
            <a:ext cx="6767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ên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2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1597 L 0.16666 -0.26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0648 L 0.21112 0.390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2916 -0.492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7" grpId="0"/>
      <p:bldP spid="15" grpId="0"/>
      <p:bldP spid="18" grpId="0"/>
      <p:bldP spid="13" grpId="0" animBg="1"/>
      <p:bldP spid="13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99137"/>
            <a:ext cx="4953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Hẹn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!!</a:t>
            </a:r>
            <a:endParaRPr lang="en-US" sz="60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8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72143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340554"/>
            <a:ext cx="698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208711" y="3044072"/>
            <a:ext cx="707779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114" y="4340553"/>
            <a:ext cx="82125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930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42745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6670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105400" y="3081316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292024"/>
            <a:ext cx="78983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72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67200" y="838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7601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3090883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338191"/>
            <a:ext cx="84271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7023655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60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357" y="677754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46464" y="3048000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833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96" y="5579164"/>
            <a:ext cx="88792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13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357" y="838200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49732" y="1025236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792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241" y="5479197"/>
            <a:ext cx="88792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07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983" y="4869597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3404" y="471054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3404" y="469641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26813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2286000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9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9530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22236" y="2272146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893</Words>
  <Application>Microsoft Office PowerPoint</Application>
  <PresentationFormat>On-screen Show (4:3)</PresentationFormat>
  <Paragraphs>169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Vuong</cp:lastModifiedBy>
  <cp:revision>41</cp:revision>
  <dcterms:created xsi:type="dcterms:W3CDTF">2020-08-15T01:37:35Z</dcterms:created>
  <dcterms:modified xsi:type="dcterms:W3CDTF">2020-08-17T01:41:23Z</dcterms:modified>
</cp:coreProperties>
</file>