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F0E0-4BCA-422B-AE7A-76A632B10578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A0DD-8B26-40F9-8C54-2B08BF749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C24DFBB-5427-4454-8B10-CF1C610BE5FB}" type="slidenum">
              <a:rPr lang="en-US" sz="1200"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A20E-3F30-BD76-15CE-5496AF91D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058121-7676-4C41-BAD1-D729B5A88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A6D6C-CD3A-9489-F7BD-934C3804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4F7A-BD75-60FE-6639-4CB4188E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60299-0F03-4F25-D862-44611F24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797B-0A5E-6DCD-5D7E-1BD933CD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2FAAE-5304-6D4B-68FD-0F5AC59BA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05477-EDEC-DBC9-0ACF-A02C6BFE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C5F06-CF98-93F3-040E-79BBDD70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D9C80-78D4-3053-6C86-77801A385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F1A64-08C6-F4B0-5004-62B649335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C29DE-0FEE-07B4-A8E7-878A1DB0A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3B8BD-4AEB-5B31-555F-C87C9E04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A0611-D487-CA28-31AB-7C5799A83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2F4B-3369-33FA-EE06-9F55720B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9301-1C12-4F25-35B2-55542876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6D22D-C1C8-D9DB-14D9-F7F2FBD35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E7D90-D3A4-B2AA-1380-82427723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083DA-726F-325E-19BD-C01615BDD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B867A-8C68-BBA7-5C4C-701E5739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15FF-F739-C431-2BCA-35DD62B9B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892B0-5818-1725-A650-D1B0C2780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7BA7E-8C0E-EC37-B961-DB4B9D2F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B3C9B-4866-6122-FA69-6626C2CC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4DFD7-ECD0-517A-BB16-3D259B6F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3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1458-16B1-76C6-BC59-6299E709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BA0B-CD36-0532-4B10-B01EDAF4E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A185E-0738-5816-87A4-0384F5D30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E4BAE-3BFF-A641-78A1-8C833C1A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8493B-AC68-C7BA-A96F-22CBF244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8E45B-9D43-1528-19A4-16A9EC00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1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882F-A2B0-CF95-F32C-C9B89ADD1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FA173-683E-4FC0-8468-0E86E30EF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A82C4-0FEC-F962-F7F5-4D8FF6CD4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2D2EF-E2F4-7F7A-007A-9D239D167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71619-5B5E-3C40-7E87-321CDE485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7F241-2020-F672-4CC2-EDD6034E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E32FA-89BC-A52B-82BD-FD9E55323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FFE38-71CD-0317-6F32-3BB7A26B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11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9D14A-03A9-0CD4-E8C6-9981118E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7A087-691D-C65F-B201-07497C181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3AD8C-9095-D9F9-EB59-EA8BC9FD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CD7F8-3AFF-1646-9325-C9781627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1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B016E-1656-0A08-A76A-3750EF1A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8CE9C3-10F1-DDC2-CB3E-938698DC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ACFC4-3D09-BD4B-18B2-81B1DC19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2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FD8E8-AA95-919C-7B72-4EF38BE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2A84B-AD7A-DE5B-8805-0AFC3D54F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85ACF-7624-F788-E2DA-72A0B6B30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C61B2-F32C-2EFC-F1F0-DA3FD375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26CE0-88E2-EEF4-5093-B73B809C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4A521-B700-3E60-98EB-77C8D8AC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C1715-8C60-9E36-3204-15267428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234ED-108D-389F-EC2F-5FE41BF43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DB2B-3F62-9FEE-0CE3-510B4E87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5486E-FA6D-3667-4C23-39D7EB09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FBB1E-906E-7B9F-32EC-C1B65C2D4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9E460-D854-7F1A-7956-EF3D00CC1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D987DE-C6B1-B7A4-C45C-4811D7B3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7BDFA-7BE2-29CC-26F4-3E26EC173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8BF92-ABF1-4527-4FF7-1334523C7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D0ED9-77C9-4B34-8A48-5AF26AA5E79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52EEB-42DB-6B85-4B1C-2BE73666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9DF63-D6C6-ABD8-CE3E-2C4F8D7AD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6E79-A0DC-4235-BFEA-BE9D54BED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ơi: Trò chơi Bập bênh - Dr. Khỏe Review">
            <a:extLst>
              <a:ext uri="{FF2B5EF4-FFF2-40B4-BE49-F238E27FC236}">
                <a16:creationId xmlns:a16="http://schemas.microsoft.com/office/drawing/2014/main" id="{FAC9F22B-F977-D816-CE06-0AC675852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16" y="3025900"/>
            <a:ext cx="9273167" cy="3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B72B50-2098-A6B3-0708-2D156BCC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8" y="-1"/>
            <a:ext cx="11197723" cy="285630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7B87948-5953-2D87-4722-5DDCF262D6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5" y="2207879"/>
            <a:ext cx="11921965" cy="20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1A2740C-2F92-3E2F-E07D-DCAAD6A4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9213"/>
            <a:ext cx="11658600" cy="495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7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8D841DD-B243-4DB8-DB9F-17FF120DE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" y="265470"/>
            <a:ext cx="5362744" cy="6592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BCFD15-CC64-29C4-3011-08CA732A2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1674493"/>
            <a:ext cx="4456384" cy="1754507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13C134-DA78-0C14-F0A3-B952CB2B90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4" y="3206508"/>
            <a:ext cx="6326723" cy="145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696E688-3598-C243-137E-9EEE9EF64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993"/>
            <a:ext cx="12032342" cy="2888343"/>
          </a:xfrm>
          <a:prstGeom prst="rect">
            <a:avLst/>
          </a:prstGeom>
        </p:spPr>
      </p:pic>
      <p:pic>
        <p:nvPicPr>
          <p:cNvPr id="4098" name="Picture 2" descr="Ổ khóa cửa tay nắm tròn loại nào tốt, giá rẻ nhất hiện nay?">
            <a:extLst>
              <a:ext uri="{FF2B5EF4-FFF2-40B4-BE49-F238E27FC236}">
                <a16:creationId xmlns:a16="http://schemas.microsoft.com/office/drawing/2014/main" id="{B19E7878-F57B-054B-F5F9-FC6380EEB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5350"/>
            <a:ext cx="3756537" cy="41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thay lốp xe ôtô khi hỏng dọc đường, không thể gọi cứu hộ">
            <a:extLst>
              <a:ext uri="{FF2B5EF4-FFF2-40B4-BE49-F238E27FC236}">
                <a16:creationId xmlns:a16="http://schemas.microsoft.com/office/drawing/2014/main" id="{56247600-2867-DE56-2F3A-8EBC48F9E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69" y="2508355"/>
            <a:ext cx="3756537" cy="42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ách khóa van bình gas an toàn - Gas Ptrolimex">
            <a:extLst>
              <a:ext uri="{FF2B5EF4-FFF2-40B4-BE49-F238E27FC236}">
                <a16:creationId xmlns:a16="http://schemas.microsoft.com/office/drawing/2014/main" id="{D1DBD781-3B66-5E28-FD63-77C63442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03" y="2453763"/>
            <a:ext cx="418977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4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E33B96-520F-B4C9-48A2-B9CFAD37A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7453" cy="1343891"/>
          </a:xfrm>
          <a:prstGeom prst="rect">
            <a:avLst/>
          </a:prstGeom>
        </p:spPr>
      </p:pic>
      <p:pic>
        <p:nvPicPr>
          <p:cNvPr id="5122" name="Picture 2" descr="Barie tàu cánh tay đắc lực giảm thiểu tối đa tai nạn ngành tàu hỏa">
            <a:extLst>
              <a:ext uri="{FF2B5EF4-FFF2-40B4-BE49-F238E27FC236}">
                <a16:creationId xmlns:a16="http://schemas.microsoft.com/office/drawing/2014/main" id="{E9377F70-1579-E452-28FB-52D2362C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3891"/>
            <a:ext cx="6487886" cy="55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727802-2173-C1FE-F460-88BF2634C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3" y="1343891"/>
            <a:ext cx="5409233" cy="551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C59924-6AE3-56F5-EA1C-E3A218600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" y="110836"/>
            <a:ext cx="11720946" cy="6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8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93AF32-0FD7-207C-B804-35FC01EDB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0" y="138546"/>
            <a:ext cx="7154883" cy="1339317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FDA28AA7-D8C2-CC5A-76EC-CE892F047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88473"/>
            <a:ext cx="11681619" cy="543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16D45CE5-783B-213F-8C43-009586367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324464"/>
            <a:ext cx="11970774" cy="63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latin typeface="Tahoma" panose="020B0604030504040204" pitchFamily="34" charset="0"/>
              </a:rPr>
              <a:t>         </a:t>
            </a:r>
            <a:br>
              <a:rPr lang="en-US" sz="4000">
                <a:latin typeface="Tahoma" panose="020B0604030504040204" pitchFamily="34" charset="0"/>
              </a:rPr>
            </a:br>
            <a:endParaRPr lang="en-US" sz="4000">
              <a:latin typeface="Tahoma" panose="020B060403050404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24000" y="228600"/>
            <a:ext cx="9144000" cy="990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76250" indent="-47625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“Hãy cho tôi một điểm tựa, tôi sẽ nhấc bổng trái đất”</a:t>
            </a:r>
            <a:endParaRPr lang="en-US" sz="320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chemeClr val="hlink"/>
              </a:solidFill>
              <a:cs typeface="Times New Roman" panose="02020603050405020304" pitchFamily="18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524000" y="6096001"/>
            <a:ext cx="91440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ACSIMET ( 287 – 216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199" name="Picture 7" descr="C:\Users\sic 08-13\Desktop\Acsim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9144000" cy="47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5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0D37D75-F36F-575D-4AD6-90C4B6BC3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" y="126357"/>
            <a:ext cx="7362708" cy="1550044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447CD66-105B-A9C7-662F-8C48B703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9" y="2359892"/>
            <a:ext cx="11402848" cy="28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4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mở ổ khoá cửa phòng đơn giản ai cũng có thể mở được">
            <a:extLst>
              <a:ext uri="{FF2B5EF4-FFF2-40B4-BE49-F238E27FC236}">
                <a16:creationId xmlns:a16="http://schemas.microsoft.com/office/drawing/2014/main" id="{9179BDEC-059E-73FC-7D35-FBCF0C559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152400"/>
            <a:ext cx="562494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ác lưu ý khi sử dụng cờ lê, mỏ lết đúng cách, an toàn">
            <a:extLst>
              <a:ext uri="{FF2B5EF4-FFF2-40B4-BE49-F238E27FC236}">
                <a16:creationId xmlns:a16="http://schemas.microsoft.com/office/drawing/2014/main" id="{B885F8B1-0B3B-CBFE-CFCC-436515B2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82" y="304796"/>
            <a:ext cx="5527964" cy="640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F569545-8BCB-9A1C-86DA-3A6EFACA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55" y="280220"/>
            <a:ext cx="11823290" cy="520618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BD798BA-7E63-4BDD-E5C2-7B97918FF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74" y="4258341"/>
            <a:ext cx="4709471" cy="24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CB1157-2EB0-CF70-FCF0-DBB8A4F1B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6" y="265471"/>
            <a:ext cx="11547988" cy="62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6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36ADBF8-5B43-110C-18E8-AE1599C3E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6" y="221226"/>
            <a:ext cx="11695471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D8F2812-0356-C511-3CD7-3FECD3A3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19" y="0"/>
            <a:ext cx="5827272" cy="928722"/>
          </a:xfrm>
          <a:prstGeom prst="rect">
            <a:avLst/>
          </a:prstGeom>
        </p:spPr>
      </p:pic>
      <p:pic>
        <p:nvPicPr>
          <p:cNvPr id="3074" name="Picture 2" descr="Van nhựa-Xe - Công ty TNHH TM – DV Tuyết Mai">
            <a:extLst>
              <a:ext uri="{FF2B5EF4-FFF2-40B4-BE49-F238E27FC236}">
                <a16:creationId xmlns:a16="http://schemas.microsoft.com/office/drawing/2014/main" id="{86A597F1-8A16-F777-F929-0B60AC02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" y="1192588"/>
            <a:ext cx="5693483" cy="486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ại sao vô lăng ô tô không được đặt ở giữa?">
            <a:extLst>
              <a:ext uri="{FF2B5EF4-FFF2-40B4-BE49-F238E27FC236}">
                <a16:creationId xmlns:a16="http://schemas.microsoft.com/office/drawing/2014/main" id="{30336148-0F28-0B34-AD41-4D40386A4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92589"/>
            <a:ext cx="6051756" cy="48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6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FD2E0DB-4810-7077-9013-51EE2DA84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42" y="643467"/>
            <a:ext cx="94113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</Words>
  <PresentationFormat>Widescreen</PresentationFormat>
  <Paragraphs>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2022-06-21T09:16:04Z</dcterms:created>
  <dcterms:modified xsi:type="dcterms:W3CDTF">2022-06-21T10:21:14Z</dcterms:modified>
</cp:coreProperties>
</file>