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2" r:id="rId1"/>
  </p:sldMasterIdLst>
  <p:notesMasterIdLst>
    <p:notesMasterId r:id="rId28"/>
  </p:notesMasterIdLst>
  <p:sldIdLst>
    <p:sldId id="351" r:id="rId2"/>
    <p:sldId id="352" r:id="rId3"/>
    <p:sldId id="368" r:id="rId4"/>
    <p:sldId id="358" r:id="rId5"/>
    <p:sldId id="360" r:id="rId6"/>
    <p:sldId id="369" r:id="rId7"/>
    <p:sldId id="370" r:id="rId8"/>
    <p:sldId id="372" r:id="rId9"/>
    <p:sldId id="375" r:id="rId10"/>
    <p:sldId id="373" r:id="rId11"/>
    <p:sldId id="376" r:id="rId12"/>
    <p:sldId id="378" r:id="rId13"/>
    <p:sldId id="377" r:id="rId14"/>
    <p:sldId id="379" r:id="rId15"/>
    <p:sldId id="380" r:id="rId16"/>
    <p:sldId id="381" r:id="rId17"/>
    <p:sldId id="399" r:id="rId18"/>
    <p:sldId id="391" r:id="rId19"/>
    <p:sldId id="392" r:id="rId20"/>
    <p:sldId id="393" r:id="rId21"/>
    <p:sldId id="394" r:id="rId22"/>
    <p:sldId id="395" r:id="rId23"/>
    <p:sldId id="396" r:id="rId24"/>
    <p:sldId id="397" r:id="rId25"/>
    <p:sldId id="367" r:id="rId26"/>
    <p:sldId id="400" r:id="rId27"/>
  </p:sldIdLst>
  <p:sldSz cx="9144000" cy="5143500" type="screen16x9"/>
  <p:notesSz cx="6858000" cy="9144000"/>
  <p:embeddedFontLst>
    <p:embeddedFont>
      <p:font typeface=".VnTime" panose="020B7200000000000000" pitchFamily="34" charset="0"/>
      <p:regular r:id="rId29"/>
      <p:bold r:id="rId30"/>
      <p:italic r:id="rId31"/>
      <p:boldItalic r:id="rId32"/>
    </p:embeddedFont>
    <p:embeddedFont>
      <p:font typeface="Exo" panose="020B0604020202020204" charset="0"/>
      <p:regular r:id="rId33"/>
      <p:bold r:id="rId34"/>
      <p:italic r:id="rId35"/>
      <p:boldItalic r:id="rId36"/>
    </p:embeddedFont>
    <p:embeddedFont>
      <p:font typeface="Exo Thin" panose="020B0604020202020204" charset="0"/>
      <p:bold r:id="rId37"/>
      <p:boldItalic r:id="rId38"/>
    </p:embeddedFont>
    <p:embeddedFont>
      <p:font typeface="Poppins" panose="020B0502040204020203" pitchFamily="2" charset="0"/>
      <p:regular r:id="rId39"/>
      <p:bold r:id="rId40"/>
      <p:italic r:id="rId41"/>
      <p:boldItalic r:id="rId42"/>
    </p:embeddedFont>
    <p:embeddedFont>
      <p:font typeface="Roboto Condensed Light" panose="02000000000000000000" pitchFamily="2" charset="0"/>
      <p:regular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707FD"/>
    <a:srgbClr val="3608FC"/>
    <a:srgbClr val="0AB0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70EC2C4-3236-40D5-8692-46C56E4D6137}">
  <a:tblStyle styleId="{170EC2C4-3236-40D5-8692-46C56E4D613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85" autoAdjust="0"/>
    <p:restoredTop sz="94660"/>
  </p:normalViewPr>
  <p:slideViewPr>
    <p:cSldViewPr>
      <p:cViewPr varScale="1">
        <p:scale>
          <a:sx n="89" d="100"/>
          <a:sy n="89" d="100"/>
        </p:scale>
        <p:origin x="882" y="78"/>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3.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2F5BB6-1F84-4052-94CA-C28B0177DEC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C225BB5-E53F-494D-9033-9E7608F70B4A}">
      <dgm:prSet phldrT="[Text]" custT="1"/>
      <dgm:spPr/>
      <dgm:t>
        <a:bodyPr/>
        <a:lstStyle/>
        <a:p>
          <a:r>
            <a:rPr lang="en-US" sz="2800" b="1">
              <a:solidFill>
                <a:srgbClr val="4707FD"/>
              </a:solidFill>
              <a:latin typeface="Times New Roman" panose="02020603050405020304" pitchFamily="18" charset="0"/>
              <a:cs typeface="Times New Roman" panose="02020603050405020304" pitchFamily="18" charset="0"/>
            </a:rPr>
            <a:t>I. </a:t>
          </a:r>
          <a:r>
            <a:rPr lang="vi-VN" sz="2800" b="1">
              <a:solidFill>
                <a:srgbClr val="4707FD"/>
              </a:solidFill>
              <a:latin typeface="Times New Roman" panose="02020603050405020304" pitchFamily="18" charset="0"/>
              <a:cs typeface="Times New Roman" panose="02020603050405020304" pitchFamily="18" charset="0"/>
            </a:rPr>
            <a:t>Môi trường sống</a:t>
          </a:r>
          <a:endParaRPr lang="en-US" sz="2800" b="1">
            <a:solidFill>
              <a:srgbClr val="4707FD"/>
            </a:solidFill>
            <a:latin typeface="Times New Roman" panose="02020603050405020304" pitchFamily="18" charset="0"/>
            <a:cs typeface="Times New Roman" panose="02020603050405020304" pitchFamily="18" charset="0"/>
          </a:endParaRPr>
        </a:p>
      </dgm:t>
    </dgm:pt>
    <dgm:pt modelId="{D1B8E309-47E0-4356-8504-F72BE719D5F7}" type="parTrans" cxnId="{295B5FCB-7402-4843-8206-780136B179CF}">
      <dgm:prSet/>
      <dgm:spPr/>
      <dgm:t>
        <a:bodyPr/>
        <a:lstStyle/>
        <a:p>
          <a:endParaRPr lang="en-US"/>
        </a:p>
      </dgm:t>
    </dgm:pt>
    <dgm:pt modelId="{92CBF824-1E50-48E6-B828-C24BC6497F10}" type="sibTrans" cxnId="{295B5FCB-7402-4843-8206-780136B179CF}">
      <dgm:prSet/>
      <dgm:spPr/>
      <dgm:t>
        <a:bodyPr/>
        <a:lstStyle/>
        <a:p>
          <a:endParaRPr lang="en-US"/>
        </a:p>
      </dgm:t>
    </dgm:pt>
    <dgm:pt modelId="{F74946B0-18AA-414E-899B-D0B50D90CAB1}">
      <dgm:prSet phldrT="[Text]" custT="1"/>
      <dgm:spPr/>
      <dgm:t>
        <a:bodyPr/>
        <a:lstStyle/>
        <a:p>
          <a:r>
            <a:rPr lang="en-US" sz="2800" b="1">
              <a:solidFill>
                <a:srgbClr val="4707FD"/>
              </a:solidFill>
              <a:latin typeface="Times New Roman" panose="02020603050405020304" pitchFamily="18" charset="0"/>
              <a:cs typeface="Times New Roman" panose="02020603050405020304" pitchFamily="18" charset="0"/>
            </a:rPr>
            <a:t>II. </a:t>
          </a:r>
          <a:r>
            <a:rPr lang="vi-VN" sz="2800" b="1">
              <a:solidFill>
                <a:srgbClr val="4707FD"/>
              </a:solidFill>
              <a:latin typeface="Times New Roman" panose="02020603050405020304" pitchFamily="18" charset="0"/>
              <a:cs typeface="Times New Roman" panose="02020603050405020304" pitchFamily="18" charset="0"/>
            </a:rPr>
            <a:t>Nhân tố sinh thái</a:t>
          </a:r>
          <a:endParaRPr lang="en-US" sz="2800" b="1">
            <a:solidFill>
              <a:srgbClr val="4707FD"/>
            </a:solidFill>
            <a:latin typeface="Times New Roman" panose="02020603050405020304" pitchFamily="18" charset="0"/>
            <a:cs typeface="Times New Roman" panose="02020603050405020304" pitchFamily="18" charset="0"/>
          </a:endParaRPr>
        </a:p>
      </dgm:t>
    </dgm:pt>
    <dgm:pt modelId="{AD02F367-E811-4E34-B8BE-54F19D8EBF60}" type="parTrans" cxnId="{CD4DB6FE-CE82-45DF-9B42-972A2348DBDA}">
      <dgm:prSet/>
      <dgm:spPr/>
      <dgm:t>
        <a:bodyPr/>
        <a:lstStyle/>
        <a:p>
          <a:endParaRPr lang="en-US"/>
        </a:p>
      </dgm:t>
    </dgm:pt>
    <dgm:pt modelId="{E080EEFB-A920-442A-A2E8-B83F1418A808}" type="sibTrans" cxnId="{CD4DB6FE-CE82-45DF-9B42-972A2348DBDA}">
      <dgm:prSet/>
      <dgm:spPr/>
      <dgm:t>
        <a:bodyPr/>
        <a:lstStyle/>
        <a:p>
          <a:endParaRPr lang="en-US"/>
        </a:p>
      </dgm:t>
    </dgm:pt>
    <dgm:pt modelId="{24936690-878A-43C6-9245-B8F2432F906E}">
      <dgm:prSet phldrT="[Text]" custT="1"/>
      <dgm:spPr/>
      <dgm:t>
        <a:bodyPr/>
        <a:lstStyle/>
        <a:p>
          <a:r>
            <a:rPr lang="vi-VN" sz="2800" b="1">
              <a:solidFill>
                <a:srgbClr val="4707FD"/>
              </a:solidFill>
              <a:latin typeface="Times New Roman" panose="02020603050405020304" pitchFamily="18" charset="0"/>
              <a:cs typeface="Times New Roman" panose="02020603050405020304" pitchFamily="18" charset="0"/>
            </a:rPr>
            <a:t>III</a:t>
          </a:r>
          <a:r>
            <a:rPr lang="en-US" sz="2800" b="1">
              <a:solidFill>
                <a:srgbClr val="4707FD"/>
              </a:solidFill>
              <a:latin typeface="Times New Roman" panose="02020603050405020304" pitchFamily="18" charset="0"/>
              <a:cs typeface="Times New Roman" panose="02020603050405020304" pitchFamily="18" charset="0"/>
            </a:rPr>
            <a:t>. </a:t>
          </a:r>
          <a:r>
            <a:rPr lang="vi-VN" sz="2800" b="1">
              <a:solidFill>
                <a:srgbClr val="4707FD"/>
              </a:solidFill>
              <a:latin typeface="Times New Roman" panose="02020603050405020304" pitchFamily="18" charset="0"/>
              <a:cs typeface="Times New Roman" panose="02020603050405020304" pitchFamily="18" charset="0"/>
            </a:rPr>
            <a:t>Giới hạn sinh thái</a:t>
          </a:r>
          <a:endParaRPr lang="en-US" sz="2800" b="1">
            <a:solidFill>
              <a:srgbClr val="4707FD"/>
            </a:solidFill>
            <a:latin typeface="Times New Roman" panose="02020603050405020304" pitchFamily="18" charset="0"/>
            <a:cs typeface="Times New Roman" panose="02020603050405020304" pitchFamily="18" charset="0"/>
          </a:endParaRPr>
        </a:p>
      </dgm:t>
    </dgm:pt>
    <dgm:pt modelId="{166264C3-88BC-47C6-BE8A-FE108D691CC7}" type="parTrans" cxnId="{47B7CC93-6DE5-45F9-9721-C52ED504E5A3}">
      <dgm:prSet/>
      <dgm:spPr/>
      <dgm:t>
        <a:bodyPr/>
        <a:lstStyle/>
        <a:p>
          <a:endParaRPr lang="en-US"/>
        </a:p>
      </dgm:t>
    </dgm:pt>
    <dgm:pt modelId="{B0B7BC79-0DD1-4236-84C0-F1DD6B991A6A}" type="sibTrans" cxnId="{47B7CC93-6DE5-45F9-9721-C52ED504E5A3}">
      <dgm:prSet/>
      <dgm:spPr/>
      <dgm:t>
        <a:bodyPr/>
        <a:lstStyle/>
        <a:p>
          <a:endParaRPr lang="en-US"/>
        </a:p>
      </dgm:t>
    </dgm:pt>
    <dgm:pt modelId="{A7869309-F8B1-4437-BF96-638D3AB89E7A}" type="pres">
      <dgm:prSet presAssocID="{F12F5BB6-1F84-4052-94CA-C28B0177DEC8}" presName="linear" presStyleCnt="0">
        <dgm:presLayoutVars>
          <dgm:dir/>
          <dgm:animLvl val="lvl"/>
          <dgm:resizeHandles val="exact"/>
        </dgm:presLayoutVars>
      </dgm:prSet>
      <dgm:spPr/>
    </dgm:pt>
    <dgm:pt modelId="{9415069E-09F8-4A34-99E4-9A21CCBCEA29}" type="pres">
      <dgm:prSet presAssocID="{9C225BB5-E53F-494D-9033-9E7608F70B4A}" presName="parentLin" presStyleCnt="0"/>
      <dgm:spPr/>
    </dgm:pt>
    <dgm:pt modelId="{324BD82B-99D1-4D37-A22C-7B0767B926DE}" type="pres">
      <dgm:prSet presAssocID="{9C225BB5-E53F-494D-9033-9E7608F70B4A}" presName="parentLeftMargin" presStyleLbl="node1" presStyleIdx="0" presStyleCnt="3"/>
      <dgm:spPr/>
    </dgm:pt>
    <dgm:pt modelId="{BE98DFEC-2200-4F3D-A8CC-13219A125918}" type="pres">
      <dgm:prSet presAssocID="{9C225BB5-E53F-494D-9033-9E7608F70B4A}" presName="parentText" presStyleLbl="node1" presStyleIdx="0" presStyleCnt="3" custScaleX="157296" custScaleY="58381" custLinFactNeighborX="-42407" custLinFactNeighborY="-35473">
        <dgm:presLayoutVars>
          <dgm:chMax val="0"/>
          <dgm:bulletEnabled val="1"/>
        </dgm:presLayoutVars>
      </dgm:prSet>
      <dgm:spPr/>
    </dgm:pt>
    <dgm:pt modelId="{60A82F16-789C-4F1B-89E0-FC28C584399D}" type="pres">
      <dgm:prSet presAssocID="{9C225BB5-E53F-494D-9033-9E7608F70B4A}" presName="negativeSpace" presStyleCnt="0"/>
      <dgm:spPr/>
    </dgm:pt>
    <dgm:pt modelId="{CC621697-4B1B-4527-BB17-37B80C030E99}" type="pres">
      <dgm:prSet presAssocID="{9C225BB5-E53F-494D-9033-9E7608F70B4A}" presName="childText" presStyleLbl="conFgAcc1" presStyleIdx="0" presStyleCnt="3" custScaleY="70886" custLinFactY="-40046" custLinFactNeighborY="-100000">
        <dgm:presLayoutVars>
          <dgm:bulletEnabled val="1"/>
        </dgm:presLayoutVars>
      </dgm:prSet>
      <dgm:spPr/>
    </dgm:pt>
    <dgm:pt modelId="{9B46FCA5-B11C-4C81-AC95-CCF780D1434C}" type="pres">
      <dgm:prSet presAssocID="{92CBF824-1E50-48E6-B828-C24BC6497F10}" presName="spaceBetweenRectangles" presStyleCnt="0"/>
      <dgm:spPr/>
    </dgm:pt>
    <dgm:pt modelId="{7CE6ED54-B232-468D-A390-9BF7A39C4DC8}" type="pres">
      <dgm:prSet presAssocID="{F74946B0-18AA-414E-899B-D0B50D90CAB1}" presName="parentLin" presStyleCnt="0"/>
      <dgm:spPr/>
    </dgm:pt>
    <dgm:pt modelId="{ADAA3984-A497-483D-9770-8161EABE745E}" type="pres">
      <dgm:prSet presAssocID="{F74946B0-18AA-414E-899B-D0B50D90CAB1}" presName="parentLeftMargin" presStyleLbl="node1" presStyleIdx="0" presStyleCnt="3"/>
      <dgm:spPr/>
    </dgm:pt>
    <dgm:pt modelId="{64B9B0F0-371A-4073-82EB-3CCDD9089E9B}" type="pres">
      <dgm:prSet presAssocID="{F74946B0-18AA-414E-899B-D0B50D90CAB1}" presName="parentText" presStyleLbl="node1" presStyleIdx="1" presStyleCnt="3" custScaleX="142857" custScaleY="49034" custLinFactNeighborX="-73743" custLinFactNeighborY="-20867">
        <dgm:presLayoutVars>
          <dgm:chMax val="0"/>
          <dgm:bulletEnabled val="1"/>
        </dgm:presLayoutVars>
      </dgm:prSet>
      <dgm:spPr/>
    </dgm:pt>
    <dgm:pt modelId="{A5F4B486-20C2-48D6-8627-760CAF92D271}" type="pres">
      <dgm:prSet presAssocID="{F74946B0-18AA-414E-899B-D0B50D90CAB1}" presName="negativeSpace" presStyleCnt="0"/>
      <dgm:spPr/>
    </dgm:pt>
    <dgm:pt modelId="{164E863A-DECF-4E06-972E-9BA08C773B72}" type="pres">
      <dgm:prSet presAssocID="{F74946B0-18AA-414E-899B-D0B50D90CAB1}" presName="childText" presStyleLbl="conFgAcc1" presStyleIdx="1" presStyleCnt="3" custScaleY="56393" custLinFactY="-247" custLinFactNeighborY="-100000">
        <dgm:presLayoutVars>
          <dgm:bulletEnabled val="1"/>
        </dgm:presLayoutVars>
      </dgm:prSet>
      <dgm:spPr/>
    </dgm:pt>
    <dgm:pt modelId="{AF592FAC-E9F9-484B-AC35-C696503763E1}" type="pres">
      <dgm:prSet presAssocID="{E080EEFB-A920-442A-A2E8-B83F1418A808}" presName="spaceBetweenRectangles" presStyleCnt="0"/>
      <dgm:spPr/>
    </dgm:pt>
    <dgm:pt modelId="{3A9CB0F4-02DA-42A2-84CF-A83FA149923B}" type="pres">
      <dgm:prSet presAssocID="{24936690-878A-43C6-9245-B8F2432F906E}" presName="parentLin" presStyleCnt="0"/>
      <dgm:spPr/>
    </dgm:pt>
    <dgm:pt modelId="{0981964F-A387-4941-8C9A-5C3F4EA6D39C}" type="pres">
      <dgm:prSet presAssocID="{24936690-878A-43C6-9245-B8F2432F906E}" presName="parentLeftMargin" presStyleLbl="node1" presStyleIdx="1" presStyleCnt="3" custScaleX="142857" custScaleY="49034" custLinFactNeighborX="-47487" custLinFactNeighborY="-51177"/>
      <dgm:spPr/>
    </dgm:pt>
    <dgm:pt modelId="{9308A6FF-3A0A-42CA-81BB-657A034908EC}" type="pres">
      <dgm:prSet presAssocID="{24936690-878A-43C6-9245-B8F2432F906E}" presName="parentText" presStyleLbl="node1" presStyleIdx="2" presStyleCnt="3" custScaleX="139263" custScaleY="41601" custLinFactX="-1191" custLinFactNeighborX="-100000" custLinFactNeighborY="-21915">
        <dgm:presLayoutVars>
          <dgm:chMax val="0"/>
          <dgm:bulletEnabled val="1"/>
        </dgm:presLayoutVars>
      </dgm:prSet>
      <dgm:spPr/>
    </dgm:pt>
    <dgm:pt modelId="{C1CAB565-4EF8-49E2-B4D8-DEC5FF472C51}" type="pres">
      <dgm:prSet presAssocID="{24936690-878A-43C6-9245-B8F2432F906E}" presName="negativeSpace" presStyleCnt="0"/>
      <dgm:spPr/>
    </dgm:pt>
    <dgm:pt modelId="{56AF157D-E019-401C-849A-89AB2D3F8701}" type="pres">
      <dgm:prSet presAssocID="{24936690-878A-43C6-9245-B8F2432F906E}" presName="childText" presStyleLbl="conFgAcc1" presStyleIdx="2" presStyleCnt="3" custScaleY="49291" custLinFactNeighborY="-27033">
        <dgm:presLayoutVars>
          <dgm:bulletEnabled val="1"/>
        </dgm:presLayoutVars>
      </dgm:prSet>
      <dgm:spPr/>
    </dgm:pt>
  </dgm:ptLst>
  <dgm:cxnLst>
    <dgm:cxn modelId="{382D6E67-1B45-4B98-97DC-176D03BEB1D4}" type="presOf" srcId="{9C225BB5-E53F-494D-9033-9E7608F70B4A}" destId="{BE98DFEC-2200-4F3D-A8CC-13219A125918}" srcOrd="1" destOrd="0" presId="urn:microsoft.com/office/officeart/2005/8/layout/list1"/>
    <dgm:cxn modelId="{396CCB6B-ECF3-44FB-9A7A-AC9ECE8820E2}" type="presOf" srcId="{F74946B0-18AA-414E-899B-D0B50D90CAB1}" destId="{ADAA3984-A497-483D-9770-8161EABE745E}" srcOrd="0" destOrd="0" presId="urn:microsoft.com/office/officeart/2005/8/layout/list1"/>
    <dgm:cxn modelId="{34094A6C-11F2-417E-9AE0-27E93EC8A6F3}" type="presOf" srcId="{24936690-878A-43C6-9245-B8F2432F906E}" destId="{9308A6FF-3A0A-42CA-81BB-657A034908EC}" srcOrd="1" destOrd="0" presId="urn:microsoft.com/office/officeart/2005/8/layout/list1"/>
    <dgm:cxn modelId="{47B7CC93-6DE5-45F9-9721-C52ED504E5A3}" srcId="{F12F5BB6-1F84-4052-94CA-C28B0177DEC8}" destId="{24936690-878A-43C6-9245-B8F2432F906E}" srcOrd="2" destOrd="0" parTransId="{166264C3-88BC-47C6-BE8A-FE108D691CC7}" sibTransId="{B0B7BC79-0DD1-4236-84C0-F1DD6B991A6A}"/>
    <dgm:cxn modelId="{67B54D9F-1AF7-4BA9-8F49-85220376EF2E}" type="presOf" srcId="{9C225BB5-E53F-494D-9033-9E7608F70B4A}" destId="{324BD82B-99D1-4D37-A22C-7B0767B926DE}" srcOrd="0" destOrd="0" presId="urn:microsoft.com/office/officeart/2005/8/layout/list1"/>
    <dgm:cxn modelId="{8BEE00BC-9F32-4272-8DB6-E9DE9C0732C0}" type="presOf" srcId="{F74946B0-18AA-414E-899B-D0B50D90CAB1}" destId="{64B9B0F0-371A-4073-82EB-3CCDD9089E9B}" srcOrd="1" destOrd="0" presId="urn:microsoft.com/office/officeart/2005/8/layout/list1"/>
    <dgm:cxn modelId="{295B5FCB-7402-4843-8206-780136B179CF}" srcId="{F12F5BB6-1F84-4052-94CA-C28B0177DEC8}" destId="{9C225BB5-E53F-494D-9033-9E7608F70B4A}" srcOrd="0" destOrd="0" parTransId="{D1B8E309-47E0-4356-8504-F72BE719D5F7}" sibTransId="{92CBF824-1E50-48E6-B828-C24BC6497F10}"/>
    <dgm:cxn modelId="{0EDDD6FB-8941-403A-9050-3E4488D09F25}" type="presOf" srcId="{F12F5BB6-1F84-4052-94CA-C28B0177DEC8}" destId="{A7869309-F8B1-4437-BF96-638D3AB89E7A}" srcOrd="0" destOrd="0" presId="urn:microsoft.com/office/officeart/2005/8/layout/list1"/>
    <dgm:cxn modelId="{40A4B8FC-1587-4964-8373-46EF60AFF94D}" type="presOf" srcId="{24936690-878A-43C6-9245-B8F2432F906E}" destId="{0981964F-A387-4941-8C9A-5C3F4EA6D39C}" srcOrd="0" destOrd="0" presId="urn:microsoft.com/office/officeart/2005/8/layout/list1"/>
    <dgm:cxn modelId="{CD4DB6FE-CE82-45DF-9B42-972A2348DBDA}" srcId="{F12F5BB6-1F84-4052-94CA-C28B0177DEC8}" destId="{F74946B0-18AA-414E-899B-D0B50D90CAB1}" srcOrd="1" destOrd="0" parTransId="{AD02F367-E811-4E34-B8BE-54F19D8EBF60}" sibTransId="{E080EEFB-A920-442A-A2E8-B83F1418A808}"/>
    <dgm:cxn modelId="{B6760551-DA46-4E43-9F6D-9B2D8CFFDE70}" type="presParOf" srcId="{A7869309-F8B1-4437-BF96-638D3AB89E7A}" destId="{9415069E-09F8-4A34-99E4-9A21CCBCEA29}" srcOrd="0" destOrd="0" presId="urn:microsoft.com/office/officeart/2005/8/layout/list1"/>
    <dgm:cxn modelId="{F73C9617-56D7-405D-BF31-E563F9CCFA7A}" type="presParOf" srcId="{9415069E-09F8-4A34-99E4-9A21CCBCEA29}" destId="{324BD82B-99D1-4D37-A22C-7B0767B926DE}" srcOrd="0" destOrd="0" presId="urn:microsoft.com/office/officeart/2005/8/layout/list1"/>
    <dgm:cxn modelId="{CFC8CB9F-DE6F-4D61-8412-FC7F0B8A09D3}" type="presParOf" srcId="{9415069E-09F8-4A34-99E4-9A21CCBCEA29}" destId="{BE98DFEC-2200-4F3D-A8CC-13219A125918}" srcOrd="1" destOrd="0" presId="urn:microsoft.com/office/officeart/2005/8/layout/list1"/>
    <dgm:cxn modelId="{8E0570DB-433A-4616-ABB7-A0B09925B221}" type="presParOf" srcId="{A7869309-F8B1-4437-BF96-638D3AB89E7A}" destId="{60A82F16-789C-4F1B-89E0-FC28C584399D}" srcOrd="1" destOrd="0" presId="urn:microsoft.com/office/officeart/2005/8/layout/list1"/>
    <dgm:cxn modelId="{124B2A87-89C9-4218-B651-FDB88517383D}" type="presParOf" srcId="{A7869309-F8B1-4437-BF96-638D3AB89E7A}" destId="{CC621697-4B1B-4527-BB17-37B80C030E99}" srcOrd="2" destOrd="0" presId="urn:microsoft.com/office/officeart/2005/8/layout/list1"/>
    <dgm:cxn modelId="{CFBD490B-4857-4C7A-83E5-E1B2767028DF}" type="presParOf" srcId="{A7869309-F8B1-4437-BF96-638D3AB89E7A}" destId="{9B46FCA5-B11C-4C81-AC95-CCF780D1434C}" srcOrd="3" destOrd="0" presId="urn:microsoft.com/office/officeart/2005/8/layout/list1"/>
    <dgm:cxn modelId="{4D304426-1E98-44C9-8F58-A3FB263BC2F4}" type="presParOf" srcId="{A7869309-F8B1-4437-BF96-638D3AB89E7A}" destId="{7CE6ED54-B232-468D-A390-9BF7A39C4DC8}" srcOrd="4" destOrd="0" presId="urn:microsoft.com/office/officeart/2005/8/layout/list1"/>
    <dgm:cxn modelId="{0BE6A9DC-2575-487F-93A1-2F3CA43E117C}" type="presParOf" srcId="{7CE6ED54-B232-468D-A390-9BF7A39C4DC8}" destId="{ADAA3984-A497-483D-9770-8161EABE745E}" srcOrd="0" destOrd="0" presId="urn:microsoft.com/office/officeart/2005/8/layout/list1"/>
    <dgm:cxn modelId="{8698EBE7-3B5B-48B6-A774-EE9B0BD8195F}" type="presParOf" srcId="{7CE6ED54-B232-468D-A390-9BF7A39C4DC8}" destId="{64B9B0F0-371A-4073-82EB-3CCDD9089E9B}" srcOrd="1" destOrd="0" presId="urn:microsoft.com/office/officeart/2005/8/layout/list1"/>
    <dgm:cxn modelId="{0F8A4088-ACE2-484F-BC43-C69233F15C0A}" type="presParOf" srcId="{A7869309-F8B1-4437-BF96-638D3AB89E7A}" destId="{A5F4B486-20C2-48D6-8627-760CAF92D271}" srcOrd="5" destOrd="0" presId="urn:microsoft.com/office/officeart/2005/8/layout/list1"/>
    <dgm:cxn modelId="{B5236761-48EF-4B71-B799-DE6EEAA292B0}" type="presParOf" srcId="{A7869309-F8B1-4437-BF96-638D3AB89E7A}" destId="{164E863A-DECF-4E06-972E-9BA08C773B72}" srcOrd="6" destOrd="0" presId="urn:microsoft.com/office/officeart/2005/8/layout/list1"/>
    <dgm:cxn modelId="{BFA0EDBB-A5BE-4A8E-8B44-F07E93F136E9}" type="presParOf" srcId="{A7869309-F8B1-4437-BF96-638D3AB89E7A}" destId="{AF592FAC-E9F9-484B-AC35-C696503763E1}" srcOrd="7" destOrd="0" presId="urn:microsoft.com/office/officeart/2005/8/layout/list1"/>
    <dgm:cxn modelId="{33DE3A82-2F8F-4A62-B789-68DCA321821C}" type="presParOf" srcId="{A7869309-F8B1-4437-BF96-638D3AB89E7A}" destId="{3A9CB0F4-02DA-42A2-84CF-A83FA149923B}" srcOrd="8" destOrd="0" presId="urn:microsoft.com/office/officeart/2005/8/layout/list1"/>
    <dgm:cxn modelId="{9F6CF6EB-EA26-4E6A-BF99-74DBA0313955}" type="presParOf" srcId="{3A9CB0F4-02DA-42A2-84CF-A83FA149923B}" destId="{0981964F-A387-4941-8C9A-5C3F4EA6D39C}" srcOrd="0" destOrd="0" presId="urn:microsoft.com/office/officeart/2005/8/layout/list1"/>
    <dgm:cxn modelId="{296D7FA2-289A-423E-8E1E-8F2475393667}" type="presParOf" srcId="{3A9CB0F4-02DA-42A2-84CF-A83FA149923B}" destId="{9308A6FF-3A0A-42CA-81BB-657A034908EC}" srcOrd="1" destOrd="0" presId="urn:microsoft.com/office/officeart/2005/8/layout/list1"/>
    <dgm:cxn modelId="{483164D0-5627-4511-ACA1-F0CF434DC129}" type="presParOf" srcId="{A7869309-F8B1-4437-BF96-638D3AB89E7A}" destId="{C1CAB565-4EF8-49E2-B4D8-DEC5FF472C51}" srcOrd="9" destOrd="0" presId="urn:microsoft.com/office/officeart/2005/8/layout/list1"/>
    <dgm:cxn modelId="{63C3AB25-95CB-4BA9-B499-4CB8A202483C}" type="presParOf" srcId="{A7869309-F8B1-4437-BF96-638D3AB89E7A}" destId="{56AF157D-E019-401C-849A-89AB2D3F8701}"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621697-4B1B-4527-BB17-37B80C030E99}">
      <dsp:nvSpPr>
        <dsp:cNvPr id="0" name=""/>
        <dsp:cNvSpPr/>
      </dsp:nvSpPr>
      <dsp:spPr>
        <a:xfrm>
          <a:off x="0" y="0"/>
          <a:ext cx="6096000" cy="1000343"/>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98DFEC-2200-4F3D-A8CC-13219A125918}">
      <dsp:nvSpPr>
        <dsp:cNvPr id="0" name=""/>
        <dsp:cNvSpPr/>
      </dsp:nvSpPr>
      <dsp:spPr>
        <a:xfrm>
          <a:off x="152400" y="0"/>
          <a:ext cx="5827234" cy="96510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1244600">
            <a:lnSpc>
              <a:spcPct val="90000"/>
            </a:lnSpc>
            <a:spcBef>
              <a:spcPct val="0"/>
            </a:spcBef>
            <a:spcAft>
              <a:spcPct val="35000"/>
            </a:spcAft>
            <a:buNone/>
          </a:pPr>
          <a:r>
            <a:rPr lang="en-US" sz="2800" b="1" kern="1200">
              <a:solidFill>
                <a:srgbClr val="4707FD"/>
              </a:solidFill>
              <a:latin typeface="Times New Roman" panose="02020603050405020304" pitchFamily="18" charset="0"/>
              <a:cs typeface="Times New Roman" panose="02020603050405020304" pitchFamily="18" charset="0"/>
            </a:rPr>
            <a:t>I. </a:t>
          </a:r>
          <a:r>
            <a:rPr lang="vi-VN" sz="2800" b="1" kern="1200">
              <a:solidFill>
                <a:srgbClr val="4707FD"/>
              </a:solidFill>
              <a:latin typeface="Times New Roman" panose="02020603050405020304" pitchFamily="18" charset="0"/>
              <a:cs typeface="Times New Roman" panose="02020603050405020304" pitchFamily="18" charset="0"/>
            </a:rPr>
            <a:t>Môi trường sống</a:t>
          </a:r>
          <a:endParaRPr lang="en-US" sz="2800" b="1" kern="1200">
            <a:solidFill>
              <a:srgbClr val="4707FD"/>
            </a:solidFill>
            <a:latin typeface="Times New Roman" panose="02020603050405020304" pitchFamily="18" charset="0"/>
            <a:cs typeface="Times New Roman" panose="02020603050405020304" pitchFamily="18" charset="0"/>
          </a:endParaRPr>
        </a:p>
      </dsp:txBody>
      <dsp:txXfrm>
        <a:off x="199513" y="47113"/>
        <a:ext cx="5733008" cy="870881"/>
      </dsp:txXfrm>
    </dsp:sp>
    <dsp:sp modelId="{164E863A-DECF-4E06-972E-9BA08C773B72}">
      <dsp:nvSpPr>
        <dsp:cNvPr id="0" name=""/>
        <dsp:cNvSpPr/>
      </dsp:nvSpPr>
      <dsp:spPr>
        <a:xfrm>
          <a:off x="0" y="1136234"/>
          <a:ext cx="6096000" cy="795818"/>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B9B0F0-371A-4073-82EB-3CCDD9089E9B}">
      <dsp:nvSpPr>
        <dsp:cNvPr id="0" name=""/>
        <dsp:cNvSpPr/>
      </dsp:nvSpPr>
      <dsp:spPr>
        <a:xfrm>
          <a:off x="76201" y="1113132"/>
          <a:ext cx="5804291" cy="8105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1244600">
            <a:lnSpc>
              <a:spcPct val="90000"/>
            </a:lnSpc>
            <a:spcBef>
              <a:spcPct val="0"/>
            </a:spcBef>
            <a:spcAft>
              <a:spcPct val="35000"/>
            </a:spcAft>
            <a:buNone/>
          </a:pPr>
          <a:r>
            <a:rPr lang="en-US" sz="2800" b="1" kern="1200">
              <a:solidFill>
                <a:srgbClr val="4707FD"/>
              </a:solidFill>
              <a:latin typeface="Times New Roman" panose="02020603050405020304" pitchFamily="18" charset="0"/>
              <a:cs typeface="Times New Roman" panose="02020603050405020304" pitchFamily="18" charset="0"/>
            </a:rPr>
            <a:t>II. </a:t>
          </a:r>
          <a:r>
            <a:rPr lang="vi-VN" sz="2800" b="1" kern="1200">
              <a:solidFill>
                <a:srgbClr val="4707FD"/>
              </a:solidFill>
              <a:latin typeface="Times New Roman" panose="02020603050405020304" pitchFamily="18" charset="0"/>
              <a:cs typeface="Times New Roman" panose="02020603050405020304" pitchFamily="18" charset="0"/>
            </a:rPr>
            <a:t>Nhân tố sinh thái</a:t>
          </a:r>
          <a:endParaRPr lang="en-US" sz="2800" b="1" kern="1200">
            <a:solidFill>
              <a:srgbClr val="4707FD"/>
            </a:solidFill>
            <a:latin typeface="Times New Roman" panose="02020603050405020304" pitchFamily="18" charset="0"/>
            <a:cs typeface="Times New Roman" panose="02020603050405020304" pitchFamily="18" charset="0"/>
          </a:endParaRPr>
        </a:p>
      </dsp:txBody>
      <dsp:txXfrm>
        <a:off x="115771" y="1152702"/>
        <a:ext cx="5725151" cy="731450"/>
      </dsp:txXfrm>
    </dsp:sp>
    <dsp:sp modelId="{56AF157D-E019-401C-849A-89AB2D3F8701}">
      <dsp:nvSpPr>
        <dsp:cNvPr id="0" name=""/>
        <dsp:cNvSpPr/>
      </dsp:nvSpPr>
      <dsp:spPr>
        <a:xfrm>
          <a:off x="0" y="2178048"/>
          <a:ext cx="6096000" cy="695594"/>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08A6FF-3A0A-42CA-81BB-657A034908EC}">
      <dsp:nvSpPr>
        <dsp:cNvPr id="0" name=""/>
        <dsp:cNvSpPr/>
      </dsp:nvSpPr>
      <dsp:spPr>
        <a:xfrm>
          <a:off x="76220" y="2178056"/>
          <a:ext cx="5675676" cy="68771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1244600">
            <a:lnSpc>
              <a:spcPct val="90000"/>
            </a:lnSpc>
            <a:spcBef>
              <a:spcPct val="0"/>
            </a:spcBef>
            <a:spcAft>
              <a:spcPct val="35000"/>
            </a:spcAft>
            <a:buNone/>
          </a:pPr>
          <a:r>
            <a:rPr lang="vi-VN" sz="2800" b="1" kern="1200">
              <a:solidFill>
                <a:srgbClr val="4707FD"/>
              </a:solidFill>
              <a:latin typeface="Times New Roman" panose="02020603050405020304" pitchFamily="18" charset="0"/>
              <a:cs typeface="Times New Roman" panose="02020603050405020304" pitchFamily="18" charset="0"/>
            </a:rPr>
            <a:t>III</a:t>
          </a:r>
          <a:r>
            <a:rPr lang="en-US" sz="2800" b="1" kern="1200">
              <a:solidFill>
                <a:srgbClr val="4707FD"/>
              </a:solidFill>
              <a:latin typeface="Times New Roman" panose="02020603050405020304" pitchFamily="18" charset="0"/>
              <a:cs typeface="Times New Roman" panose="02020603050405020304" pitchFamily="18" charset="0"/>
            </a:rPr>
            <a:t>. </a:t>
          </a:r>
          <a:r>
            <a:rPr lang="vi-VN" sz="2800" b="1" kern="1200">
              <a:solidFill>
                <a:srgbClr val="4707FD"/>
              </a:solidFill>
              <a:latin typeface="Times New Roman" panose="02020603050405020304" pitchFamily="18" charset="0"/>
              <a:cs typeface="Times New Roman" panose="02020603050405020304" pitchFamily="18" charset="0"/>
            </a:rPr>
            <a:t>Giới hạn sinh thái</a:t>
          </a:r>
          <a:endParaRPr lang="en-US" sz="2800" b="1" kern="1200">
            <a:solidFill>
              <a:srgbClr val="4707FD"/>
            </a:solidFill>
            <a:latin typeface="Times New Roman" panose="02020603050405020304" pitchFamily="18" charset="0"/>
            <a:cs typeface="Times New Roman" panose="02020603050405020304" pitchFamily="18" charset="0"/>
          </a:endParaRPr>
        </a:p>
      </dsp:txBody>
      <dsp:txXfrm>
        <a:off x="109791" y="2211627"/>
        <a:ext cx="5608534" cy="62057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4"/>
        <p:cNvGrpSpPr/>
        <p:nvPr/>
      </p:nvGrpSpPr>
      <p:grpSpPr>
        <a:xfrm>
          <a:off x="0" y="0"/>
          <a:ext cx="0" cy="0"/>
          <a:chOff x="0" y="0"/>
          <a:chExt cx="0" cy="0"/>
        </a:xfrm>
      </p:grpSpPr>
      <p:sp>
        <p:nvSpPr>
          <p:cNvPr id="1715" name="Google Shape;171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6" name="Google Shape;171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0482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4"/>
          <p:cNvSpPr txBox="1">
            <a:spLocks noGrp="1"/>
          </p:cNvSpPr>
          <p:nvPr>
            <p:ph type="title"/>
          </p:nvPr>
        </p:nvSpPr>
        <p:spPr>
          <a:xfrm>
            <a:off x="722376" y="429768"/>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63" name="Google Shape;63;p4"/>
          <p:cNvSpPr txBox="1">
            <a:spLocks noGrp="1"/>
          </p:cNvSpPr>
          <p:nvPr>
            <p:ph type="body" idx="1"/>
          </p:nvPr>
        </p:nvSpPr>
        <p:spPr>
          <a:xfrm>
            <a:off x="713225" y="1152475"/>
            <a:ext cx="7717500" cy="36399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Font typeface="Poppins"/>
              <a:buChar char="●"/>
              <a:defRPr>
                <a:latin typeface="Poppins"/>
                <a:ea typeface="Poppins"/>
                <a:cs typeface="Poppins"/>
                <a:sym typeface="Poppins"/>
              </a:defRPr>
            </a:lvl1pPr>
            <a:lvl2pPr marL="914400" lvl="1" indent="-304800">
              <a:spcBef>
                <a:spcPts val="1600"/>
              </a:spcBef>
              <a:spcAft>
                <a:spcPts val="0"/>
              </a:spcAft>
              <a:buClr>
                <a:srgbClr val="434343"/>
              </a:buClr>
              <a:buSzPts val="1200"/>
              <a:buFont typeface="Roboto Condensed Light"/>
              <a:buChar char="○"/>
              <a:defRPr/>
            </a:lvl2pPr>
            <a:lvl3pPr marL="1371600" lvl="2" indent="-304800">
              <a:spcBef>
                <a:spcPts val="1600"/>
              </a:spcBef>
              <a:spcAft>
                <a:spcPts val="0"/>
              </a:spcAft>
              <a:buClr>
                <a:srgbClr val="434343"/>
              </a:buClr>
              <a:buSzPts val="1200"/>
              <a:buFont typeface="Roboto Condensed Light"/>
              <a:buChar char="■"/>
              <a:defRPr/>
            </a:lvl3pPr>
            <a:lvl4pPr marL="1828800" lvl="3" indent="-304800">
              <a:spcBef>
                <a:spcPts val="1600"/>
              </a:spcBef>
              <a:spcAft>
                <a:spcPts val="0"/>
              </a:spcAft>
              <a:buClr>
                <a:srgbClr val="434343"/>
              </a:buClr>
              <a:buSzPts val="1200"/>
              <a:buFont typeface="Roboto Condensed Light"/>
              <a:buChar char="●"/>
              <a:defRPr/>
            </a:lvl4pPr>
            <a:lvl5pPr marL="2286000" lvl="4" indent="-304800">
              <a:spcBef>
                <a:spcPts val="1600"/>
              </a:spcBef>
              <a:spcAft>
                <a:spcPts val="0"/>
              </a:spcAft>
              <a:buClr>
                <a:srgbClr val="434343"/>
              </a:buClr>
              <a:buSzPts val="1200"/>
              <a:buFont typeface="Roboto Condensed Light"/>
              <a:buChar char="○"/>
              <a:defRPr/>
            </a:lvl5pPr>
            <a:lvl6pPr marL="2743200" lvl="5" indent="-304800">
              <a:spcBef>
                <a:spcPts val="1600"/>
              </a:spcBef>
              <a:spcAft>
                <a:spcPts val="0"/>
              </a:spcAft>
              <a:buClr>
                <a:srgbClr val="434343"/>
              </a:buClr>
              <a:buSzPts val="1200"/>
              <a:buFont typeface="Roboto Condensed Light"/>
              <a:buChar char="■"/>
              <a:defRPr/>
            </a:lvl6pPr>
            <a:lvl7pPr marL="3200400" lvl="6" indent="-304800">
              <a:spcBef>
                <a:spcPts val="1600"/>
              </a:spcBef>
              <a:spcAft>
                <a:spcPts val="0"/>
              </a:spcAft>
              <a:buClr>
                <a:srgbClr val="434343"/>
              </a:buClr>
              <a:buSzPts val="1200"/>
              <a:buFont typeface="Roboto Condensed Light"/>
              <a:buChar char="●"/>
              <a:defRPr/>
            </a:lvl7pPr>
            <a:lvl8pPr marL="3657600" lvl="7" indent="-304800">
              <a:spcBef>
                <a:spcPts val="1600"/>
              </a:spcBef>
              <a:spcAft>
                <a:spcPts val="0"/>
              </a:spcAft>
              <a:buClr>
                <a:srgbClr val="434343"/>
              </a:buClr>
              <a:buSzPts val="1200"/>
              <a:buFont typeface="Roboto Condensed Light"/>
              <a:buChar char="○"/>
              <a:defRPr/>
            </a:lvl8pPr>
            <a:lvl9pPr marL="4114800" lvl="8" indent="-304800">
              <a:spcBef>
                <a:spcPts val="1600"/>
              </a:spcBef>
              <a:spcAft>
                <a:spcPts val="1600"/>
              </a:spcAft>
              <a:buClr>
                <a:srgbClr val="434343"/>
              </a:buClr>
              <a:buSzPts val="1200"/>
              <a:buFont typeface="Roboto Condensed Light"/>
              <a:buChar char="■"/>
              <a:defRPr/>
            </a:lvl9pPr>
          </a:lstStyle>
          <a:p>
            <a:endParaRPr/>
          </a:p>
        </p:txBody>
      </p:sp>
      <p:sp>
        <p:nvSpPr>
          <p:cNvPr id="64" name="Google Shape;64;p4"/>
          <p:cNvSpPr/>
          <p:nvPr/>
        </p:nvSpPr>
        <p:spPr>
          <a:xfrm>
            <a:off x="8274150" y="-424124"/>
            <a:ext cx="964169" cy="964129"/>
          </a:xfrm>
          <a:custGeom>
            <a:avLst/>
            <a:gdLst/>
            <a:ahLst/>
            <a:cxnLst/>
            <a:rect l="l" t="t" r="r" b="b"/>
            <a:pathLst>
              <a:path w="15938" h="15938" extrusionOk="0">
                <a:moveTo>
                  <a:pt x="1" y="1"/>
                </a:moveTo>
                <a:lnTo>
                  <a:pt x="1" y="3765"/>
                </a:lnTo>
                <a:cubicBezTo>
                  <a:pt x="1" y="10491"/>
                  <a:pt x="5447" y="15938"/>
                  <a:pt x="12173" y="15938"/>
                </a:cubicBezTo>
                <a:lnTo>
                  <a:pt x="15938" y="15938"/>
                </a:lnTo>
                <a:lnTo>
                  <a:pt x="15938" y="12173"/>
                </a:lnTo>
                <a:cubicBezTo>
                  <a:pt x="15938" y="5447"/>
                  <a:pt x="10492" y="1"/>
                  <a:pt x="37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4"/>
          <p:cNvSpPr/>
          <p:nvPr/>
        </p:nvSpPr>
        <p:spPr>
          <a:xfrm>
            <a:off x="0" y="4779025"/>
            <a:ext cx="662884" cy="662724"/>
          </a:xfrm>
          <a:custGeom>
            <a:avLst/>
            <a:gdLst/>
            <a:ahLst/>
            <a:cxnLst/>
            <a:rect l="l" t="t" r="r" b="b"/>
            <a:pathLst>
              <a:path w="15951" h="15951" extrusionOk="0">
                <a:moveTo>
                  <a:pt x="1" y="1"/>
                </a:moveTo>
                <a:lnTo>
                  <a:pt x="1" y="3778"/>
                </a:lnTo>
                <a:cubicBezTo>
                  <a:pt x="1" y="10504"/>
                  <a:pt x="5447" y="15950"/>
                  <a:pt x="12173" y="15950"/>
                </a:cubicBezTo>
                <a:lnTo>
                  <a:pt x="15951" y="15950"/>
                </a:lnTo>
                <a:lnTo>
                  <a:pt x="15951" y="12173"/>
                </a:lnTo>
                <a:cubicBezTo>
                  <a:pt x="15951" y="5459"/>
                  <a:pt x="10492" y="1"/>
                  <a:pt x="37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 name="Google Shape;66;p4"/>
          <p:cNvGrpSpPr/>
          <p:nvPr/>
        </p:nvGrpSpPr>
        <p:grpSpPr>
          <a:xfrm>
            <a:off x="510469" y="4755905"/>
            <a:ext cx="817859" cy="817646"/>
            <a:chOff x="813569" y="4603505"/>
            <a:chExt cx="817859" cy="817646"/>
          </a:xfrm>
        </p:grpSpPr>
        <p:sp>
          <p:nvSpPr>
            <p:cNvPr id="67" name="Google Shape;67;p4"/>
            <p:cNvSpPr/>
            <p:nvPr/>
          </p:nvSpPr>
          <p:spPr>
            <a:xfrm>
              <a:off x="813569" y="5417671"/>
              <a:ext cx="5186" cy="3479"/>
            </a:xfrm>
            <a:custGeom>
              <a:avLst/>
              <a:gdLst/>
              <a:ahLst/>
              <a:cxnLst/>
              <a:rect l="l" t="t" r="r" b="b"/>
              <a:pathLst>
                <a:path w="76" h="51" extrusionOk="0">
                  <a:moveTo>
                    <a:pt x="0" y="1"/>
                  </a:moveTo>
                  <a:lnTo>
                    <a:pt x="0" y="51"/>
                  </a:lnTo>
                  <a:lnTo>
                    <a:pt x="76" y="5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
            <p:cNvSpPr/>
            <p:nvPr/>
          </p:nvSpPr>
          <p:spPr>
            <a:xfrm>
              <a:off x="813569" y="5350881"/>
              <a:ext cx="108843" cy="70269"/>
            </a:xfrm>
            <a:custGeom>
              <a:avLst/>
              <a:gdLst/>
              <a:ahLst/>
              <a:cxnLst/>
              <a:rect l="l" t="t" r="r" b="b"/>
              <a:pathLst>
                <a:path w="1595" h="1030" extrusionOk="0">
                  <a:moveTo>
                    <a:pt x="0" y="1"/>
                  </a:moveTo>
                  <a:lnTo>
                    <a:pt x="0" y="390"/>
                  </a:lnTo>
                  <a:lnTo>
                    <a:pt x="992" y="1030"/>
                  </a:lnTo>
                  <a:lnTo>
                    <a:pt x="1594" y="1030"/>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813569" y="5284160"/>
              <a:ext cx="212431" cy="136991"/>
            </a:xfrm>
            <a:custGeom>
              <a:avLst/>
              <a:gdLst/>
              <a:ahLst/>
              <a:cxnLst/>
              <a:rect l="l" t="t" r="r" b="b"/>
              <a:pathLst>
                <a:path w="3113" h="2008" extrusionOk="0">
                  <a:moveTo>
                    <a:pt x="0" y="0"/>
                  </a:moveTo>
                  <a:lnTo>
                    <a:pt x="0" y="389"/>
                  </a:lnTo>
                  <a:lnTo>
                    <a:pt x="2523" y="2008"/>
                  </a:lnTo>
                  <a:lnTo>
                    <a:pt x="3112" y="2008"/>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4"/>
            <p:cNvSpPr/>
            <p:nvPr/>
          </p:nvSpPr>
          <p:spPr>
            <a:xfrm>
              <a:off x="813569" y="5218189"/>
              <a:ext cx="316019" cy="202962"/>
            </a:xfrm>
            <a:custGeom>
              <a:avLst/>
              <a:gdLst/>
              <a:ahLst/>
              <a:cxnLst/>
              <a:rect l="l" t="t" r="r" b="b"/>
              <a:pathLst>
                <a:path w="4631" h="2975" extrusionOk="0">
                  <a:moveTo>
                    <a:pt x="0" y="1"/>
                  </a:moveTo>
                  <a:lnTo>
                    <a:pt x="0" y="377"/>
                  </a:lnTo>
                  <a:lnTo>
                    <a:pt x="4041" y="2975"/>
                  </a:lnTo>
                  <a:lnTo>
                    <a:pt x="4631" y="2975"/>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a:off x="813569" y="5151467"/>
              <a:ext cx="413671" cy="268865"/>
            </a:xfrm>
            <a:custGeom>
              <a:avLst/>
              <a:gdLst/>
              <a:ahLst/>
              <a:cxnLst/>
              <a:rect l="l" t="t" r="r" b="b"/>
              <a:pathLst>
                <a:path w="6062" h="3941" extrusionOk="0">
                  <a:moveTo>
                    <a:pt x="0" y="0"/>
                  </a:moveTo>
                  <a:lnTo>
                    <a:pt x="0" y="377"/>
                  </a:lnTo>
                  <a:lnTo>
                    <a:pt x="5547" y="3940"/>
                  </a:lnTo>
                  <a:cubicBezTo>
                    <a:pt x="5710" y="3928"/>
                    <a:pt x="5886" y="3915"/>
                    <a:pt x="6061" y="389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4"/>
            <p:cNvSpPr/>
            <p:nvPr/>
          </p:nvSpPr>
          <p:spPr>
            <a:xfrm>
              <a:off x="813569" y="5084677"/>
              <a:ext cx="490714" cy="322829"/>
            </a:xfrm>
            <a:custGeom>
              <a:avLst/>
              <a:gdLst/>
              <a:ahLst/>
              <a:cxnLst/>
              <a:rect l="l" t="t" r="r" b="b"/>
              <a:pathLst>
                <a:path w="7191" h="4732" extrusionOk="0">
                  <a:moveTo>
                    <a:pt x="0" y="0"/>
                  </a:moveTo>
                  <a:lnTo>
                    <a:pt x="0" y="389"/>
                  </a:lnTo>
                  <a:lnTo>
                    <a:pt x="6777" y="4731"/>
                  </a:lnTo>
                  <a:cubicBezTo>
                    <a:pt x="6915" y="4694"/>
                    <a:pt x="7053" y="4668"/>
                    <a:pt x="7191" y="4618"/>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p:nvPr/>
          </p:nvSpPr>
          <p:spPr>
            <a:xfrm>
              <a:off x="814388" y="5019593"/>
              <a:ext cx="554109" cy="365604"/>
            </a:xfrm>
            <a:custGeom>
              <a:avLst/>
              <a:gdLst/>
              <a:ahLst/>
              <a:cxnLst/>
              <a:rect l="l" t="t" r="r" b="b"/>
              <a:pathLst>
                <a:path w="8120" h="5359" extrusionOk="0">
                  <a:moveTo>
                    <a:pt x="26" y="1"/>
                  </a:moveTo>
                  <a:cubicBezTo>
                    <a:pt x="13" y="126"/>
                    <a:pt x="1" y="252"/>
                    <a:pt x="1" y="365"/>
                  </a:cubicBezTo>
                  <a:lnTo>
                    <a:pt x="7769" y="5359"/>
                  </a:lnTo>
                  <a:cubicBezTo>
                    <a:pt x="7894" y="5309"/>
                    <a:pt x="8007" y="5259"/>
                    <a:pt x="8120" y="5196"/>
                  </a:cubicBezTo>
                  <a:lnTo>
                    <a:pt x="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821280" y="4959694"/>
              <a:ext cx="602082" cy="396441"/>
            </a:xfrm>
            <a:custGeom>
              <a:avLst/>
              <a:gdLst/>
              <a:ahLst/>
              <a:cxnLst/>
              <a:rect l="l" t="t" r="r" b="b"/>
              <a:pathLst>
                <a:path w="8823" h="5811" extrusionOk="0">
                  <a:moveTo>
                    <a:pt x="76" y="0"/>
                  </a:moveTo>
                  <a:cubicBezTo>
                    <a:pt x="50" y="113"/>
                    <a:pt x="25" y="226"/>
                    <a:pt x="0" y="339"/>
                  </a:cubicBezTo>
                  <a:lnTo>
                    <a:pt x="8521" y="5810"/>
                  </a:lnTo>
                  <a:cubicBezTo>
                    <a:pt x="8621" y="5748"/>
                    <a:pt x="8722" y="5685"/>
                    <a:pt x="8822" y="5622"/>
                  </a:cubicBezTo>
                  <a:lnTo>
                    <a:pt x="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835815" y="4904024"/>
              <a:ext cx="635451" cy="417863"/>
            </a:xfrm>
            <a:custGeom>
              <a:avLst/>
              <a:gdLst/>
              <a:ahLst/>
              <a:cxnLst/>
              <a:rect l="l" t="t" r="r" b="b"/>
              <a:pathLst>
                <a:path w="9312" h="6125" extrusionOk="0">
                  <a:moveTo>
                    <a:pt x="114" y="0"/>
                  </a:moveTo>
                  <a:cubicBezTo>
                    <a:pt x="76" y="113"/>
                    <a:pt x="38" y="214"/>
                    <a:pt x="1" y="314"/>
                  </a:cubicBezTo>
                  <a:lnTo>
                    <a:pt x="9048" y="6124"/>
                  </a:lnTo>
                  <a:cubicBezTo>
                    <a:pt x="9136" y="6049"/>
                    <a:pt x="9224" y="5974"/>
                    <a:pt x="9312" y="5911"/>
                  </a:cubicBezTo>
                  <a:lnTo>
                    <a:pt x="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a:off x="857242" y="4852653"/>
              <a:ext cx="654285" cy="430689"/>
            </a:xfrm>
            <a:custGeom>
              <a:avLst/>
              <a:gdLst/>
              <a:ahLst/>
              <a:cxnLst/>
              <a:rect l="l" t="t" r="r" b="b"/>
              <a:pathLst>
                <a:path w="9588" h="6313" extrusionOk="0">
                  <a:moveTo>
                    <a:pt x="138" y="1"/>
                  </a:moveTo>
                  <a:cubicBezTo>
                    <a:pt x="88" y="101"/>
                    <a:pt x="38" y="189"/>
                    <a:pt x="0" y="289"/>
                  </a:cubicBezTo>
                  <a:lnTo>
                    <a:pt x="9374" y="6313"/>
                  </a:lnTo>
                  <a:cubicBezTo>
                    <a:pt x="9450" y="6225"/>
                    <a:pt x="9525" y="6149"/>
                    <a:pt x="9588" y="6074"/>
                  </a:cubicBezTo>
                  <a:lnTo>
                    <a:pt x="1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4"/>
            <p:cNvSpPr/>
            <p:nvPr/>
          </p:nvSpPr>
          <p:spPr>
            <a:xfrm>
              <a:off x="883788" y="4804693"/>
              <a:ext cx="662883" cy="435874"/>
            </a:xfrm>
            <a:custGeom>
              <a:avLst/>
              <a:gdLst/>
              <a:ahLst/>
              <a:cxnLst/>
              <a:rect l="l" t="t" r="r" b="b"/>
              <a:pathLst>
                <a:path w="9714" h="6389" extrusionOk="0">
                  <a:moveTo>
                    <a:pt x="176" y="1"/>
                  </a:moveTo>
                  <a:cubicBezTo>
                    <a:pt x="113" y="89"/>
                    <a:pt x="51" y="177"/>
                    <a:pt x="0" y="277"/>
                  </a:cubicBezTo>
                  <a:lnTo>
                    <a:pt x="9525" y="6388"/>
                  </a:lnTo>
                  <a:cubicBezTo>
                    <a:pt x="9588" y="6300"/>
                    <a:pt x="9650" y="6212"/>
                    <a:pt x="9713" y="6125"/>
                  </a:cubicBezTo>
                  <a:lnTo>
                    <a:pt x="1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p:nvPr/>
          </p:nvSpPr>
          <p:spPr>
            <a:xfrm>
              <a:off x="916338" y="4760212"/>
              <a:ext cx="660290" cy="434100"/>
            </a:xfrm>
            <a:custGeom>
              <a:avLst/>
              <a:gdLst/>
              <a:ahLst/>
              <a:cxnLst/>
              <a:rect l="l" t="t" r="r" b="b"/>
              <a:pathLst>
                <a:path w="9676" h="6363" extrusionOk="0">
                  <a:moveTo>
                    <a:pt x="214" y="0"/>
                  </a:moveTo>
                  <a:cubicBezTo>
                    <a:pt x="138" y="88"/>
                    <a:pt x="63" y="163"/>
                    <a:pt x="0" y="251"/>
                  </a:cubicBezTo>
                  <a:lnTo>
                    <a:pt x="9512" y="6363"/>
                  </a:lnTo>
                  <a:cubicBezTo>
                    <a:pt x="9562" y="6262"/>
                    <a:pt x="9625" y="6174"/>
                    <a:pt x="9675" y="6074"/>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a:off x="954826" y="4719960"/>
              <a:ext cx="644936" cy="423866"/>
            </a:xfrm>
            <a:custGeom>
              <a:avLst/>
              <a:gdLst/>
              <a:ahLst/>
              <a:cxnLst/>
              <a:rect l="l" t="t" r="r" b="b"/>
              <a:pathLst>
                <a:path w="9451" h="6213" extrusionOk="0">
                  <a:moveTo>
                    <a:pt x="239" y="1"/>
                  </a:moveTo>
                  <a:cubicBezTo>
                    <a:pt x="151" y="76"/>
                    <a:pt x="76" y="151"/>
                    <a:pt x="1" y="226"/>
                  </a:cubicBezTo>
                  <a:lnTo>
                    <a:pt x="9325" y="6212"/>
                  </a:lnTo>
                  <a:cubicBezTo>
                    <a:pt x="9375" y="6112"/>
                    <a:pt x="9413" y="6011"/>
                    <a:pt x="9450" y="5911"/>
                  </a:cubicBezTo>
                  <a:lnTo>
                    <a:pt x="2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a:off x="998500" y="4683120"/>
              <a:ext cx="619210" cy="407629"/>
            </a:xfrm>
            <a:custGeom>
              <a:avLst/>
              <a:gdLst/>
              <a:ahLst/>
              <a:cxnLst/>
              <a:rect l="l" t="t" r="r" b="b"/>
              <a:pathLst>
                <a:path w="9074" h="5975" extrusionOk="0">
                  <a:moveTo>
                    <a:pt x="289" y="1"/>
                  </a:moveTo>
                  <a:cubicBezTo>
                    <a:pt x="189" y="76"/>
                    <a:pt x="101" y="139"/>
                    <a:pt x="1" y="214"/>
                  </a:cubicBezTo>
                  <a:lnTo>
                    <a:pt x="8973" y="5974"/>
                  </a:lnTo>
                  <a:cubicBezTo>
                    <a:pt x="9011" y="5861"/>
                    <a:pt x="9036" y="5748"/>
                    <a:pt x="9074" y="5648"/>
                  </a:cubicBezTo>
                  <a:lnTo>
                    <a:pt x="2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1049884" y="4652352"/>
              <a:ext cx="578129" cy="380136"/>
            </a:xfrm>
            <a:custGeom>
              <a:avLst/>
              <a:gdLst/>
              <a:ahLst/>
              <a:cxnLst/>
              <a:rect l="l" t="t" r="r" b="b"/>
              <a:pathLst>
                <a:path w="8472" h="5572" extrusionOk="0">
                  <a:moveTo>
                    <a:pt x="327" y="0"/>
                  </a:moveTo>
                  <a:cubicBezTo>
                    <a:pt x="214" y="50"/>
                    <a:pt x="114" y="113"/>
                    <a:pt x="1" y="163"/>
                  </a:cubicBezTo>
                  <a:lnTo>
                    <a:pt x="8421" y="5572"/>
                  </a:lnTo>
                  <a:cubicBezTo>
                    <a:pt x="8446" y="5459"/>
                    <a:pt x="8459" y="5333"/>
                    <a:pt x="8471" y="5220"/>
                  </a:cubicBezTo>
                  <a:lnTo>
                    <a:pt x="3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1109868" y="4625814"/>
              <a:ext cx="521558" cy="344183"/>
            </a:xfrm>
            <a:custGeom>
              <a:avLst/>
              <a:gdLst/>
              <a:ahLst/>
              <a:cxnLst/>
              <a:rect l="l" t="t" r="r" b="b"/>
              <a:pathLst>
                <a:path w="7643" h="5045" extrusionOk="0">
                  <a:moveTo>
                    <a:pt x="377" y="0"/>
                  </a:moveTo>
                  <a:cubicBezTo>
                    <a:pt x="251" y="50"/>
                    <a:pt x="126" y="88"/>
                    <a:pt x="0" y="138"/>
                  </a:cubicBezTo>
                  <a:lnTo>
                    <a:pt x="7630" y="5045"/>
                  </a:lnTo>
                  <a:cubicBezTo>
                    <a:pt x="7630" y="4969"/>
                    <a:pt x="7642" y="4907"/>
                    <a:pt x="7642" y="4844"/>
                  </a:cubicBezTo>
                  <a:lnTo>
                    <a:pt x="7642" y="4656"/>
                  </a:lnTo>
                  <a:lnTo>
                    <a:pt x="3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1180087" y="4608690"/>
              <a:ext cx="451339" cy="294517"/>
            </a:xfrm>
            <a:custGeom>
              <a:avLst/>
              <a:gdLst/>
              <a:ahLst/>
              <a:cxnLst/>
              <a:rect l="l" t="t" r="r" b="b"/>
              <a:pathLst>
                <a:path w="6614" h="4317" extrusionOk="0">
                  <a:moveTo>
                    <a:pt x="465" y="0"/>
                  </a:moveTo>
                  <a:cubicBezTo>
                    <a:pt x="314" y="25"/>
                    <a:pt x="151" y="50"/>
                    <a:pt x="0" y="75"/>
                  </a:cubicBezTo>
                  <a:lnTo>
                    <a:pt x="6613" y="4317"/>
                  </a:lnTo>
                  <a:lnTo>
                    <a:pt x="6613" y="3940"/>
                  </a:ln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1268253" y="4603505"/>
              <a:ext cx="363173" cy="233799"/>
            </a:xfrm>
            <a:custGeom>
              <a:avLst/>
              <a:gdLst/>
              <a:ahLst/>
              <a:cxnLst/>
              <a:rect l="l" t="t" r="r" b="b"/>
              <a:pathLst>
                <a:path w="5322" h="3427" extrusionOk="0">
                  <a:moveTo>
                    <a:pt x="1" y="1"/>
                  </a:moveTo>
                  <a:lnTo>
                    <a:pt x="5321" y="3427"/>
                  </a:lnTo>
                  <a:lnTo>
                    <a:pt x="5321" y="3038"/>
                  </a:lnTo>
                  <a:lnTo>
                    <a:pt x="5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1371023" y="4603505"/>
              <a:ext cx="260404" cy="167009"/>
            </a:xfrm>
            <a:custGeom>
              <a:avLst/>
              <a:gdLst/>
              <a:ahLst/>
              <a:cxnLst/>
              <a:rect l="l" t="t" r="r" b="b"/>
              <a:pathLst>
                <a:path w="3816" h="2448" extrusionOk="0">
                  <a:moveTo>
                    <a:pt x="1" y="1"/>
                  </a:moveTo>
                  <a:lnTo>
                    <a:pt x="3815" y="2448"/>
                  </a:lnTo>
                  <a:lnTo>
                    <a:pt x="3815" y="2059"/>
                  </a:lnTo>
                  <a:lnTo>
                    <a:pt x="6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1474680" y="4603505"/>
              <a:ext cx="156747" cy="100287"/>
            </a:xfrm>
            <a:custGeom>
              <a:avLst/>
              <a:gdLst/>
              <a:ahLst/>
              <a:cxnLst/>
              <a:rect l="l" t="t" r="r" b="b"/>
              <a:pathLst>
                <a:path w="2297" h="1470" extrusionOk="0">
                  <a:moveTo>
                    <a:pt x="0" y="1"/>
                  </a:moveTo>
                  <a:lnTo>
                    <a:pt x="2296" y="1469"/>
                  </a:lnTo>
                  <a:lnTo>
                    <a:pt x="2296" y="1093"/>
                  </a:lnTo>
                  <a:lnTo>
                    <a:pt x="6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1579155" y="4603505"/>
              <a:ext cx="52272" cy="33497"/>
            </a:xfrm>
            <a:custGeom>
              <a:avLst/>
              <a:gdLst/>
              <a:ahLst/>
              <a:cxnLst/>
              <a:rect l="l" t="t" r="r" b="b"/>
              <a:pathLst>
                <a:path w="766" h="491" extrusionOk="0">
                  <a:moveTo>
                    <a:pt x="0" y="1"/>
                  </a:moveTo>
                  <a:lnTo>
                    <a:pt x="765" y="490"/>
                  </a:lnTo>
                  <a:lnTo>
                    <a:pt x="765" y="114"/>
                  </a:lnTo>
                  <a:lnTo>
                    <a:pt x="5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88;p4"/>
          <p:cNvGrpSpPr/>
          <p:nvPr/>
        </p:nvGrpSpPr>
        <p:grpSpPr>
          <a:xfrm>
            <a:off x="7781153" y="-266037"/>
            <a:ext cx="742244" cy="742244"/>
            <a:chOff x="7072361" y="-871003"/>
            <a:chExt cx="1042917" cy="1042917"/>
          </a:xfrm>
        </p:grpSpPr>
        <p:sp>
          <p:nvSpPr>
            <p:cNvPr id="89" name="Google Shape;89;p4"/>
            <p:cNvSpPr/>
            <p:nvPr/>
          </p:nvSpPr>
          <p:spPr>
            <a:xfrm>
              <a:off x="8109704" y="-871003"/>
              <a:ext cx="5575" cy="4442"/>
            </a:xfrm>
            <a:custGeom>
              <a:avLst/>
              <a:gdLst/>
              <a:ahLst/>
              <a:cxnLst/>
              <a:rect l="l" t="t" r="r" b="b"/>
              <a:pathLst>
                <a:path w="64" h="51" extrusionOk="0">
                  <a:moveTo>
                    <a:pt x="1" y="1"/>
                  </a:moveTo>
                  <a:lnTo>
                    <a:pt x="63" y="51"/>
                  </a:lnTo>
                  <a:lnTo>
                    <a:pt x="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7977477" y="-871003"/>
              <a:ext cx="137800" cy="88673"/>
            </a:xfrm>
            <a:custGeom>
              <a:avLst/>
              <a:gdLst/>
              <a:ahLst/>
              <a:cxnLst/>
              <a:rect l="l" t="t" r="r" b="b"/>
              <a:pathLst>
                <a:path w="1582" h="1018" extrusionOk="0">
                  <a:moveTo>
                    <a:pt x="0" y="1"/>
                  </a:moveTo>
                  <a:lnTo>
                    <a:pt x="1581" y="1017"/>
                  </a:lnTo>
                  <a:lnTo>
                    <a:pt x="1581" y="641"/>
                  </a:lnTo>
                  <a:lnTo>
                    <a:pt x="59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7844118" y="-871003"/>
              <a:ext cx="271158" cy="173949"/>
            </a:xfrm>
            <a:custGeom>
              <a:avLst/>
              <a:gdLst/>
              <a:ahLst/>
              <a:cxnLst/>
              <a:rect l="l" t="t" r="r" b="b"/>
              <a:pathLst>
                <a:path w="3113" h="1997" extrusionOk="0">
                  <a:moveTo>
                    <a:pt x="0" y="1"/>
                  </a:moveTo>
                  <a:lnTo>
                    <a:pt x="3112" y="1996"/>
                  </a:lnTo>
                  <a:lnTo>
                    <a:pt x="3112" y="1620"/>
                  </a:lnTo>
                  <a:lnTo>
                    <a:pt x="6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7711805" y="-871003"/>
              <a:ext cx="403470" cy="259137"/>
            </a:xfrm>
            <a:custGeom>
              <a:avLst/>
              <a:gdLst/>
              <a:ahLst/>
              <a:cxnLst/>
              <a:rect l="l" t="t" r="r" b="b"/>
              <a:pathLst>
                <a:path w="4632" h="2975" extrusionOk="0">
                  <a:moveTo>
                    <a:pt x="1" y="1"/>
                  </a:moveTo>
                  <a:lnTo>
                    <a:pt x="4631" y="2975"/>
                  </a:lnTo>
                  <a:lnTo>
                    <a:pt x="4631" y="2586"/>
                  </a:lnTo>
                  <a:lnTo>
                    <a:pt x="6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7588289" y="-869871"/>
              <a:ext cx="526985" cy="343281"/>
            </a:xfrm>
            <a:custGeom>
              <a:avLst/>
              <a:gdLst/>
              <a:ahLst/>
              <a:cxnLst/>
              <a:rect l="l" t="t" r="r" b="b"/>
              <a:pathLst>
                <a:path w="6050" h="3941" extrusionOk="0">
                  <a:moveTo>
                    <a:pt x="515" y="0"/>
                  </a:moveTo>
                  <a:cubicBezTo>
                    <a:pt x="340" y="13"/>
                    <a:pt x="164" y="25"/>
                    <a:pt x="1" y="51"/>
                  </a:cubicBezTo>
                  <a:lnTo>
                    <a:pt x="6049" y="3941"/>
                  </a:lnTo>
                  <a:lnTo>
                    <a:pt x="6049" y="3552"/>
                  </a:lnTo>
                  <a:lnTo>
                    <a:pt x="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7488814" y="-854540"/>
              <a:ext cx="626459" cy="412094"/>
            </a:xfrm>
            <a:custGeom>
              <a:avLst/>
              <a:gdLst/>
              <a:ahLst/>
              <a:cxnLst/>
              <a:rect l="l" t="t" r="r" b="b"/>
              <a:pathLst>
                <a:path w="7192" h="4731" extrusionOk="0">
                  <a:moveTo>
                    <a:pt x="428" y="0"/>
                  </a:moveTo>
                  <a:cubicBezTo>
                    <a:pt x="277" y="38"/>
                    <a:pt x="139" y="75"/>
                    <a:pt x="1" y="113"/>
                  </a:cubicBezTo>
                  <a:lnTo>
                    <a:pt x="7191" y="4731"/>
                  </a:lnTo>
                  <a:lnTo>
                    <a:pt x="7191" y="4354"/>
                  </a:lnTo>
                  <a:lnTo>
                    <a:pt x="42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7406847" y="-825098"/>
              <a:ext cx="708425" cy="465750"/>
            </a:xfrm>
            <a:custGeom>
              <a:avLst/>
              <a:gdLst/>
              <a:ahLst/>
              <a:cxnLst/>
              <a:rect l="l" t="t" r="r" b="b"/>
              <a:pathLst>
                <a:path w="8133" h="5347" extrusionOk="0">
                  <a:moveTo>
                    <a:pt x="352" y="1"/>
                  </a:moveTo>
                  <a:cubicBezTo>
                    <a:pt x="239" y="51"/>
                    <a:pt x="114" y="101"/>
                    <a:pt x="1" y="151"/>
                  </a:cubicBezTo>
                  <a:lnTo>
                    <a:pt x="8095" y="5347"/>
                  </a:lnTo>
                  <a:cubicBezTo>
                    <a:pt x="8107" y="5234"/>
                    <a:pt x="8120" y="5108"/>
                    <a:pt x="8132" y="4983"/>
                  </a:cubicBezTo>
                  <a:lnTo>
                    <a:pt x="3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7336901" y="-787904"/>
              <a:ext cx="768527" cy="505122"/>
            </a:xfrm>
            <a:custGeom>
              <a:avLst/>
              <a:gdLst/>
              <a:ahLst/>
              <a:cxnLst/>
              <a:rect l="l" t="t" r="r" b="b"/>
              <a:pathLst>
                <a:path w="8823" h="5799" extrusionOk="0">
                  <a:moveTo>
                    <a:pt x="302" y="1"/>
                  </a:moveTo>
                  <a:cubicBezTo>
                    <a:pt x="201" y="63"/>
                    <a:pt x="101" y="126"/>
                    <a:pt x="1" y="189"/>
                  </a:cubicBezTo>
                  <a:lnTo>
                    <a:pt x="8747" y="5798"/>
                  </a:lnTo>
                  <a:cubicBezTo>
                    <a:pt x="8772" y="5685"/>
                    <a:pt x="8797" y="5572"/>
                    <a:pt x="8822" y="5459"/>
                  </a:cubicBezTo>
                  <a:lnTo>
                    <a:pt x="3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a:off x="7276798" y="-744177"/>
              <a:ext cx="810076" cy="532386"/>
            </a:xfrm>
            <a:custGeom>
              <a:avLst/>
              <a:gdLst/>
              <a:ahLst/>
              <a:cxnLst/>
              <a:rect l="l" t="t" r="r" b="b"/>
              <a:pathLst>
                <a:path w="9300" h="6112" extrusionOk="0">
                  <a:moveTo>
                    <a:pt x="264" y="0"/>
                  </a:moveTo>
                  <a:cubicBezTo>
                    <a:pt x="176" y="63"/>
                    <a:pt x="88" y="138"/>
                    <a:pt x="0" y="214"/>
                  </a:cubicBezTo>
                  <a:lnTo>
                    <a:pt x="9199" y="6112"/>
                  </a:lnTo>
                  <a:cubicBezTo>
                    <a:pt x="9236" y="6011"/>
                    <a:pt x="9261" y="5911"/>
                    <a:pt x="9299" y="5798"/>
                  </a:cubicBezTo>
                  <a:lnTo>
                    <a:pt x="2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7224361" y="-694962"/>
              <a:ext cx="836208" cy="548762"/>
            </a:xfrm>
            <a:custGeom>
              <a:avLst/>
              <a:gdLst/>
              <a:ahLst/>
              <a:cxnLst/>
              <a:rect l="l" t="t" r="r" b="b"/>
              <a:pathLst>
                <a:path w="9600" h="6300" extrusionOk="0">
                  <a:moveTo>
                    <a:pt x="226" y="0"/>
                  </a:moveTo>
                  <a:cubicBezTo>
                    <a:pt x="151" y="75"/>
                    <a:pt x="75" y="163"/>
                    <a:pt x="0" y="239"/>
                  </a:cubicBezTo>
                  <a:lnTo>
                    <a:pt x="9449" y="6300"/>
                  </a:lnTo>
                  <a:cubicBezTo>
                    <a:pt x="9500" y="6212"/>
                    <a:pt x="9550" y="6111"/>
                    <a:pt x="9600" y="6011"/>
                  </a:cubicBezTo>
                  <a:lnTo>
                    <a:pt x="2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a:off x="7179501" y="-640347"/>
              <a:ext cx="847183" cy="556427"/>
            </a:xfrm>
            <a:custGeom>
              <a:avLst/>
              <a:gdLst/>
              <a:ahLst/>
              <a:cxnLst/>
              <a:rect l="l" t="t" r="r" b="b"/>
              <a:pathLst>
                <a:path w="9726" h="6388" extrusionOk="0">
                  <a:moveTo>
                    <a:pt x="201" y="1"/>
                  </a:moveTo>
                  <a:cubicBezTo>
                    <a:pt x="126" y="88"/>
                    <a:pt x="63" y="176"/>
                    <a:pt x="1" y="264"/>
                  </a:cubicBezTo>
                  <a:lnTo>
                    <a:pt x="9550" y="6388"/>
                  </a:lnTo>
                  <a:cubicBezTo>
                    <a:pt x="9600" y="6288"/>
                    <a:pt x="9663" y="6200"/>
                    <a:pt x="9726" y="6112"/>
                  </a:cubicBezTo>
                  <a:lnTo>
                    <a:pt x="2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7142307" y="-581289"/>
              <a:ext cx="842915" cy="553117"/>
            </a:xfrm>
            <a:custGeom>
              <a:avLst/>
              <a:gdLst/>
              <a:ahLst/>
              <a:cxnLst/>
              <a:rect l="l" t="t" r="r" b="b"/>
              <a:pathLst>
                <a:path w="9677" h="6350" extrusionOk="0">
                  <a:moveTo>
                    <a:pt x="164" y="0"/>
                  </a:moveTo>
                  <a:cubicBezTo>
                    <a:pt x="101" y="88"/>
                    <a:pt x="51" y="188"/>
                    <a:pt x="1" y="276"/>
                  </a:cubicBezTo>
                  <a:lnTo>
                    <a:pt x="9463" y="6350"/>
                  </a:lnTo>
                  <a:cubicBezTo>
                    <a:pt x="9538" y="6275"/>
                    <a:pt x="9601" y="6187"/>
                    <a:pt x="9676" y="6099"/>
                  </a:cubicBezTo>
                  <a:lnTo>
                    <a:pt x="1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7111733" y="-517876"/>
              <a:ext cx="824275" cy="542229"/>
            </a:xfrm>
            <a:custGeom>
              <a:avLst/>
              <a:gdLst/>
              <a:ahLst/>
              <a:cxnLst/>
              <a:rect l="l" t="t" r="r" b="b"/>
              <a:pathLst>
                <a:path w="9463" h="6225" extrusionOk="0">
                  <a:moveTo>
                    <a:pt x="126" y="0"/>
                  </a:moveTo>
                  <a:cubicBezTo>
                    <a:pt x="88" y="100"/>
                    <a:pt x="51" y="201"/>
                    <a:pt x="1" y="301"/>
                  </a:cubicBezTo>
                  <a:lnTo>
                    <a:pt x="9224" y="6224"/>
                  </a:lnTo>
                  <a:cubicBezTo>
                    <a:pt x="9299" y="6149"/>
                    <a:pt x="9387" y="6074"/>
                    <a:pt x="9462" y="5998"/>
                  </a:cubicBezTo>
                  <a:lnTo>
                    <a:pt x="1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7089869" y="-449063"/>
              <a:ext cx="789258" cy="519320"/>
            </a:xfrm>
            <a:custGeom>
              <a:avLst/>
              <a:gdLst/>
              <a:ahLst/>
              <a:cxnLst/>
              <a:rect l="l" t="t" r="r" b="b"/>
              <a:pathLst>
                <a:path w="9061" h="5962" extrusionOk="0">
                  <a:moveTo>
                    <a:pt x="88" y="1"/>
                  </a:moveTo>
                  <a:cubicBezTo>
                    <a:pt x="63" y="114"/>
                    <a:pt x="26" y="214"/>
                    <a:pt x="1" y="327"/>
                  </a:cubicBezTo>
                  <a:lnTo>
                    <a:pt x="8785" y="5961"/>
                  </a:lnTo>
                  <a:cubicBezTo>
                    <a:pt x="8873" y="5899"/>
                    <a:pt x="8973" y="5836"/>
                    <a:pt x="9061" y="5761"/>
                  </a:cubicBezTo>
                  <a:lnTo>
                    <a:pt x="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7075671" y="-374761"/>
              <a:ext cx="737866" cy="485436"/>
            </a:xfrm>
            <a:custGeom>
              <a:avLst/>
              <a:gdLst/>
              <a:ahLst/>
              <a:cxnLst/>
              <a:rect l="l" t="t" r="r" b="b"/>
              <a:pathLst>
                <a:path w="8471" h="5573" extrusionOk="0">
                  <a:moveTo>
                    <a:pt x="51" y="1"/>
                  </a:moveTo>
                  <a:cubicBezTo>
                    <a:pt x="38" y="114"/>
                    <a:pt x="26" y="227"/>
                    <a:pt x="0" y="352"/>
                  </a:cubicBezTo>
                  <a:lnTo>
                    <a:pt x="8145" y="5573"/>
                  </a:lnTo>
                  <a:cubicBezTo>
                    <a:pt x="8258" y="5522"/>
                    <a:pt x="8371" y="5460"/>
                    <a:pt x="8471" y="5397"/>
                  </a:cubicBezTo>
                  <a:lnTo>
                    <a:pt x="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7072361" y="-294885"/>
              <a:ext cx="665831" cy="438399"/>
            </a:xfrm>
            <a:custGeom>
              <a:avLst/>
              <a:gdLst/>
              <a:ahLst/>
              <a:cxnLst/>
              <a:rect l="l" t="t" r="r" b="b"/>
              <a:pathLst>
                <a:path w="7644" h="5033" extrusionOk="0">
                  <a:moveTo>
                    <a:pt x="1" y="0"/>
                  </a:moveTo>
                  <a:cubicBezTo>
                    <a:pt x="1" y="63"/>
                    <a:pt x="1" y="138"/>
                    <a:pt x="1" y="201"/>
                  </a:cubicBezTo>
                  <a:lnTo>
                    <a:pt x="1" y="376"/>
                  </a:lnTo>
                  <a:lnTo>
                    <a:pt x="7254" y="5032"/>
                  </a:lnTo>
                  <a:cubicBezTo>
                    <a:pt x="7392" y="4994"/>
                    <a:pt x="7518" y="4944"/>
                    <a:pt x="7643" y="4894"/>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7072361" y="-210741"/>
              <a:ext cx="575067" cy="377165"/>
            </a:xfrm>
            <a:custGeom>
              <a:avLst/>
              <a:gdLst/>
              <a:ahLst/>
              <a:cxnLst/>
              <a:rect l="l" t="t" r="r" b="b"/>
              <a:pathLst>
                <a:path w="6602" h="4330" extrusionOk="0">
                  <a:moveTo>
                    <a:pt x="1" y="0"/>
                  </a:moveTo>
                  <a:lnTo>
                    <a:pt x="1" y="389"/>
                  </a:lnTo>
                  <a:lnTo>
                    <a:pt x="6137" y="4330"/>
                  </a:lnTo>
                  <a:cubicBezTo>
                    <a:pt x="6300" y="4305"/>
                    <a:pt x="6451" y="4279"/>
                    <a:pt x="6601" y="4242"/>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7072361" y="-125465"/>
              <a:ext cx="463573" cy="297376"/>
            </a:xfrm>
            <a:custGeom>
              <a:avLst/>
              <a:gdLst/>
              <a:ahLst/>
              <a:cxnLst/>
              <a:rect l="l" t="t" r="r" b="b"/>
              <a:pathLst>
                <a:path w="5322" h="3414" extrusionOk="0">
                  <a:moveTo>
                    <a:pt x="1" y="0"/>
                  </a:moveTo>
                  <a:lnTo>
                    <a:pt x="1" y="389"/>
                  </a:lnTo>
                  <a:lnTo>
                    <a:pt x="4732" y="3413"/>
                  </a:lnTo>
                  <a:lnTo>
                    <a:pt x="5322" y="34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7072361" y="-40275"/>
              <a:ext cx="331347" cy="212188"/>
            </a:xfrm>
            <a:custGeom>
              <a:avLst/>
              <a:gdLst/>
              <a:ahLst/>
              <a:cxnLst/>
              <a:rect l="l" t="t" r="r" b="b"/>
              <a:pathLst>
                <a:path w="3804" h="2436" extrusionOk="0">
                  <a:moveTo>
                    <a:pt x="1" y="1"/>
                  </a:moveTo>
                  <a:lnTo>
                    <a:pt x="1" y="377"/>
                  </a:lnTo>
                  <a:lnTo>
                    <a:pt x="3213" y="2435"/>
                  </a:lnTo>
                  <a:lnTo>
                    <a:pt x="3803" y="2435"/>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7072361" y="45001"/>
              <a:ext cx="199035" cy="126912"/>
            </a:xfrm>
            <a:custGeom>
              <a:avLst/>
              <a:gdLst/>
              <a:ahLst/>
              <a:cxnLst/>
              <a:rect l="l" t="t" r="r" b="b"/>
              <a:pathLst>
                <a:path w="2285" h="1457" extrusionOk="0">
                  <a:moveTo>
                    <a:pt x="1" y="1"/>
                  </a:moveTo>
                  <a:lnTo>
                    <a:pt x="1" y="377"/>
                  </a:lnTo>
                  <a:lnTo>
                    <a:pt x="1695" y="1456"/>
                  </a:lnTo>
                  <a:lnTo>
                    <a:pt x="2285" y="145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7072361" y="129146"/>
              <a:ext cx="66810" cy="42769"/>
            </a:xfrm>
            <a:custGeom>
              <a:avLst/>
              <a:gdLst/>
              <a:ahLst/>
              <a:cxnLst/>
              <a:rect l="l" t="t" r="r" b="b"/>
              <a:pathLst>
                <a:path w="767" h="491" extrusionOk="0">
                  <a:moveTo>
                    <a:pt x="1" y="1"/>
                  </a:moveTo>
                  <a:lnTo>
                    <a:pt x="1" y="390"/>
                  </a:lnTo>
                  <a:lnTo>
                    <a:pt x="164" y="490"/>
                  </a:lnTo>
                  <a:lnTo>
                    <a:pt x="766" y="490"/>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1">
  <p:cSld name="CUSTOM_9">
    <p:spTree>
      <p:nvGrpSpPr>
        <p:cNvPr id="1" name="Shape 791"/>
        <p:cNvGrpSpPr/>
        <p:nvPr/>
      </p:nvGrpSpPr>
      <p:grpSpPr>
        <a:xfrm>
          <a:off x="0" y="0"/>
          <a:ext cx="0" cy="0"/>
          <a:chOff x="0" y="0"/>
          <a:chExt cx="0" cy="0"/>
        </a:xfrm>
      </p:grpSpPr>
      <p:sp>
        <p:nvSpPr>
          <p:cNvPr id="792" name="Google Shape;792;p24"/>
          <p:cNvSpPr txBox="1">
            <a:spLocks noGrp="1"/>
          </p:cNvSpPr>
          <p:nvPr>
            <p:ph type="title"/>
          </p:nvPr>
        </p:nvSpPr>
        <p:spPr>
          <a:xfrm>
            <a:off x="720000" y="504950"/>
            <a:ext cx="7704000" cy="56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solidFill>
                  <a:schemeClr val="lt1"/>
                </a:solidFill>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793" name="Google Shape;793;p24"/>
          <p:cNvSpPr txBox="1">
            <a:spLocks noGrp="1"/>
          </p:cNvSpPr>
          <p:nvPr>
            <p:ph type="subTitle" idx="1"/>
          </p:nvPr>
        </p:nvSpPr>
        <p:spPr>
          <a:xfrm>
            <a:off x="720000" y="2385250"/>
            <a:ext cx="2597400" cy="1104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94" name="Google Shape;794;p24"/>
          <p:cNvSpPr txBox="1">
            <a:spLocks noGrp="1"/>
          </p:cNvSpPr>
          <p:nvPr>
            <p:ph type="subTitle" idx="2"/>
          </p:nvPr>
        </p:nvSpPr>
        <p:spPr>
          <a:xfrm>
            <a:off x="5826600" y="2385250"/>
            <a:ext cx="2597400" cy="1104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3">
  <p:cSld name="CUSTOM_21">
    <p:spTree>
      <p:nvGrpSpPr>
        <p:cNvPr id="1" name="Shape 795"/>
        <p:cNvGrpSpPr/>
        <p:nvPr/>
      </p:nvGrpSpPr>
      <p:grpSpPr>
        <a:xfrm>
          <a:off x="0" y="0"/>
          <a:ext cx="0" cy="0"/>
          <a:chOff x="0" y="0"/>
          <a:chExt cx="0" cy="0"/>
        </a:xfrm>
      </p:grpSpPr>
      <p:sp>
        <p:nvSpPr>
          <p:cNvPr id="796" name="Google Shape;796;p25"/>
          <p:cNvSpPr txBox="1">
            <a:spLocks noGrp="1"/>
          </p:cNvSpPr>
          <p:nvPr>
            <p:ph type="subTitle" idx="1"/>
          </p:nvPr>
        </p:nvSpPr>
        <p:spPr>
          <a:xfrm>
            <a:off x="722525" y="1597525"/>
            <a:ext cx="5536500" cy="10992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1400"/>
              <a:buChar char="●"/>
              <a:defRPr/>
            </a:lvl1pPr>
            <a:lvl2pPr lvl="1" rtl="0">
              <a:spcBef>
                <a:spcPts val="0"/>
              </a:spcBef>
              <a:spcAft>
                <a:spcPts val="0"/>
              </a:spcAft>
              <a:buSzPts val="1200"/>
              <a:buChar char="○"/>
              <a:defRPr/>
            </a:lvl2pPr>
            <a:lvl3pPr lvl="2" rtl="0">
              <a:spcBef>
                <a:spcPts val="1600"/>
              </a:spcBef>
              <a:spcAft>
                <a:spcPts val="0"/>
              </a:spcAft>
              <a:buSzPts val="1200"/>
              <a:buChar char="■"/>
              <a:defRPr/>
            </a:lvl3pPr>
            <a:lvl4pPr lvl="3" rtl="0">
              <a:spcBef>
                <a:spcPts val="1600"/>
              </a:spcBef>
              <a:spcAft>
                <a:spcPts val="0"/>
              </a:spcAft>
              <a:buSzPts val="1200"/>
              <a:buChar char="●"/>
              <a:defRPr/>
            </a:lvl4pPr>
            <a:lvl5pPr lvl="4" rtl="0">
              <a:spcBef>
                <a:spcPts val="1600"/>
              </a:spcBef>
              <a:spcAft>
                <a:spcPts val="0"/>
              </a:spcAft>
              <a:buSzPts val="1200"/>
              <a:buChar char="○"/>
              <a:defRPr/>
            </a:lvl5pPr>
            <a:lvl6pPr lvl="5" rtl="0">
              <a:spcBef>
                <a:spcPts val="1600"/>
              </a:spcBef>
              <a:spcAft>
                <a:spcPts val="0"/>
              </a:spcAft>
              <a:buSzPts val="1200"/>
              <a:buChar char="■"/>
              <a:defRPr/>
            </a:lvl6pPr>
            <a:lvl7pPr lvl="6" rtl="0">
              <a:spcBef>
                <a:spcPts val="1600"/>
              </a:spcBef>
              <a:spcAft>
                <a:spcPts val="0"/>
              </a:spcAft>
              <a:buSzPts val="1200"/>
              <a:buChar char="●"/>
              <a:defRPr/>
            </a:lvl7pPr>
            <a:lvl8pPr lvl="7" rtl="0">
              <a:spcBef>
                <a:spcPts val="1600"/>
              </a:spcBef>
              <a:spcAft>
                <a:spcPts val="0"/>
              </a:spcAft>
              <a:buSzPts val="1200"/>
              <a:buChar char="○"/>
              <a:defRPr/>
            </a:lvl8pPr>
            <a:lvl9pPr lvl="8" rtl="0">
              <a:spcBef>
                <a:spcPts val="1600"/>
              </a:spcBef>
              <a:spcAft>
                <a:spcPts val="1600"/>
              </a:spcAft>
              <a:buSzPts val="1200"/>
              <a:buChar char="■"/>
              <a:defRPr/>
            </a:lvl9pPr>
          </a:lstStyle>
          <a:p>
            <a:endParaRPr/>
          </a:p>
        </p:txBody>
      </p:sp>
      <p:sp>
        <p:nvSpPr>
          <p:cNvPr id="797" name="Google Shape;797;p25"/>
          <p:cNvSpPr txBox="1">
            <a:spLocks noGrp="1"/>
          </p:cNvSpPr>
          <p:nvPr>
            <p:ph type="subTitle" idx="2"/>
          </p:nvPr>
        </p:nvSpPr>
        <p:spPr>
          <a:xfrm>
            <a:off x="713225" y="3069650"/>
            <a:ext cx="5536500" cy="1099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400"/>
              <a:buChar char="●"/>
              <a:defRPr/>
            </a:lvl1pPr>
            <a:lvl2pPr lvl="1" rtl="0">
              <a:spcBef>
                <a:spcPts val="0"/>
              </a:spcBef>
              <a:spcAft>
                <a:spcPts val="0"/>
              </a:spcAft>
              <a:buSzPts val="1200"/>
              <a:buChar char="○"/>
              <a:defRPr/>
            </a:lvl2pPr>
            <a:lvl3pPr lvl="2" rtl="0">
              <a:spcBef>
                <a:spcPts val="1600"/>
              </a:spcBef>
              <a:spcAft>
                <a:spcPts val="0"/>
              </a:spcAft>
              <a:buSzPts val="1200"/>
              <a:buChar char="■"/>
              <a:defRPr/>
            </a:lvl3pPr>
            <a:lvl4pPr lvl="3" rtl="0">
              <a:spcBef>
                <a:spcPts val="1600"/>
              </a:spcBef>
              <a:spcAft>
                <a:spcPts val="0"/>
              </a:spcAft>
              <a:buSzPts val="1200"/>
              <a:buChar char="●"/>
              <a:defRPr/>
            </a:lvl4pPr>
            <a:lvl5pPr lvl="4" rtl="0">
              <a:spcBef>
                <a:spcPts val="1600"/>
              </a:spcBef>
              <a:spcAft>
                <a:spcPts val="0"/>
              </a:spcAft>
              <a:buSzPts val="1200"/>
              <a:buChar char="○"/>
              <a:defRPr/>
            </a:lvl5pPr>
            <a:lvl6pPr lvl="5" rtl="0">
              <a:spcBef>
                <a:spcPts val="1600"/>
              </a:spcBef>
              <a:spcAft>
                <a:spcPts val="0"/>
              </a:spcAft>
              <a:buSzPts val="1200"/>
              <a:buChar char="■"/>
              <a:defRPr/>
            </a:lvl6pPr>
            <a:lvl7pPr lvl="6" rtl="0">
              <a:spcBef>
                <a:spcPts val="1600"/>
              </a:spcBef>
              <a:spcAft>
                <a:spcPts val="0"/>
              </a:spcAft>
              <a:buSzPts val="1200"/>
              <a:buChar char="●"/>
              <a:defRPr/>
            </a:lvl7pPr>
            <a:lvl8pPr lvl="7" rtl="0">
              <a:spcBef>
                <a:spcPts val="1600"/>
              </a:spcBef>
              <a:spcAft>
                <a:spcPts val="0"/>
              </a:spcAft>
              <a:buSzPts val="1200"/>
              <a:buChar char="○"/>
              <a:defRPr/>
            </a:lvl8pPr>
            <a:lvl9pPr lvl="8" rtl="0">
              <a:spcBef>
                <a:spcPts val="1600"/>
              </a:spcBef>
              <a:spcAft>
                <a:spcPts val="1600"/>
              </a:spcAft>
              <a:buSzPts val="1200"/>
              <a:buChar char="■"/>
              <a:defRPr/>
            </a:lvl9pPr>
          </a:lstStyle>
          <a:p>
            <a:endParaRPr/>
          </a:p>
        </p:txBody>
      </p:sp>
      <p:sp>
        <p:nvSpPr>
          <p:cNvPr id="798" name="Google Shape;798;p25"/>
          <p:cNvSpPr txBox="1">
            <a:spLocks noGrp="1"/>
          </p:cNvSpPr>
          <p:nvPr>
            <p:ph type="subTitle" idx="3"/>
          </p:nvPr>
        </p:nvSpPr>
        <p:spPr>
          <a:xfrm>
            <a:off x="722525" y="1182450"/>
            <a:ext cx="5536500" cy="419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400"/>
              <a:buFont typeface="Exo"/>
              <a:buNone/>
              <a:defRPr b="1">
                <a:solidFill>
                  <a:schemeClr val="lt1"/>
                </a:solidFill>
                <a:latin typeface="Exo"/>
                <a:ea typeface="Exo"/>
                <a:cs typeface="Exo"/>
                <a:sym typeface="Exo"/>
              </a:defRPr>
            </a:lvl1pPr>
            <a:lvl2pPr lvl="1" rtl="0">
              <a:spcBef>
                <a:spcPts val="1600"/>
              </a:spcBef>
              <a:spcAft>
                <a:spcPts val="0"/>
              </a:spcAft>
              <a:buClr>
                <a:schemeClr val="lt1"/>
              </a:buClr>
              <a:buSzPts val="1400"/>
              <a:buFont typeface="Exo"/>
              <a:buNone/>
              <a:defRPr>
                <a:solidFill>
                  <a:schemeClr val="lt1"/>
                </a:solidFill>
                <a:latin typeface="Exo"/>
                <a:ea typeface="Exo"/>
                <a:cs typeface="Exo"/>
                <a:sym typeface="Exo"/>
              </a:defRPr>
            </a:lvl2pPr>
            <a:lvl3pPr lvl="2" rtl="0">
              <a:spcBef>
                <a:spcPts val="1600"/>
              </a:spcBef>
              <a:spcAft>
                <a:spcPts val="0"/>
              </a:spcAft>
              <a:buClr>
                <a:schemeClr val="lt1"/>
              </a:buClr>
              <a:buSzPts val="1400"/>
              <a:buFont typeface="Exo"/>
              <a:buNone/>
              <a:defRPr>
                <a:solidFill>
                  <a:schemeClr val="lt1"/>
                </a:solidFill>
                <a:latin typeface="Exo"/>
                <a:ea typeface="Exo"/>
                <a:cs typeface="Exo"/>
                <a:sym typeface="Exo"/>
              </a:defRPr>
            </a:lvl3pPr>
            <a:lvl4pPr lvl="3" rtl="0">
              <a:spcBef>
                <a:spcPts val="1600"/>
              </a:spcBef>
              <a:spcAft>
                <a:spcPts val="0"/>
              </a:spcAft>
              <a:buClr>
                <a:schemeClr val="lt1"/>
              </a:buClr>
              <a:buSzPts val="1400"/>
              <a:buFont typeface="Exo"/>
              <a:buNone/>
              <a:defRPr>
                <a:solidFill>
                  <a:schemeClr val="lt1"/>
                </a:solidFill>
                <a:latin typeface="Exo"/>
                <a:ea typeface="Exo"/>
                <a:cs typeface="Exo"/>
                <a:sym typeface="Exo"/>
              </a:defRPr>
            </a:lvl4pPr>
            <a:lvl5pPr lvl="4" rtl="0">
              <a:spcBef>
                <a:spcPts val="1600"/>
              </a:spcBef>
              <a:spcAft>
                <a:spcPts val="0"/>
              </a:spcAft>
              <a:buClr>
                <a:schemeClr val="lt1"/>
              </a:buClr>
              <a:buSzPts val="1400"/>
              <a:buFont typeface="Exo"/>
              <a:buNone/>
              <a:defRPr>
                <a:solidFill>
                  <a:schemeClr val="lt1"/>
                </a:solidFill>
                <a:latin typeface="Exo"/>
                <a:ea typeface="Exo"/>
                <a:cs typeface="Exo"/>
                <a:sym typeface="Exo"/>
              </a:defRPr>
            </a:lvl5pPr>
            <a:lvl6pPr lvl="5" rtl="0">
              <a:spcBef>
                <a:spcPts val="1600"/>
              </a:spcBef>
              <a:spcAft>
                <a:spcPts val="0"/>
              </a:spcAft>
              <a:buClr>
                <a:schemeClr val="lt1"/>
              </a:buClr>
              <a:buSzPts val="1400"/>
              <a:buFont typeface="Exo"/>
              <a:buNone/>
              <a:defRPr>
                <a:solidFill>
                  <a:schemeClr val="lt1"/>
                </a:solidFill>
                <a:latin typeface="Exo"/>
                <a:ea typeface="Exo"/>
                <a:cs typeface="Exo"/>
                <a:sym typeface="Exo"/>
              </a:defRPr>
            </a:lvl6pPr>
            <a:lvl7pPr lvl="6" rtl="0">
              <a:spcBef>
                <a:spcPts val="1600"/>
              </a:spcBef>
              <a:spcAft>
                <a:spcPts val="0"/>
              </a:spcAft>
              <a:buClr>
                <a:schemeClr val="lt1"/>
              </a:buClr>
              <a:buSzPts val="1400"/>
              <a:buFont typeface="Exo"/>
              <a:buNone/>
              <a:defRPr>
                <a:solidFill>
                  <a:schemeClr val="lt1"/>
                </a:solidFill>
                <a:latin typeface="Exo"/>
                <a:ea typeface="Exo"/>
                <a:cs typeface="Exo"/>
                <a:sym typeface="Exo"/>
              </a:defRPr>
            </a:lvl7pPr>
            <a:lvl8pPr lvl="7" rtl="0">
              <a:spcBef>
                <a:spcPts val="1600"/>
              </a:spcBef>
              <a:spcAft>
                <a:spcPts val="0"/>
              </a:spcAft>
              <a:buClr>
                <a:schemeClr val="lt1"/>
              </a:buClr>
              <a:buSzPts val="1400"/>
              <a:buFont typeface="Exo"/>
              <a:buNone/>
              <a:defRPr>
                <a:solidFill>
                  <a:schemeClr val="lt1"/>
                </a:solidFill>
                <a:latin typeface="Exo"/>
                <a:ea typeface="Exo"/>
                <a:cs typeface="Exo"/>
                <a:sym typeface="Exo"/>
              </a:defRPr>
            </a:lvl8pPr>
            <a:lvl9pPr lvl="8" rtl="0">
              <a:spcBef>
                <a:spcPts val="1600"/>
              </a:spcBef>
              <a:spcAft>
                <a:spcPts val="1600"/>
              </a:spcAft>
              <a:buClr>
                <a:schemeClr val="lt1"/>
              </a:buClr>
              <a:buSzPts val="1400"/>
              <a:buFont typeface="Exo"/>
              <a:buNone/>
              <a:defRPr>
                <a:solidFill>
                  <a:schemeClr val="lt1"/>
                </a:solidFill>
                <a:latin typeface="Exo"/>
                <a:ea typeface="Exo"/>
                <a:cs typeface="Exo"/>
                <a:sym typeface="Exo"/>
              </a:defRPr>
            </a:lvl9pPr>
          </a:lstStyle>
          <a:p>
            <a:endParaRPr/>
          </a:p>
        </p:txBody>
      </p:sp>
      <p:sp>
        <p:nvSpPr>
          <p:cNvPr id="799" name="Google Shape;799;p25"/>
          <p:cNvSpPr txBox="1">
            <a:spLocks noGrp="1"/>
          </p:cNvSpPr>
          <p:nvPr>
            <p:ph type="subTitle" idx="4"/>
          </p:nvPr>
        </p:nvSpPr>
        <p:spPr>
          <a:xfrm>
            <a:off x="713225" y="2654575"/>
            <a:ext cx="5536500" cy="419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400"/>
              <a:buFont typeface="Exo"/>
              <a:buNone/>
              <a:defRPr b="1">
                <a:solidFill>
                  <a:schemeClr val="lt1"/>
                </a:solidFill>
                <a:latin typeface="Exo"/>
                <a:ea typeface="Exo"/>
                <a:cs typeface="Exo"/>
                <a:sym typeface="Exo"/>
              </a:defRPr>
            </a:lvl1pPr>
            <a:lvl2pPr lvl="1" rtl="0">
              <a:spcBef>
                <a:spcPts val="1600"/>
              </a:spcBef>
              <a:spcAft>
                <a:spcPts val="0"/>
              </a:spcAft>
              <a:buClr>
                <a:schemeClr val="lt1"/>
              </a:buClr>
              <a:buSzPts val="1400"/>
              <a:buFont typeface="Exo"/>
              <a:buNone/>
              <a:defRPr>
                <a:solidFill>
                  <a:schemeClr val="lt1"/>
                </a:solidFill>
                <a:latin typeface="Exo"/>
                <a:ea typeface="Exo"/>
                <a:cs typeface="Exo"/>
                <a:sym typeface="Exo"/>
              </a:defRPr>
            </a:lvl2pPr>
            <a:lvl3pPr lvl="2" rtl="0">
              <a:spcBef>
                <a:spcPts val="1600"/>
              </a:spcBef>
              <a:spcAft>
                <a:spcPts val="0"/>
              </a:spcAft>
              <a:buClr>
                <a:schemeClr val="lt1"/>
              </a:buClr>
              <a:buSzPts val="1400"/>
              <a:buFont typeface="Exo"/>
              <a:buNone/>
              <a:defRPr>
                <a:solidFill>
                  <a:schemeClr val="lt1"/>
                </a:solidFill>
                <a:latin typeface="Exo"/>
                <a:ea typeface="Exo"/>
                <a:cs typeface="Exo"/>
                <a:sym typeface="Exo"/>
              </a:defRPr>
            </a:lvl3pPr>
            <a:lvl4pPr lvl="3" rtl="0">
              <a:spcBef>
                <a:spcPts val="1600"/>
              </a:spcBef>
              <a:spcAft>
                <a:spcPts val="0"/>
              </a:spcAft>
              <a:buClr>
                <a:schemeClr val="lt1"/>
              </a:buClr>
              <a:buSzPts val="1400"/>
              <a:buFont typeface="Exo"/>
              <a:buNone/>
              <a:defRPr>
                <a:solidFill>
                  <a:schemeClr val="lt1"/>
                </a:solidFill>
                <a:latin typeface="Exo"/>
                <a:ea typeface="Exo"/>
                <a:cs typeface="Exo"/>
                <a:sym typeface="Exo"/>
              </a:defRPr>
            </a:lvl4pPr>
            <a:lvl5pPr lvl="4" rtl="0">
              <a:spcBef>
                <a:spcPts val="1600"/>
              </a:spcBef>
              <a:spcAft>
                <a:spcPts val="0"/>
              </a:spcAft>
              <a:buClr>
                <a:schemeClr val="lt1"/>
              </a:buClr>
              <a:buSzPts val="1400"/>
              <a:buFont typeface="Exo"/>
              <a:buNone/>
              <a:defRPr>
                <a:solidFill>
                  <a:schemeClr val="lt1"/>
                </a:solidFill>
                <a:latin typeface="Exo"/>
                <a:ea typeface="Exo"/>
                <a:cs typeface="Exo"/>
                <a:sym typeface="Exo"/>
              </a:defRPr>
            </a:lvl5pPr>
            <a:lvl6pPr lvl="5" rtl="0">
              <a:spcBef>
                <a:spcPts val="1600"/>
              </a:spcBef>
              <a:spcAft>
                <a:spcPts val="0"/>
              </a:spcAft>
              <a:buClr>
                <a:schemeClr val="lt1"/>
              </a:buClr>
              <a:buSzPts val="1400"/>
              <a:buFont typeface="Exo"/>
              <a:buNone/>
              <a:defRPr>
                <a:solidFill>
                  <a:schemeClr val="lt1"/>
                </a:solidFill>
                <a:latin typeface="Exo"/>
                <a:ea typeface="Exo"/>
                <a:cs typeface="Exo"/>
                <a:sym typeface="Exo"/>
              </a:defRPr>
            </a:lvl6pPr>
            <a:lvl7pPr lvl="6" rtl="0">
              <a:spcBef>
                <a:spcPts val="1600"/>
              </a:spcBef>
              <a:spcAft>
                <a:spcPts val="0"/>
              </a:spcAft>
              <a:buClr>
                <a:schemeClr val="lt1"/>
              </a:buClr>
              <a:buSzPts val="1400"/>
              <a:buFont typeface="Exo"/>
              <a:buNone/>
              <a:defRPr>
                <a:solidFill>
                  <a:schemeClr val="lt1"/>
                </a:solidFill>
                <a:latin typeface="Exo"/>
                <a:ea typeface="Exo"/>
                <a:cs typeface="Exo"/>
                <a:sym typeface="Exo"/>
              </a:defRPr>
            </a:lvl7pPr>
            <a:lvl8pPr lvl="7" rtl="0">
              <a:spcBef>
                <a:spcPts val="1600"/>
              </a:spcBef>
              <a:spcAft>
                <a:spcPts val="0"/>
              </a:spcAft>
              <a:buClr>
                <a:schemeClr val="lt1"/>
              </a:buClr>
              <a:buSzPts val="1400"/>
              <a:buFont typeface="Exo"/>
              <a:buNone/>
              <a:defRPr>
                <a:solidFill>
                  <a:schemeClr val="lt1"/>
                </a:solidFill>
                <a:latin typeface="Exo"/>
                <a:ea typeface="Exo"/>
                <a:cs typeface="Exo"/>
                <a:sym typeface="Exo"/>
              </a:defRPr>
            </a:lvl8pPr>
            <a:lvl9pPr lvl="8" rtl="0">
              <a:spcBef>
                <a:spcPts val="1600"/>
              </a:spcBef>
              <a:spcAft>
                <a:spcPts val="1600"/>
              </a:spcAft>
              <a:buClr>
                <a:schemeClr val="lt1"/>
              </a:buClr>
              <a:buSzPts val="1400"/>
              <a:buFont typeface="Exo"/>
              <a:buNone/>
              <a:defRPr>
                <a:solidFill>
                  <a:schemeClr val="lt1"/>
                </a:solidFill>
                <a:latin typeface="Exo"/>
                <a:ea typeface="Exo"/>
                <a:cs typeface="Exo"/>
                <a:sym typeface="Exo"/>
              </a:defRPr>
            </a:lvl9pPr>
          </a:lstStyle>
          <a:p>
            <a:endParaRPr/>
          </a:p>
        </p:txBody>
      </p:sp>
      <p:sp>
        <p:nvSpPr>
          <p:cNvPr id="800" name="Google Shape;800;p25"/>
          <p:cNvSpPr txBox="1">
            <a:spLocks noGrp="1"/>
          </p:cNvSpPr>
          <p:nvPr>
            <p:ph type="title"/>
          </p:nvPr>
        </p:nvSpPr>
        <p:spPr>
          <a:xfrm>
            <a:off x="720000" y="425300"/>
            <a:ext cx="7704000" cy="56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solidFill>
                  <a:schemeClr val="lt1"/>
                </a:solidFill>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grpSp>
        <p:nvGrpSpPr>
          <p:cNvPr id="801" name="Google Shape;801;p25"/>
          <p:cNvGrpSpPr/>
          <p:nvPr/>
        </p:nvGrpSpPr>
        <p:grpSpPr>
          <a:xfrm rot="10800000" flipH="1">
            <a:off x="5808500" y="-539731"/>
            <a:ext cx="3545529" cy="1688867"/>
            <a:chOff x="4063975" y="-1169456"/>
            <a:chExt cx="3545529" cy="1688867"/>
          </a:xfrm>
        </p:grpSpPr>
        <p:sp>
          <p:nvSpPr>
            <p:cNvPr id="802" name="Google Shape;802;p25"/>
            <p:cNvSpPr/>
            <p:nvPr/>
          </p:nvSpPr>
          <p:spPr>
            <a:xfrm flipH="1">
              <a:off x="5920692" y="-1169456"/>
              <a:ext cx="1688812" cy="1688867"/>
            </a:xfrm>
            <a:custGeom>
              <a:avLst/>
              <a:gdLst/>
              <a:ahLst/>
              <a:cxnLst/>
              <a:rect l="l" t="t" r="r" b="b"/>
              <a:pathLst>
                <a:path w="21974" h="21974" extrusionOk="0">
                  <a:moveTo>
                    <a:pt x="16779" y="0"/>
                  </a:moveTo>
                  <a:cubicBezTo>
                    <a:pt x="7505" y="0"/>
                    <a:pt x="1" y="7505"/>
                    <a:pt x="1" y="16766"/>
                  </a:cubicBezTo>
                  <a:lnTo>
                    <a:pt x="1" y="21973"/>
                  </a:lnTo>
                  <a:lnTo>
                    <a:pt x="5196" y="21973"/>
                  </a:lnTo>
                  <a:cubicBezTo>
                    <a:pt x="14470" y="21973"/>
                    <a:pt x="21974" y="14457"/>
                    <a:pt x="21974" y="5196"/>
                  </a:cubicBezTo>
                  <a:lnTo>
                    <a:pt x="21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3" name="Google Shape;803;p25"/>
            <p:cNvGrpSpPr/>
            <p:nvPr/>
          </p:nvGrpSpPr>
          <p:grpSpPr>
            <a:xfrm flipH="1">
              <a:off x="5560019" y="-414208"/>
              <a:ext cx="877847" cy="868009"/>
              <a:chOff x="6088588" y="-408158"/>
              <a:chExt cx="877847" cy="868009"/>
            </a:xfrm>
          </p:grpSpPr>
          <p:sp>
            <p:nvSpPr>
              <p:cNvPr id="804" name="Google Shape;804;p25"/>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5"/>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5"/>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5"/>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5"/>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5"/>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5"/>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5"/>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5"/>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5"/>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5"/>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5"/>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5"/>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5"/>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5"/>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9" name="Google Shape;819;p25"/>
            <p:cNvSpPr/>
            <p:nvPr/>
          </p:nvSpPr>
          <p:spPr>
            <a:xfrm>
              <a:off x="4628261" y="-54677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81C241"/>
                </a:solidFill>
              </a:endParaRPr>
            </a:p>
          </p:txBody>
        </p:sp>
        <p:sp>
          <p:nvSpPr>
            <p:cNvPr id="820" name="Google Shape;820;p25"/>
            <p:cNvSpPr/>
            <p:nvPr/>
          </p:nvSpPr>
          <p:spPr>
            <a:xfrm flipH="1">
              <a:off x="4063975" y="-15012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4">
  <p:cSld name="CUSTOM_27">
    <p:spTree>
      <p:nvGrpSpPr>
        <p:cNvPr id="1" name="Shape 821"/>
        <p:cNvGrpSpPr/>
        <p:nvPr/>
      </p:nvGrpSpPr>
      <p:grpSpPr>
        <a:xfrm>
          <a:off x="0" y="0"/>
          <a:ext cx="0" cy="0"/>
          <a:chOff x="0" y="0"/>
          <a:chExt cx="0" cy="0"/>
        </a:xfrm>
      </p:grpSpPr>
      <p:sp>
        <p:nvSpPr>
          <p:cNvPr id="822" name="Google Shape;822;p26"/>
          <p:cNvSpPr txBox="1">
            <a:spLocks noGrp="1"/>
          </p:cNvSpPr>
          <p:nvPr>
            <p:ph type="title"/>
          </p:nvPr>
        </p:nvSpPr>
        <p:spPr>
          <a:xfrm>
            <a:off x="720000" y="425300"/>
            <a:ext cx="7704000" cy="56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solidFill>
                  <a:schemeClr val="lt1"/>
                </a:solidFill>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823" name="Google Shape;823;p26"/>
          <p:cNvSpPr txBox="1">
            <a:spLocks noGrp="1"/>
          </p:cNvSpPr>
          <p:nvPr>
            <p:ph type="subTitle" idx="1"/>
          </p:nvPr>
        </p:nvSpPr>
        <p:spPr>
          <a:xfrm>
            <a:off x="5172902" y="3266388"/>
            <a:ext cx="2237400" cy="81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160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824" name="Google Shape;824;p26"/>
          <p:cNvSpPr txBox="1">
            <a:spLocks noGrp="1"/>
          </p:cNvSpPr>
          <p:nvPr>
            <p:ph type="subTitle" idx="2"/>
          </p:nvPr>
        </p:nvSpPr>
        <p:spPr>
          <a:xfrm>
            <a:off x="5172875" y="2919825"/>
            <a:ext cx="2237400" cy="338700"/>
          </a:xfrm>
          <a:prstGeom prst="rect">
            <a:avLst/>
          </a:prstGeom>
        </p:spPr>
        <p:txBody>
          <a:bodyPr spcFirstLastPara="1" wrap="square" lIns="91425" tIns="91425" rIns="91425" bIns="91425" anchor="t" anchorCtr="0">
            <a:noAutofit/>
          </a:bodyPr>
          <a:lstStyle>
            <a:lvl1pPr lvl="0" algn="ctr" rtl="0">
              <a:lnSpc>
                <a:spcPct val="110000"/>
              </a:lnSpc>
              <a:spcBef>
                <a:spcPts val="0"/>
              </a:spcBef>
              <a:spcAft>
                <a:spcPts val="0"/>
              </a:spcAft>
              <a:buSzPts val="1600"/>
              <a:buFont typeface="Exo Thin"/>
              <a:buNone/>
              <a:defRPr sz="1400" b="1">
                <a:solidFill>
                  <a:schemeClr val="lt1"/>
                </a:solidFill>
                <a:latin typeface="Exo"/>
                <a:ea typeface="Exo"/>
                <a:cs typeface="Exo"/>
                <a:sym typeface="Exo"/>
              </a:defRPr>
            </a:lvl1pPr>
            <a:lvl2pPr lvl="1" algn="ctr" rtl="0">
              <a:lnSpc>
                <a:spcPct val="100000"/>
              </a:lnSpc>
              <a:spcBef>
                <a:spcPts val="160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825" name="Google Shape;825;p26"/>
          <p:cNvSpPr txBox="1">
            <a:spLocks noGrp="1"/>
          </p:cNvSpPr>
          <p:nvPr>
            <p:ph type="subTitle" idx="3"/>
          </p:nvPr>
        </p:nvSpPr>
        <p:spPr>
          <a:xfrm>
            <a:off x="1733703" y="3266388"/>
            <a:ext cx="2237400" cy="81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160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826" name="Google Shape;826;p26"/>
          <p:cNvSpPr txBox="1">
            <a:spLocks noGrp="1"/>
          </p:cNvSpPr>
          <p:nvPr>
            <p:ph type="subTitle" idx="4"/>
          </p:nvPr>
        </p:nvSpPr>
        <p:spPr>
          <a:xfrm>
            <a:off x="1735575" y="2918625"/>
            <a:ext cx="2237400" cy="341100"/>
          </a:xfrm>
          <a:prstGeom prst="rect">
            <a:avLst/>
          </a:prstGeom>
        </p:spPr>
        <p:txBody>
          <a:bodyPr spcFirstLastPara="1" wrap="square" lIns="91425" tIns="91425" rIns="91425" bIns="91425" anchor="t" anchorCtr="0">
            <a:noAutofit/>
          </a:bodyPr>
          <a:lstStyle>
            <a:lvl1pPr lvl="0" algn="ctr" rtl="0">
              <a:lnSpc>
                <a:spcPct val="110000"/>
              </a:lnSpc>
              <a:spcBef>
                <a:spcPts val="0"/>
              </a:spcBef>
              <a:spcAft>
                <a:spcPts val="0"/>
              </a:spcAft>
              <a:buSzPts val="1600"/>
              <a:buFont typeface="Exo Thin"/>
              <a:buNone/>
              <a:defRPr sz="1400" b="1">
                <a:solidFill>
                  <a:schemeClr val="lt1"/>
                </a:solidFill>
                <a:latin typeface="Exo"/>
                <a:ea typeface="Exo"/>
                <a:cs typeface="Exo"/>
                <a:sym typeface="Exo"/>
              </a:defRPr>
            </a:lvl1pPr>
            <a:lvl2pPr lvl="1" algn="ctr" rtl="0">
              <a:lnSpc>
                <a:spcPct val="100000"/>
              </a:lnSpc>
              <a:spcBef>
                <a:spcPts val="160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grpSp>
        <p:nvGrpSpPr>
          <p:cNvPr id="827" name="Google Shape;827;p26"/>
          <p:cNvGrpSpPr/>
          <p:nvPr/>
        </p:nvGrpSpPr>
        <p:grpSpPr>
          <a:xfrm>
            <a:off x="6655050" y="4344376"/>
            <a:ext cx="2373891" cy="1000575"/>
            <a:chOff x="4063975" y="-546774"/>
            <a:chExt cx="2373891" cy="1000575"/>
          </a:xfrm>
        </p:grpSpPr>
        <p:grpSp>
          <p:nvGrpSpPr>
            <p:cNvPr id="828" name="Google Shape;828;p26"/>
            <p:cNvGrpSpPr/>
            <p:nvPr/>
          </p:nvGrpSpPr>
          <p:grpSpPr>
            <a:xfrm flipH="1">
              <a:off x="5560019" y="-414208"/>
              <a:ext cx="877847" cy="868009"/>
              <a:chOff x="6088588" y="-408158"/>
              <a:chExt cx="877847" cy="868009"/>
            </a:xfrm>
          </p:grpSpPr>
          <p:sp>
            <p:nvSpPr>
              <p:cNvPr id="829" name="Google Shape;829;p26"/>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6"/>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6"/>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6"/>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6"/>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6"/>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6"/>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6"/>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6"/>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6"/>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6"/>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6"/>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6"/>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6"/>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6"/>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4" name="Google Shape;844;p26"/>
            <p:cNvSpPr/>
            <p:nvPr/>
          </p:nvSpPr>
          <p:spPr>
            <a:xfrm>
              <a:off x="4628261" y="-54677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45" name="Google Shape;845;p26"/>
            <p:cNvSpPr/>
            <p:nvPr/>
          </p:nvSpPr>
          <p:spPr>
            <a:xfrm flipH="1">
              <a:off x="4063975" y="-15012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6" name="Google Shape;846;p26"/>
          <p:cNvSpPr/>
          <p:nvPr/>
        </p:nvSpPr>
        <p:spPr>
          <a:xfrm rot="10800000" flipH="1">
            <a:off x="0" y="-174947"/>
            <a:ext cx="662884" cy="662724"/>
          </a:xfrm>
          <a:custGeom>
            <a:avLst/>
            <a:gdLst/>
            <a:ahLst/>
            <a:cxnLst/>
            <a:rect l="l" t="t" r="r" b="b"/>
            <a:pathLst>
              <a:path w="15951" h="15951" extrusionOk="0">
                <a:moveTo>
                  <a:pt x="1" y="1"/>
                </a:moveTo>
                <a:lnTo>
                  <a:pt x="1" y="3778"/>
                </a:lnTo>
                <a:cubicBezTo>
                  <a:pt x="1" y="10504"/>
                  <a:pt x="5447" y="15950"/>
                  <a:pt x="12173" y="15950"/>
                </a:cubicBezTo>
                <a:lnTo>
                  <a:pt x="15951" y="15950"/>
                </a:lnTo>
                <a:lnTo>
                  <a:pt x="15951" y="12173"/>
                </a:lnTo>
                <a:cubicBezTo>
                  <a:pt x="15951" y="5459"/>
                  <a:pt x="10492" y="1"/>
                  <a:pt x="37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7" name="Google Shape;847;p26"/>
          <p:cNvGrpSpPr/>
          <p:nvPr/>
        </p:nvGrpSpPr>
        <p:grpSpPr>
          <a:xfrm rot="10800000" flipH="1">
            <a:off x="510469" y="-306749"/>
            <a:ext cx="817859" cy="817646"/>
            <a:chOff x="813569" y="4603505"/>
            <a:chExt cx="817859" cy="817646"/>
          </a:xfrm>
        </p:grpSpPr>
        <p:sp>
          <p:nvSpPr>
            <p:cNvPr id="848" name="Google Shape;848;p26"/>
            <p:cNvSpPr/>
            <p:nvPr/>
          </p:nvSpPr>
          <p:spPr>
            <a:xfrm>
              <a:off x="813569" y="5417671"/>
              <a:ext cx="5186" cy="3479"/>
            </a:xfrm>
            <a:custGeom>
              <a:avLst/>
              <a:gdLst/>
              <a:ahLst/>
              <a:cxnLst/>
              <a:rect l="l" t="t" r="r" b="b"/>
              <a:pathLst>
                <a:path w="76" h="51" extrusionOk="0">
                  <a:moveTo>
                    <a:pt x="0" y="1"/>
                  </a:moveTo>
                  <a:lnTo>
                    <a:pt x="0" y="51"/>
                  </a:lnTo>
                  <a:lnTo>
                    <a:pt x="76" y="5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6"/>
            <p:cNvSpPr/>
            <p:nvPr/>
          </p:nvSpPr>
          <p:spPr>
            <a:xfrm>
              <a:off x="813569" y="5350881"/>
              <a:ext cx="108843" cy="70269"/>
            </a:xfrm>
            <a:custGeom>
              <a:avLst/>
              <a:gdLst/>
              <a:ahLst/>
              <a:cxnLst/>
              <a:rect l="l" t="t" r="r" b="b"/>
              <a:pathLst>
                <a:path w="1595" h="1030" extrusionOk="0">
                  <a:moveTo>
                    <a:pt x="0" y="1"/>
                  </a:moveTo>
                  <a:lnTo>
                    <a:pt x="0" y="390"/>
                  </a:lnTo>
                  <a:lnTo>
                    <a:pt x="992" y="1030"/>
                  </a:lnTo>
                  <a:lnTo>
                    <a:pt x="1594" y="1030"/>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6"/>
            <p:cNvSpPr/>
            <p:nvPr/>
          </p:nvSpPr>
          <p:spPr>
            <a:xfrm>
              <a:off x="813569" y="5284160"/>
              <a:ext cx="212431" cy="136991"/>
            </a:xfrm>
            <a:custGeom>
              <a:avLst/>
              <a:gdLst/>
              <a:ahLst/>
              <a:cxnLst/>
              <a:rect l="l" t="t" r="r" b="b"/>
              <a:pathLst>
                <a:path w="3113" h="2008" extrusionOk="0">
                  <a:moveTo>
                    <a:pt x="0" y="0"/>
                  </a:moveTo>
                  <a:lnTo>
                    <a:pt x="0" y="389"/>
                  </a:lnTo>
                  <a:lnTo>
                    <a:pt x="2523" y="2008"/>
                  </a:lnTo>
                  <a:lnTo>
                    <a:pt x="3112" y="2008"/>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6"/>
            <p:cNvSpPr/>
            <p:nvPr/>
          </p:nvSpPr>
          <p:spPr>
            <a:xfrm>
              <a:off x="813569" y="5218189"/>
              <a:ext cx="316019" cy="202962"/>
            </a:xfrm>
            <a:custGeom>
              <a:avLst/>
              <a:gdLst/>
              <a:ahLst/>
              <a:cxnLst/>
              <a:rect l="l" t="t" r="r" b="b"/>
              <a:pathLst>
                <a:path w="4631" h="2975" extrusionOk="0">
                  <a:moveTo>
                    <a:pt x="0" y="1"/>
                  </a:moveTo>
                  <a:lnTo>
                    <a:pt x="0" y="377"/>
                  </a:lnTo>
                  <a:lnTo>
                    <a:pt x="4041" y="2975"/>
                  </a:lnTo>
                  <a:lnTo>
                    <a:pt x="4631" y="2975"/>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6"/>
            <p:cNvSpPr/>
            <p:nvPr/>
          </p:nvSpPr>
          <p:spPr>
            <a:xfrm>
              <a:off x="813569" y="5151467"/>
              <a:ext cx="413671" cy="268865"/>
            </a:xfrm>
            <a:custGeom>
              <a:avLst/>
              <a:gdLst/>
              <a:ahLst/>
              <a:cxnLst/>
              <a:rect l="l" t="t" r="r" b="b"/>
              <a:pathLst>
                <a:path w="6062" h="3941" extrusionOk="0">
                  <a:moveTo>
                    <a:pt x="0" y="0"/>
                  </a:moveTo>
                  <a:lnTo>
                    <a:pt x="0" y="377"/>
                  </a:lnTo>
                  <a:lnTo>
                    <a:pt x="5547" y="3940"/>
                  </a:lnTo>
                  <a:cubicBezTo>
                    <a:pt x="5710" y="3928"/>
                    <a:pt x="5886" y="3915"/>
                    <a:pt x="6061" y="389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6"/>
            <p:cNvSpPr/>
            <p:nvPr/>
          </p:nvSpPr>
          <p:spPr>
            <a:xfrm>
              <a:off x="813569" y="5084677"/>
              <a:ext cx="490714" cy="322829"/>
            </a:xfrm>
            <a:custGeom>
              <a:avLst/>
              <a:gdLst/>
              <a:ahLst/>
              <a:cxnLst/>
              <a:rect l="l" t="t" r="r" b="b"/>
              <a:pathLst>
                <a:path w="7191" h="4732" extrusionOk="0">
                  <a:moveTo>
                    <a:pt x="0" y="0"/>
                  </a:moveTo>
                  <a:lnTo>
                    <a:pt x="0" y="389"/>
                  </a:lnTo>
                  <a:lnTo>
                    <a:pt x="6777" y="4731"/>
                  </a:lnTo>
                  <a:cubicBezTo>
                    <a:pt x="6915" y="4694"/>
                    <a:pt x="7053" y="4668"/>
                    <a:pt x="7191" y="4618"/>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6"/>
            <p:cNvSpPr/>
            <p:nvPr/>
          </p:nvSpPr>
          <p:spPr>
            <a:xfrm>
              <a:off x="814388" y="5019593"/>
              <a:ext cx="554109" cy="365604"/>
            </a:xfrm>
            <a:custGeom>
              <a:avLst/>
              <a:gdLst/>
              <a:ahLst/>
              <a:cxnLst/>
              <a:rect l="l" t="t" r="r" b="b"/>
              <a:pathLst>
                <a:path w="8120" h="5359" extrusionOk="0">
                  <a:moveTo>
                    <a:pt x="26" y="1"/>
                  </a:moveTo>
                  <a:cubicBezTo>
                    <a:pt x="13" y="126"/>
                    <a:pt x="1" y="252"/>
                    <a:pt x="1" y="365"/>
                  </a:cubicBezTo>
                  <a:lnTo>
                    <a:pt x="7769" y="5359"/>
                  </a:lnTo>
                  <a:cubicBezTo>
                    <a:pt x="7894" y="5309"/>
                    <a:pt x="8007" y="5259"/>
                    <a:pt x="8120" y="5196"/>
                  </a:cubicBezTo>
                  <a:lnTo>
                    <a:pt x="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6"/>
            <p:cNvSpPr/>
            <p:nvPr/>
          </p:nvSpPr>
          <p:spPr>
            <a:xfrm>
              <a:off x="821280" y="4959694"/>
              <a:ext cx="602082" cy="396441"/>
            </a:xfrm>
            <a:custGeom>
              <a:avLst/>
              <a:gdLst/>
              <a:ahLst/>
              <a:cxnLst/>
              <a:rect l="l" t="t" r="r" b="b"/>
              <a:pathLst>
                <a:path w="8823" h="5811" extrusionOk="0">
                  <a:moveTo>
                    <a:pt x="76" y="0"/>
                  </a:moveTo>
                  <a:cubicBezTo>
                    <a:pt x="50" y="113"/>
                    <a:pt x="25" y="226"/>
                    <a:pt x="0" y="339"/>
                  </a:cubicBezTo>
                  <a:lnTo>
                    <a:pt x="8521" y="5810"/>
                  </a:lnTo>
                  <a:cubicBezTo>
                    <a:pt x="8621" y="5748"/>
                    <a:pt x="8722" y="5685"/>
                    <a:pt x="8822" y="5622"/>
                  </a:cubicBezTo>
                  <a:lnTo>
                    <a:pt x="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6"/>
            <p:cNvSpPr/>
            <p:nvPr/>
          </p:nvSpPr>
          <p:spPr>
            <a:xfrm>
              <a:off x="835815" y="4904024"/>
              <a:ext cx="635451" cy="417863"/>
            </a:xfrm>
            <a:custGeom>
              <a:avLst/>
              <a:gdLst/>
              <a:ahLst/>
              <a:cxnLst/>
              <a:rect l="l" t="t" r="r" b="b"/>
              <a:pathLst>
                <a:path w="9312" h="6125" extrusionOk="0">
                  <a:moveTo>
                    <a:pt x="114" y="0"/>
                  </a:moveTo>
                  <a:cubicBezTo>
                    <a:pt x="76" y="113"/>
                    <a:pt x="38" y="214"/>
                    <a:pt x="1" y="314"/>
                  </a:cubicBezTo>
                  <a:lnTo>
                    <a:pt x="9048" y="6124"/>
                  </a:lnTo>
                  <a:cubicBezTo>
                    <a:pt x="9136" y="6049"/>
                    <a:pt x="9224" y="5974"/>
                    <a:pt x="9312" y="5911"/>
                  </a:cubicBezTo>
                  <a:lnTo>
                    <a:pt x="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6"/>
            <p:cNvSpPr/>
            <p:nvPr/>
          </p:nvSpPr>
          <p:spPr>
            <a:xfrm>
              <a:off x="857242" y="4852653"/>
              <a:ext cx="654285" cy="430689"/>
            </a:xfrm>
            <a:custGeom>
              <a:avLst/>
              <a:gdLst/>
              <a:ahLst/>
              <a:cxnLst/>
              <a:rect l="l" t="t" r="r" b="b"/>
              <a:pathLst>
                <a:path w="9588" h="6313" extrusionOk="0">
                  <a:moveTo>
                    <a:pt x="138" y="1"/>
                  </a:moveTo>
                  <a:cubicBezTo>
                    <a:pt x="88" y="101"/>
                    <a:pt x="38" y="189"/>
                    <a:pt x="0" y="289"/>
                  </a:cubicBezTo>
                  <a:lnTo>
                    <a:pt x="9374" y="6313"/>
                  </a:lnTo>
                  <a:cubicBezTo>
                    <a:pt x="9450" y="6225"/>
                    <a:pt x="9525" y="6149"/>
                    <a:pt x="9588" y="6074"/>
                  </a:cubicBezTo>
                  <a:lnTo>
                    <a:pt x="1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6"/>
            <p:cNvSpPr/>
            <p:nvPr/>
          </p:nvSpPr>
          <p:spPr>
            <a:xfrm>
              <a:off x="883788" y="4804693"/>
              <a:ext cx="662883" cy="435874"/>
            </a:xfrm>
            <a:custGeom>
              <a:avLst/>
              <a:gdLst/>
              <a:ahLst/>
              <a:cxnLst/>
              <a:rect l="l" t="t" r="r" b="b"/>
              <a:pathLst>
                <a:path w="9714" h="6389" extrusionOk="0">
                  <a:moveTo>
                    <a:pt x="176" y="1"/>
                  </a:moveTo>
                  <a:cubicBezTo>
                    <a:pt x="113" y="89"/>
                    <a:pt x="51" y="177"/>
                    <a:pt x="0" y="277"/>
                  </a:cubicBezTo>
                  <a:lnTo>
                    <a:pt x="9525" y="6388"/>
                  </a:lnTo>
                  <a:cubicBezTo>
                    <a:pt x="9588" y="6300"/>
                    <a:pt x="9650" y="6212"/>
                    <a:pt x="9713" y="6125"/>
                  </a:cubicBezTo>
                  <a:lnTo>
                    <a:pt x="1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6"/>
            <p:cNvSpPr/>
            <p:nvPr/>
          </p:nvSpPr>
          <p:spPr>
            <a:xfrm>
              <a:off x="916338" y="4760212"/>
              <a:ext cx="660290" cy="434100"/>
            </a:xfrm>
            <a:custGeom>
              <a:avLst/>
              <a:gdLst/>
              <a:ahLst/>
              <a:cxnLst/>
              <a:rect l="l" t="t" r="r" b="b"/>
              <a:pathLst>
                <a:path w="9676" h="6363" extrusionOk="0">
                  <a:moveTo>
                    <a:pt x="214" y="0"/>
                  </a:moveTo>
                  <a:cubicBezTo>
                    <a:pt x="138" y="88"/>
                    <a:pt x="63" y="163"/>
                    <a:pt x="0" y="251"/>
                  </a:cubicBezTo>
                  <a:lnTo>
                    <a:pt x="9512" y="6363"/>
                  </a:lnTo>
                  <a:cubicBezTo>
                    <a:pt x="9562" y="6262"/>
                    <a:pt x="9625" y="6174"/>
                    <a:pt x="9675" y="6074"/>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6"/>
            <p:cNvSpPr/>
            <p:nvPr/>
          </p:nvSpPr>
          <p:spPr>
            <a:xfrm>
              <a:off x="954826" y="4719960"/>
              <a:ext cx="644936" cy="423866"/>
            </a:xfrm>
            <a:custGeom>
              <a:avLst/>
              <a:gdLst/>
              <a:ahLst/>
              <a:cxnLst/>
              <a:rect l="l" t="t" r="r" b="b"/>
              <a:pathLst>
                <a:path w="9451" h="6213" extrusionOk="0">
                  <a:moveTo>
                    <a:pt x="239" y="1"/>
                  </a:moveTo>
                  <a:cubicBezTo>
                    <a:pt x="151" y="76"/>
                    <a:pt x="76" y="151"/>
                    <a:pt x="1" y="226"/>
                  </a:cubicBezTo>
                  <a:lnTo>
                    <a:pt x="9325" y="6212"/>
                  </a:lnTo>
                  <a:cubicBezTo>
                    <a:pt x="9375" y="6112"/>
                    <a:pt x="9413" y="6011"/>
                    <a:pt x="9450" y="5911"/>
                  </a:cubicBezTo>
                  <a:lnTo>
                    <a:pt x="2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6"/>
            <p:cNvSpPr/>
            <p:nvPr/>
          </p:nvSpPr>
          <p:spPr>
            <a:xfrm>
              <a:off x="998500" y="4683120"/>
              <a:ext cx="619210" cy="407629"/>
            </a:xfrm>
            <a:custGeom>
              <a:avLst/>
              <a:gdLst/>
              <a:ahLst/>
              <a:cxnLst/>
              <a:rect l="l" t="t" r="r" b="b"/>
              <a:pathLst>
                <a:path w="9074" h="5975" extrusionOk="0">
                  <a:moveTo>
                    <a:pt x="289" y="1"/>
                  </a:moveTo>
                  <a:cubicBezTo>
                    <a:pt x="189" y="76"/>
                    <a:pt x="101" y="139"/>
                    <a:pt x="1" y="214"/>
                  </a:cubicBezTo>
                  <a:lnTo>
                    <a:pt x="8973" y="5974"/>
                  </a:lnTo>
                  <a:cubicBezTo>
                    <a:pt x="9011" y="5861"/>
                    <a:pt x="9036" y="5748"/>
                    <a:pt x="9074" y="5648"/>
                  </a:cubicBezTo>
                  <a:lnTo>
                    <a:pt x="2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6"/>
            <p:cNvSpPr/>
            <p:nvPr/>
          </p:nvSpPr>
          <p:spPr>
            <a:xfrm>
              <a:off x="1049884" y="4652352"/>
              <a:ext cx="578129" cy="380136"/>
            </a:xfrm>
            <a:custGeom>
              <a:avLst/>
              <a:gdLst/>
              <a:ahLst/>
              <a:cxnLst/>
              <a:rect l="l" t="t" r="r" b="b"/>
              <a:pathLst>
                <a:path w="8472" h="5572" extrusionOk="0">
                  <a:moveTo>
                    <a:pt x="327" y="0"/>
                  </a:moveTo>
                  <a:cubicBezTo>
                    <a:pt x="214" y="50"/>
                    <a:pt x="114" y="113"/>
                    <a:pt x="1" y="163"/>
                  </a:cubicBezTo>
                  <a:lnTo>
                    <a:pt x="8421" y="5572"/>
                  </a:lnTo>
                  <a:cubicBezTo>
                    <a:pt x="8446" y="5459"/>
                    <a:pt x="8459" y="5333"/>
                    <a:pt x="8471" y="5220"/>
                  </a:cubicBezTo>
                  <a:lnTo>
                    <a:pt x="3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6"/>
            <p:cNvSpPr/>
            <p:nvPr/>
          </p:nvSpPr>
          <p:spPr>
            <a:xfrm>
              <a:off x="1109868" y="4625814"/>
              <a:ext cx="521558" cy="344183"/>
            </a:xfrm>
            <a:custGeom>
              <a:avLst/>
              <a:gdLst/>
              <a:ahLst/>
              <a:cxnLst/>
              <a:rect l="l" t="t" r="r" b="b"/>
              <a:pathLst>
                <a:path w="7643" h="5045" extrusionOk="0">
                  <a:moveTo>
                    <a:pt x="377" y="0"/>
                  </a:moveTo>
                  <a:cubicBezTo>
                    <a:pt x="251" y="50"/>
                    <a:pt x="126" y="88"/>
                    <a:pt x="0" y="138"/>
                  </a:cubicBezTo>
                  <a:lnTo>
                    <a:pt x="7630" y="5045"/>
                  </a:lnTo>
                  <a:cubicBezTo>
                    <a:pt x="7630" y="4969"/>
                    <a:pt x="7642" y="4907"/>
                    <a:pt x="7642" y="4844"/>
                  </a:cubicBezTo>
                  <a:lnTo>
                    <a:pt x="7642" y="4656"/>
                  </a:lnTo>
                  <a:lnTo>
                    <a:pt x="3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6"/>
            <p:cNvSpPr/>
            <p:nvPr/>
          </p:nvSpPr>
          <p:spPr>
            <a:xfrm>
              <a:off x="1180087" y="4608690"/>
              <a:ext cx="451339" cy="294517"/>
            </a:xfrm>
            <a:custGeom>
              <a:avLst/>
              <a:gdLst/>
              <a:ahLst/>
              <a:cxnLst/>
              <a:rect l="l" t="t" r="r" b="b"/>
              <a:pathLst>
                <a:path w="6614" h="4317" extrusionOk="0">
                  <a:moveTo>
                    <a:pt x="465" y="0"/>
                  </a:moveTo>
                  <a:cubicBezTo>
                    <a:pt x="314" y="25"/>
                    <a:pt x="151" y="50"/>
                    <a:pt x="0" y="75"/>
                  </a:cubicBezTo>
                  <a:lnTo>
                    <a:pt x="6613" y="4317"/>
                  </a:lnTo>
                  <a:lnTo>
                    <a:pt x="6613" y="3940"/>
                  </a:ln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6"/>
            <p:cNvSpPr/>
            <p:nvPr/>
          </p:nvSpPr>
          <p:spPr>
            <a:xfrm>
              <a:off x="1268253" y="4603505"/>
              <a:ext cx="363173" cy="233799"/>
            </a:xfrm>
            <a:custGeom>
              <a:avLst/>
              <a:gdLst/>
              <a:ahLst/>
              <a:cxnLst/>
              <a:rect l="l" t="t" r="r" b="b"/>
              <a:pathLst>
                <a:path w="5322" h="3427" extrusionOk="0">
                  <a:moveTo>
                    <a:pt x="1" y="1"/>
                  </a:moveTo>
                  <a:lnTo>
                    <a:pt x="5321" y="3427"/>
                  </a:lnTo>
                  <a:lnTo>
                    <a:pt x="5321" y="3038"/>
                  </a:lnTo>
                  <a:lnTo>
                    <a:pt x="5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6"/>
            <p:cNvSpPr/>
            <p:nvPr/>
          </p:nvSpPr>
          <p:spPr>
            <a:xfrm>
              <a:off x="1371023" y="4603505"/>
              <a:ext cx="260404" cy="167009"/>
            </a:xfrm>
            <a:custGeom>
              <a:avLst/>
              <a:gdLst/>
              <a:ahLst/>
              <a:cxnLst/>
              <a:rect l="l" t="t" r="r" b="b"/>
              <a:pathLst>
                <a:path w="3816" h="2448" extrusionOk="0">
                  <a:moveTo>
                    <a:pt x="1" y="1"/>
                  </a:moveTo>
                  <a:lnTo>
                    <a:pt x="3815" y="2448"/>
                  </a:lnTo>
                  <a:lnTo>
                    <a:pt x="3815" y="2059"/>
                  </a:lnTo>
                  <a:lnTo>
                    <a:pt x="6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6"/>
            <p:cNvSpPr/>
            <p:nvPr/>
          </p:nvSpPr>
          <p:spPr>
            <a:xfrm>
              <a:off x="1474680" y="4603505"/>
              <a:ext cx="156747" cy="100287"/>
            </a:xfrm>
            <a:custGeom>
              <a:avLst/>
              <a:gdLst/>
              <a:ahLst/>
              <a:cxnLst/>
              <a:rect l="l" t="t" r="r" b="b"/>
              <a:pathLst>
                <a:path w="2297" h="1470" extrusionOk="0">
                  <a:moveTo>
                    <a:pt x="0" y="1"/>
                  </a:moveTo>
                  <a:lnTo>
                    <a:pt x="2296" y="1469"/>
                  </a:lnTo>
                  <a:lnTo>
                    <a:pt x="2296" y="1093"/>
                  </a:lnTo>
                  <a:lnTo>
                    <a:pt x="6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6"/>
            <p:cNvSpPr/>
            <p:nvPr/>
          </p:nvSpPr>
          <p:spPr>
            <a:xfrm>
              <a:off x="1579155" y="4603505"/>
              <a:ext cx="52272" cy="33497"/>
            </a:xfrm>
            <a:custGeom>
              <a:avLst/>
              <a:gdLst/>
              <a:ahLst/>
              <a:cxnLst/>
              <a:rect l="l" t="t" r="r" b="b"/>
              <a:pathLst>
                <a:path w="766" h="491" extrusionOk="0">
                  <a:moveTo>
                    <a:pt x="0" y="1"/>
                  </a:moveTo>
                  <a:lnTo>
                    <a:pt x="765" y="490"/>
                  </a:lnTo>
                  <a:lnTo>
                    <a:pt x="765" y="114"/>
                  </a:lnTo>
                  <a:lnTo>
                    <a:pt x="5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1">
  <p:cSld name="CUSTOM_15">
    <p:spTree>
      <p:nvGrpSpPr>
        <p:cNvPr id="1" name="Shape 918"/>
        <p:cNvGrpSpPr/>
        <p:nvPr/>
      </p:nvGrpSpPr>
      <p:grpSpPr>
        <a:xfrm>
          <a:off x="0" y="0"/>
          <a:ext cx="0" cy="0"/>
          <a:chOff x="0" y="0"/>
          <a:chExt cx="0" cy="0"/>
        </a:xfrm>
      </p:grpSpPr>
      <p:sp>
        <p:nvSpPr>
          <p:cNvPr id="919" name="Google Shape;919;p28"/>
          <p:cNvSpPr txBox="1">
            <a:spLocks noGrp="1"/>
          </p:cNvSpPr>
          <p:nvPr>
            <p:ph type="title"/>
          </p:nvPr>
        </p:nvSpPr>
        <p:spPr>
          <a:xfrm>
            <a:off x="720000" y="540000"/>
            <a:ext cx="77040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20" name="Google Shape;920;p28"/>
          <p:cNvSpPr txBox="1">
            <a:spLocks noGrp="1"/>
          </p:cNvSpPr>
          <p:nvPr>
            <p:ph type="subTitle" idx="1"/>
          </p:nvPr>
        </p:nvSpPr>
        <p:spPr>
          <a:xfrm>
            <a:off x="6372345" y="3057838"/>
            <a:ext cx="1795800" cy="81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21" name="Google Shape;921;p28"/>
          <p:cNvSpPr txBox="1">
            <a:spLocks noGrp="1"/>
          </p:cNvSpPr>
          <p:nvPr>
            <p:ph type="subTitle" idx="2"/>
          </p:nvPr>
        </p:nvSpPr>
        <p:spPr>
          <a:xfrm>
            <a:off x="6372325" y="2703525"/>
            <a:ext cx="1795800" cy="252600"/>
          </a:xfrm>
          <a:prstGeom prst="rect">
            <a:avLst/>
          </a:prstGeom>
        </p:spPr>
        <p:txBody>
          <a:bodyPr spcFirstLastPara="1" wrap="square" lIns="91425" tIns="91425" rIns="91425" bIns="91425" anchor="t" anchorCtr="0">
            <a:noAutofit/>
          </a:bodyPr>
          <a:lstStyle>
            <a:lvl1pPr lvl="0" algn="ctr" rtl="0">
              <a:lnSpc>
                <a:spcPct val="110000"/>
              </a:lnSpc>
              <a:spcBef>
                <a:spcPts val="0"/>
              </a:spcBef>
              <a:spcAft>
                <a:spcPts val="0"/>
              </a:spcAft>
              <a:buSzPts val="1600"/>
              <a:buFont typeface="Exo Thin"/>
              <a:buNone/>
              <a:defRPr sz="1400">
                <a:solidFill>
                  <a:schemeClr val="lt1"/>
                </a:solidFill>
                <a:latin typeface="Exo Thin"/>
                <a:ea typeface="Exo Thin"/>
                <a:cs typeface="Exo Thin"/>
                <a:sym typeface="Exo Thin"/>
              </a:defRPr>
            </a:lvl1pPr>
            <a:lvl2pPr lvl="1" algn="ctr" rtl="0">
              <a:lnSpc>
                <a:spcPct val="100000"/>
              </a:lnSpc>
              <a:spcBef>
                <a:spcPts val="160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922" name="Google Shape;922;p28"/>
          <p:cNvSpPr txBox="1">
            <a:spLocks noGrp="1"/>
          </p:cNvSpPr>
          <p:nvPr>
            <p:ph type="subTitle" idx="3"/>
          </p:nvPr>
        </p:nvSpPr>
        <p:spPr>
          <a:xfrm>
            <a:off x="4604149" y="3060680"/>
            <a:ext cx="1795800" cy="81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160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23" name="Google Shape;923;p28"/>
          <p:cNvSpPr txBox="1">
            <a:spLocks noGrp="1"/>
          </p:cNvSpPr>
          <p:nvPr>
            <p:ph type="subTitle" idx="4"/>
          </p:nvPr>
        </p:nvSpPr>
        <p:spPr>
          <a:xfrm>
            <a:off x="4604125" y="2703525"/>
            <a:ext cx="1795800" cy="254400"/>
          </a:xfrm>
          <a:prstGeom prst="rect">
            <a:avLst/>
          </a:prstGeom>
        </p:spPr>
        <p:txBody>
          <a:bodyPr spcFirstLastPara="1" wrap="square" lIns="91425" tIns="91425" rIns="91425" bIns="91425" anchor="t" anchorCtr="0">
            <a:noAutofit/>
          </a:bodyPr>
          <a:lstStyle>
            <a:lvl1pPr lvl="0" algn="ctr" rtl="0">
              <a:lnSpc>
                <a:spcPct val="110000"/>
              </a:lnSpc>
              <a:spcBef>
                <a:spcPts val="0"/>
              </a:spcBef>
              <a:spcAft>
                <a:spcPts val="0"/>
              </a:spcAft>
              <a:buSzPts val="1600"/>
              <a:buFont typeface="Exo Thin"/>
              <a:buNone/>
              <a:defRPr sz="1400">
                <a:solidFill>
                  <a:schemeClr val="lt1"/>
                </a:solidFill>
                <a:latin typeface="Exo Thin"/>
                <a:ea typeface="Exo Thin"/>
                <a:cs typeface="Exo Thin"/>
                <a:sym typeface="Exo Thin"/>
              </a:defRPr>
            </a:lvl1pPr>
            <a:lvl2pPr lvl="1" algn="ctr" rtl="0">
              <a:lnSpc>
                <a:spcPct val="100000"/>
              </a:lnSpc>
              <a:spcBef>
                <a:spcPts val="160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924" name="Google Shape;924;p28"/>
          <p:cNvSpPr txBox="1">
            <a:spLocks noGrp="1"/>
          </p:cNvSpPr>
          <p:nvPr>
            <p:ph type="subTitle" idx="5"/>
          </p:nvPr>
        </p:nvSpPr>
        <p:spPr>
          <a:xfrm>
            <a:off x="2791068" y="3057838"/>
            <a:ext cx="1795800" cy="81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25" name="Google Shape;925;p28"/>
          <p:cNvSpPr txBox="1">
            <a:spLocks noGrp="1"/>
          </p:cNvSpPr>
          <p:nvPr>
            <p:ph type="subTitle" idx="6"/>
          </p:nvPr>
        </p:nvSpPr>
        <p:spPr>
          <a:xfrm>
            <a:off x="2791050" y="2703525"/>
            <a:ext cx="1795800" cy="252600"/>
          </a:xfrm>
          <a:prstGeom prst="rect">
            <a:avLst/>
          </a:prstGeom>
        </p:spPr>
        <p:txBody>
          <a:bodyPr spcFirstLastPara="1" wrap="square" lIns="91425" tIns="91425" rIns="91425" bIns="91425" anchor="t" anchorCtr="0">
            <a:noAutofit/>
          </a:bodyPr>
          <a:lstStyle>
            <a:lvl1pPr lvl="0" algn="ctr" rtl="0">
              <a:lnSpc>
                <a:spcPct val="110000"/>
              </a:lnSpc>
              <a:spcBef>
                <a:spcPts val="0"/>
              </a:spcBef>
              <a:spcAft>
                <a:spcPts val="0"/>
              </a:spcAft>
              <a:buSzPts val="1600"/>
              <a:buFont typeface="Exo Thin"/>
              <a:buNone/>
              <a:defRPr sz="1400">
                <a:solidFill>
                  <a:schemeClr val="lt1"/>
                </a:solidFill>
                <a:latin typeface="Exo Thin"/>
                <a:ea typeface="Exo Thin"/>
                <a:cs typeface="Exo Thin"/>
                <a:sym typeface="Exo Thin"/>
              </a:defRPr>
            </a:lvl1pPr>
            <a:lvl2pPr lvl="1" algn="ctr" rtl="0">
              <a:lnSpc>
                <a:spcPct val="100000"/>
              </a:lnSpc>
              <a:spcBef>
                <a:spcPts val="160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926" name="Google Shape;926;p28"/>
          <p:cNvSpPr txBox="1">
            <a:spLocks noGrp="1"/>
          </p:cNvSpPr>
          <p:nvPr>
            <p:ph type="subTitle" idx="7"/>
          </p:nvPr>
        </p:nvSpPr>
        <p:spPr>
          <a:xfrm>
            <a:off x="975863" y="3058730"/>
            <a:ext cx="1795800" cy="81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27" name="Google Shape;927;p28"/>
          <p:cNvSpPr txBox="1">
            <a:spLocks noGrp="1"/>
          </p:cNvSpPr>
          <p:nvPr>
            <p:ph type="subTitle" idx="8"/>
          </p:nvPr>
        </p:nvSpPr>
        <p:spPr>
          <a:xfrm>
            <a:off x="977759" y="2703525"/>
            <a:ext cx="1795800" cy="254400"/>
          </a:xfrm>
          <a:prstGeom prst="rect">
            <a:avLst/>
          </a:prstGeom>
        </p:spPr>
        <p:txBody>
          <a:bodyPr spcFirstLastPara="1" wrap="square" lIns="91425" tIns="91425" rIns="91425" bIns="91425" anchor="t" anchorCtr="0">
            <a:noAutofit/>
          </a:bodyPr>
          <a:lstStyle>
            <a:lvl1pPr lvl="0" algn="ctr" rtl="0">
              <a:lnSpc>
                <a:spcPct val="110000"/>
              </a:lnSpc>
              <a:spcBef>
                <a:spcPts val="0"/>
              </a:spcBef>
              <a:spcAft>
                <a:spcPts val="0"/>
              </a:spcAft>
              <a:buSzPts val="1600"/>
              <a:buFont typeface="Exo Thin"/>
              <a:buNone/>
              <a:defRPr sz="1400">
                <a:solidFill>
                  <a:schemeClr val="lt1"/>
                </a:solidFill>
                <a:latin typeface="Exo Thin"/>
                <a:ea typeface="Exo Thin"/>
                <a:cs typeface="Exo Thin"/>
                <a:sym typeface="Exo Thin"/>
              </a:defRPr>
            </a:lvl1pPr>
            <a:lvl2pPr lvl="1" algn="ctr" rtl="0">
              <a:lnSpc>
                <a:spcPct val="100000"/>
              </a:lnSpc>
              <a:spcBef>
                <a:spcPts val="160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928" name="Google Shape;928;p28"/>
          <p:cNvSpPr/>
          <p:nvPr/>
        </p:nvSpPr>
        <p:spPr>
          <a:xfrm rot="10800000" flipH="1">
            <a:off x="305875" y="16531"/>
            <a:ext cx="662884" cy="662724"/>
          </a:xfrm>
          <a:custGeom>
            <a:avLst/>
            <a:gdLst/>
            <a:ahLst/>
            <a:cxnLst/>
            <a:rect l="l" t="t" r="r" b="b"/>
            <a:pathLst>
              <a:path w="15951" h="15951" extrusionOk="0">
                <a:moveTo>
                  <a:pt x="1" y="1"/>
                </a:moveTo>
                <a:lnTo>
                  <a:pt x="1" y="3778"/>
                </a:lnTo>
                <a:cubicBezTo>
                  <a:pt x="1" y="10504"/>
                  <a:pt x="5447" y="15950"/>
                  <a:pt x="12173" y="15950"/>
                </a:cubicBezTo>
                <a:lnTo>
                  <a:pt x="15951" y="15950"/>
                </a:lnTo>
                <a:lnTo>
                  <a:pt x="15951" y="12173"/>
                </a:lnTo>
                <a:cubicBezTo>
                  <a:pt x="15951" y="5459"/>
                  <a:pt x="10492" y="1"/>
                  <a:pt x="37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9" name="Google Shape;929;p28"/>
          <p:cNvGrpSpPr/>
          <p:nvPr/>
        </p:nvGrpSpPr>
        <p:grpSpPr>
          <a:xfrm rot="10800000" flipH="1">
            <a:off x="816344" y="-115270"/>
            <a:ext cx="817859" cy="817646"/>
            <a:chOff x="813569" y="4603505"/>
            <a:chExt cx="817859" cy="817646"/>
          </a:xfrm>
        </p:grpSpPr>
        <p:sp>
          <p:nvSpPr>
            <p:cNvPr id="930" name="Google Shape;930;p28"/>
            <p:cNvSpPr/>
            <p:nvPr/>
          </p:nvSpPr>
          <p:spPr>
            <a:xfrm>
              <a:off x="813569" y="5417671"/>
              <a:ext cx="5186" cy="3479"/>
            </a:xfrm>
            <a:custGeom>
              <a:avLst/>
              <a:gdLst/>
              <a:ahLst/>
              <a:cxnLst/>
              <a:rect l="l" t="t" r="r" b="b"/>
              <a:pathLst>
                <a:path w="76" h="51" extrusionOk="0">
                  <a:moveTo>
                    <a:pt x="0" y="1"/>
                  </a:moveTo>
                  <a:lnTo>
                    <a:pt x="0" y="51"/>
                  </a:lnTo>
                  <a:lnTo>
                    <a:pt x="76" y="5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8"/>
            <p:cNvSpPr/>
            <p:nvPr/>
          </p:nvSpPr>
          <p:spPr>
            <a:xfrm>
              <a:off x="813569" y="5350881"/>
              <a:ext cx="108843" cy="70269"/>
            </a:xfrm>
            <a:custGeom>
              <a:avLst/>
              <a:gdLst/>
              <a:ahLst/>
              <a:cxnLst/>
              <a:rect l="l" t="t" r="r" b="b"/>
              <a:pathLst>
                <a:path w="1595" h="1030" extrusionOk="0">
                  <a:moveTo>
                    <a:pt x="0" y="1"/>
                  </a:moveTo>
                  <a:lnTo>
                    <a:pt x="0" y="390"/>
                  </a:lnTo>
                  <a:lnTo>
                    <a:pt x="992" y="1030"/>
                  </a:lnTo>
                  <a:lnTo>
                    <a:pt x="1594" y="1030"/>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8"/>
            <p:cNvSpPr/>
            <p:nvPr/>
          </p:nvSpPr>
          <p:spPr>
            <a:xfrm>
              <a:off x="813569" y="5284160"/>
              <a:ext cx="212431" cy="136991"/>
            </a:xfrm>
            <a:custGeom>
              <a:avLst/>
              <a:gdLst/>
              <a:ahLst/>
              <a:cxnLst/>
              <a:rect l="l" t="t" r="r" b="b"/>
              <a:pathLst>
                <a:path w="3113" h="2008" extrusionOk="0">
                  <a:moveTo>
                    <a:pt x="0" y="0"/>
                  </a:moveTo>
                  <a:lnTo>
                    <a:pt x="0" y="389"/>
                  </a:lnTo>
                  <a:lnTo>
                    <a:pt x="2523" y="2008"/>
                  </a:lnTo>
                  <a:lnTo>
                    <a:pt x="3112" y="2008"/>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8"/>
            <p:cNvSpPr/>
            <p:nvPr/>
          </p:nvSpPr>
          <p:spPr>
            <a:xfrm>
              <a:off x="813569" y="5218189"/>
              <a:ext cx="316019" cy="202962"/>
            </a:xfrm>
            <a:custGeom>
              <a:avLst/>
              <a:gdLst/>
              <a:ahLst/>
              <a:cxnLst/>
              <a:rect l="l" t="t" r="r" b="b"/>
              <a:pathLst>
                <a:path w="4631" h="2975" extrusionOk="0">
                  <a:moveTo>
                    <a:pt x="0" y="1"/>
                  </a:moveTo>
                  <a:lnTo>
                    <a:pt x="0" y="377"/>
                  </a:lnTo>
                  <a:lnTo>
                    <a:pt x="4041" y="2975"/>
                  </a:lnTo>
                  <a:lnTo>
                    <a:pt x="4631" y="2975"/>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8"/>
            <p:cNvSpPr/>
            <p:nvPr/>
          </p:nvSpPr>
          <p:spPr>
            <a:xfrm>
              <a:off x="813569" y="5151467"/>
              <a:ext cx="413671" cy="268865"/>
            </a:xfrm>
            <a:custGeom>
              <a:avLst/>
              <a:gdLst/>
              <a:ahLst/>
              <a:cxnLst/>
              <a:rect l="l" t="t" r="r" b="b"/>
              <a:pathLst>
                <a:path w="6062" h="3941" extrusionOk="0">
                  <a:moveTo>
                    <a:pt x="0" y="0"/>
                  </a:moveTo>
                  <a:lnTo>
                    <a:pt x="0" y="377"/>
                  </a:lnTo>
                  <a:lnTo>
                    <a:pt x="5547" y="3940"/>
                  </a:lnTo>
                  <a:cubicBezTo>
                    <a:pt x="5710" y="3928"/>
                    <a:pt x="5886" y="3915"/>
                    <a:pt x="6061" y="389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8"/>
            <p:cNvSpPr/>
            <p:nvPr/>
          </p:nvSpPr>
          <p:spPr>
            <a:xfrm>
              <a:off x="813569" y="5084677"/>
              <a:ext cx="490714" cy="322829"/>
            </a:xfrm>
            <a:custGeom>
              <a:avLst/>
              <a:gdLst/>
              <a:ahLst/>
              <a:cxnLst/>
              <a:rect l="l" t="t" r="r" b="b"/>
              <a:pathLst>
                <a:path w="7191" h="4732" extrusionOk="0">
                  <a:moveTo>
                    <a:pt x="0" y="0"/>
                  </a:moveTo>
                  <a:lnTo>
                    <a:pt x="0" y="389"/>
                  </a:lnTo>
                  <a:lnTo>
                    <a:pt x="6777" y="4731"/>
                  </a:lnTo>
                  <a:cubicBezTo>
                    <a:pt x="6915" y="4694"/>
                    <a:pt x="7053" y="4668"/>
                    <a:pt x="7191" y="4618"/>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8"/>
            <p:cNvSpPr/>
            <p:nvPr/>
          </p:nvSpPr>
          <p:spPr>
            <a:xfrm>
              <a:off x="814388" y="5019593"/>
              <a:ext cx="554109" cy="365604"/>
            </a:xfrm>
            <a:custGeom>
              <a:avLst/>
              <a:gdLst/>
              <a:ahLst/>
              <a:cxnLst/>
              <a:rect l="l" t="t" r="r" b="b"/>
              <a:pathLst>
                <a:path w="8120" h="5359" extrusionOk="0">
                  <a:moveTo>
                    <a:pt x="26" y="1"/>
                  </a:moveTo>
                  <a:cubicBezTo>
                    <a:pt x="13" y="126"/>
                    <a:pt x="1" y="252"/>
                    <a:pt x="1" y="365"/>
                  </a:cubicBezTo>
                  <a:lnTo>
                    <a:pt x="7769" y="5359"/>
                  </a:lnTo>
                  <a:cubicBezTo>
                    <a:pt x="7894" y="5309"/>
                    <a:pt x="8007" y="5259"/>
                    <a:pt x="8120" y="5196"/>
                  </a:cubicBezTo>
                  <a:lnTo>
                    <a:pt x="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8"/>
            <p:cNvSpPr/>
            <p:nvPr/>
          </p:nvSpPr>
          <p:spPr>
            <a:xfrm>
              <a:off x="821280" y="4959694"/>
              <a:ext cx="602082" cy="396441"/>
            </a:xfrm>
            <a:custGeom>
              <a:avLst/>
              <a:gdLst/>
              <a:ahLst/>
              <a:cxnLst/>
              <a:rect l="l" t="t" r="r" b="b"/>
              <a:pathLst>
                <a:path w="8823" h="5811" extrusionOk="0">
                  <a:moveTo>
                    <a:pt x="76" y="0"/>
                  </a:moveTo>
                  <a:cubicBezTo>
                    <a:pt x="50" y="113"/>
                    <a:pt x="25" y="226"/>
                    <a:pt x="0" y="339"/>
                  </a:cubicBezTo>
                  <a:lnTo>
                    <a:pt x="8521" y="5810"/>
                  </a:lnTo>
                  <a:cubicBezTo>
                    <a:pt x="8621" y="5748"/>
                    <a:pt x="8722" y="5685"/>
                    <a:pt x="8822" y="5622"/>
                  </a:cubicBezTo>
                  <a:lnTo>
                    <a:pt x="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8"/>
            <p:cNvSpPr/>
            <p:nvPr/>
          </p:nvSpPr>
          <p:spPr>
            <a:xfrm>
              <a:off x="835815" y="4904024"/>
              <a:ext cx="635451" cy="417863"/>
            </a:xfrm>
            <a:custGeom>
              <a:avLst/>
              <a:gdLst/>
              <a:ahLst/>
              <a:cxnLst/>
              <a:rect l="l" t="t" r="r" b="b"/>
              <a:pathLst>
                <a:path w="9312" h="6125" extrusionOk="0">
                  <a:moveTo>
                    <a:pt x="114" y="0"/>
                  </a:moveTo>
                  <a:cubicBezTo>
                    <a:pt x="76" y="113"/>
                    <a:pt x="38" y="214"/>
                    <a:pt x="1" y="314"/>
                  </a:cubicBezTo>
                  <a:lnTo>
                    <a:pt x="9048" y="6124"/>
                  </a:lnTo>
                  <a:cubicBezTo>
                    <a:pt x="9136" y="6049"/>
                    <a:pt x="9224" y="5974"/>
                    <a:pt x="9312" y="5911"/>
                  </a:cubicBezTo>
                  <a:lnTo>
                    <a:pt x="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8"/>
            <p:cNvSpPr/>
            <p:nvPr/>
          </p:nvSpPr>
          <p:spPr>
            <a:xfrm>
              <a:off x="857242" y="4852653"/>
              <a:ext cx="654285" cy="430689"/>
            </a:xfrm>
            <a:custGeom>
              <a:avLst/>
              <a:gdLst/>
              <a:ahLst/>
              <a:cxnLst/>
              <a:rect l="l" t="t" r="r" b="b"/>
              <a:pathLst>
                <a:path w="9588" h="6313" extrusionOk="0">
                  <a:moveTo>
                    <a:pt x="138" y="1"/>
                  </a:moveTo>
                  <a:cubicBezTo>
                    <a:pt x="88" y="101"/>
                    <a:pt x="38" y="189"/>
                    <a:pt x="0" y="289"/>
                  </a:cubicBezTo>
                  <a:lnTo>
                    <a:pt x="9374" y="6313"/>
                  </a:lnTo>
                  <a:cubicBezTo>
                    <a:pt x="9450" y="6225"/>
                    <a:pt x="9525" y="6149"/>
                    <a:pt x="9588" y="6074"/>
                  </a:cubicBezTo>
                  <a:lnTo>
                    <a:pt x="1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8"/>
            <p:cNvSpPr/>
            <p:nvPr/>
          </p:nvSpPr>
          <p:spPr>
            <a:xfrm>
              <a:off x="883788" y="4804693"/>
              <a:ext cx="662883" cy="435874"/>
            </a:xfrm>
            <a:custGeom>
              <a:avLst/>
              <a:gdLst/>
              <a:ahLst/>
              <a:cxnLst/>
              <a:rect l="l" t="t" r="r" b="b"/>
              <a:pathLst>
                <a:path w="9714" h="6389" extrusionOk="0">
                  <a:moveTo>
                    <a:pt x="176" y="1"/>
                  </a:moveTo>
                  <a:cubicBezTo>
                    <a:pt x="113" y="89"/>
                    <a:pt x="51" y="177"/>
                    <a:pt x="0" y="277"/>
                  </a:cubicBezTo>
                  <a:lnTo>
                    <a:pt x="9525" y="6388"/>
                  </a:lnTo>
                  <a:cubicBezTo>
                    <a:pt x="9588" y="6300"/>
                    <a:pt x="9650" y="6212"/>
                    <a:pt x="9713" y="6125"/>
                  </a:cubicBezTo>
                  <a:lnTo>
                    <a:pt x="1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8"/>
            <p:cNvSpPr/>
            <p:nvPr/>
          </p:nvSpPr>
          <p:spPr>
            <a:xfrm>
              <a:off x="916338" y="4760212"/>
              <a:ext cx="660290" cy="434100"/>
            </a:xfrm>
            <a:custGeom>
              <a:avLst/>
              <a:gdLst/>
              <a:ahLst/>
              <a:cxnLst/>
              <a:rect l="l" t="t" r="r" b="b"/>
              <a:pathLst>
                <a:path w="9676" h="6363" extrusionOk="0">
                  <a:moveTo>
                    <a:pt x="214" y="0"/>
                  </a:moveTo>
                  <a:cubicBezTo>
                    <a:pt x="138" y="88"/>
                    <a:pt x="63" y="163"/>
                    <a:pt x="0" y="251"/>
                  </a:cubicBezTo>
                  <a:lnTo>
                    <a:pt x="9512" y="6363"/>
                  </a:lnTo>
                  <a:cubicBezTo>
                    <a:pt x="9562" y="6262"/>
                    <a:pt x="9625" y="6174"/>
                    <a:pt x="9675" y="6074"/>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8"/>
            <p:cNvSpPr/>
            <p:nvPr/>
          </p:nvSpPr>
          <p:spPr>
            <a:xfrm>
              <a:off x="954826" y="4719960"/>
              <a:ext cx="644936" cy="423866"/>
            </a:xfrm>
            <a:custGeom>
              <a:avLst/>
              <a:gdLst/>
              <a:ahLst/>
              <a:cxnLst/>
              <a:rect l="l" t="t" r="r" b="b"/>
              <a:pathLst>
                <a:path w="9451" h="6213" extrusionOk="0">
                  <a:moveTo>
                    <a:pt x="239" y="1"/>
                  </a:moveTo>
                  <a:cubicBezTo>
                    <a:pt x="151" y="76"/>
                    <a:pt x="76" y="151"/>
                    <a:pt x="1" y="226"/>
                  </a:cubicBezTo>
                  <a:lnTo>
                    <a:pt x="9325" y="6212"/>
                  </a:lnTo>
                  <a:cubicBezTo>
                    <a:pt x="9375" y="6112"/>
                    <a:pt x="9413" y="6011"/>
                    <a:pt x="9450" y="5911"/>
                  </a:cubicBezTo>
                  <a:lnTo>
                    <a:pt x="2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8"/>
            <p:cNvSpPr/>
            <p:nvPr/>
          </p:nvSpPr>
          <p:spPr>
            <a:xfrm>
              <a:off x="998500" y="4683120"/>
              <a:ext cx="619210" cy="407629"/>
            </a:xfrm>
            <a:custGeom>
              <a:avLst/>
              <a:gdLst/>
              <a:ahLst/>
              <a:cxnLst/>
              <a:rect l="l" t="t" r="r" b="b"/>
              <a:pathLst>
                <a:path w="9074" h="5975" extrusionOk="0">
                  <a:moveTo>
                    <a:pt x="289" y="1"/>
                  </a:moveTo>
                  <a:cubicBezTo>
                    <a:pt x="189" y="76"/>
                    <a:pt x="101" y="139"/>
                    <a:pt x="1" y="214"/>
                  </a:cubicBezTo>
                  <a:lnTo>
                    <a:pt x="8973" y="5974"/>
                  </a:lnTo>
                  <a:cubicBezTo>
                    <a:pt x="9011" y="5861"/>
                    <a:pt x="9036" y="5748"/>
                    <a:pt x="9074" y="5648"/>
                  </a:cubicBezTo>
                  <a:lnTo>
                    <a:pt x="2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8"/>
            <p:cNvSpPr/>
            <p:nvPr/>
          </p:nvSpPr>
          <p:spPr>
            <a:xfrm>
              <a:off x="1049884" y="4652352"/>
              <a:ext cx="578129" cy="380136"/>
            </a:xfrm>
            <a:custGeom>
              <a:avLst/>
              <a:gdLst/>
              <a:ahLst/>
              <a:cxnLst/>
              <a:rect l="l" t="t" r="r" b="b"/>
              <a:pathLst>
                <a:path w="8472" h="5572" extrusionOk="0">
                  <a:moveTo>
                    <a:pt x="327" y="0"/>
                  </a:moveTo>
                  <a:cubicBezTo>
                    <a:pt x="214" y="50"/>
                    <a:pt x="114" y="113"/>
                    <a:pt x="1" y="163"/>
                  </a:cubicBezTo>
                  <a:lnTo>
                    <a:pt x="8421" y="5572"/>
                  </a:lnTo>
                  <a:cubicBezTo>
                    <a:pt x="8446" y="5459"/>
                    <a:pt x="8459" y="5333"/>
                    <a:pt x="8471" y="5220"/>
                  </a:cubicBezTo>
                  <a:lnTo>
                    <a:pt x="3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8"/>
            <p:cNvSpPr/>
            <p:nvPr/>
          </p:nvSpPr>
          <p:spPr>
            <a:xfrm>
              <a:off x="1109868" y="4625814"/>
              <a:ext cx="521558" cy="344183"/>
            </a:xfrm>
            <a:custGeom>
              <a:avLst/>
              <a:gdLst/>
              <a:ahLst/>
              <a:cxnLst/>
              <a:rect l="l" t="t" r="r" b="b"/>
              <a:pathLst>
                <a:path w="7643" h="5045" extrusionOk="0">
                  <a:moveTo>
                    <a:pt x="377" y="0"/>
                  </a:moveTo>
                  <a:cubicBezTo>
                    <a:pt x="251" y="50"/>
                    <a:pt x="126" y="88"/>
                    <a:pt x="0" y="138"/>
                  </a:cubicBezTo>
                  <a:lnTo>
                    <a:pt x="7630" y="5045"/>
                  </a:lnTo>
                  <a:cubicBezTo>
                    <a:pt x="7630" y="4969"/>
                    <a:pt x="7642" y="4907"/>
                    <a:pt x="7642" y="4844"/>
                  </a:cubicBezTo>
                  <a:lnTo>
                    <a:pt x="7642" y="4656"/>
                  </a:lnTo>
                  <a:lnTo>
                    <a:pt x="3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8"/>
            <p:cNvSpPr/>
            <p:nvPr/>
          </p:nvSpPr>
          <p:spPr>
            <a:xfrm>
              <a:off x="1180087" y="4608690"/>
              <a:ext cx="451339" cy="294517"/>
            </a:xfrm>
            <a:custGeom>
              <a:avLst/>
              <a:gdLst/>
              <a:ahLst/>
              <a:cxnLst/>
              <a:rect l="l" t="t" r="r" b="b"/>
              <a:pathLst>
                <a:path w="6614" h="4317" extrusionOk="0">
                  <a:moveTo>
                    <a:pt x="465" y="0"/>
                  </a:moveTo>
                  <a:cubicBezTo>
                    <a:pt x="314" y="25"/>
                    <a:pt x="151" y="50"/>
                    <a:pt x="0" y="75"/>
                  </a:cubicBezTo>
                  <a:lnTo>
                    <a:pt x="6613" y="4317"/>
                  </a:lnTo>
                  <a:lnTo>
                    <a:pt x="6613" y="3940"/>
                  </a:ln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8"/>
            <p:cNvSpPr/>
            <p:nvPr/>
          </p:nvSpPr>
          <p:spPr>
            <a:xfrm>
              <a:off x="1268253" y="4603505"/>
              <a:ext cx="363173" cy="233799"/>
            </a:xfrm>
            <a:custGeom>
              <a:avLst/>
              <a:gdLst/>
              <a:ahLst/>
              <a:cxnLst/>
              <a:rect l="l" t="t" r="r" b="b"/>
              <a:pathLst>
                <a:path w="5322" h="3427" extrusionOk="0">
                  <a:moveTo>
                    <a:pt x="1" y="1"/>
                  </a:moveTo>
                  <a:lnTo>
                    <a:pt x="5321" y="3427"/>
                  </a:lnTo>
                  <a:lnTo>
                    <a:pt x="5321" y="3038"/>
                  </a:lnTo>
                  <a:lnTo>
                    <a:pt x="5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8"/>
            <p:cNvSpPr/>
            <p:nvPr/>
          </p:nvSpPr>
          <p:spPr>
            <a:xfrm>
              <a:off x="1371023" y="4603505"/>
              <a:ext cx="260404" cy="167009"/>
            </a:xfrm>
            <a:custGeom>
              <a:avLst/>
              <a:gdLst/>
              <a:ahLst/>
              <a:cxnLst/>
              <a:rect l="l" t="t" r="r" b="b"/>
              <a:pathLst>
                <a:path w="3816" h="2448" extrusionOk="0">
                  <a:moveTo>
                    <a:pt x="1" y="1"/>
                  </a:moveTo>
                  <a:lnTo>
                    <a:pt x="3815" y="2448"/>
                  </a:lnTo>
                  <a:lnTo>
                    <a:pt x="3815" y="2059"/>
                  </a:lnTo>
                  <a:lnTo>
                    <a:pt x="6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8"/>
            <p:cNvSpPr/>
            <p:nvPr/>
          </p:nvSpPr>
          <p:spPr>
            <a:xfrm>
              <a:off x="1474680" y="4603505"/>
              <a:ext cx="156747" cy="100287"/>
            </a:xfrm>
            <a:custGeom>
              <a:avLst/>
              <a:gdLst/>
              <a:ahLst/>
              <a:cxnLst/>
              <a:rect l="l" t="t" r="r" b="b"/>
              <a:pathLst>
                <a:path w="2297" h="1470" extrusionOk="0">
                  <a:moveTo>
                    <a:pt x="0" y="1"/>
                  </a:moveTo>
                  <a:lnTo>
                    <a:pt x="2296" y="1469"/>
                  </a:lnTo>
                  <a:lnTo>
                    <a:pt x="2296" y="1093"/>
                  </a:lnTo>
                  <a:lnTo>
                    <a:pt x="6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8"/>
            <p:cNvSpPr/>
            <p:nvPr/>
          </p:nvSpPr>
          <p:spPr>
            <a:xfrm>
              <a:off x="1579155" y="4603505"/>
              <a:ext cx="52272" cy="33497"/>
            </a:xfrm>
            <a:custGeom>
              <a:avLst/>
              <a:gdLst/>
              <a:ahLst/>
              <a:cxnLst/>
              <a:rect l="l" t="t" r="r" b="b"/>
              <a:pathLst>
                <a:path w="766" h="491" extrusionOk="0">
                  <a:moveTo>
                    <a:pt x="0" y="1"/>
                  </a:moveTo>
                  <a:lnTo>
                    <a:pt x="765" y="490"/>
                  </a:lnTo>
                  <a:lnTo>
                    <a:pt x="765" y="114"/>
                  </a:lnTo>
                  <a:lnTo>
                    <a:pt x="5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1" name="Google Shape;951;p28"/>
          <p:cNvGrpSpPr/>
          <p:nvPr/>
        </p:nvGrpSpPr>
        <p:grpSpPr>
          <a:xfrm>
            <a:off x="6644375" y="4400001"/>
            <a:ext cx="2373891" cy="1000575"/>
            <a:chOff x="4063975" y="-546774"/>
            <a:chExt cx="2373891" cy="1000575"/>
          </a:xfrm>
        </p:grpSpPr>
        <p:grpSp>
          <p:nvGrpSpPr>
            <p:cNvPr id="952" name="Google Shape;952;p28"/>
            <p:cNvGrpSpPr/>
            <p:nvPr/>
          </p:nvGrpSpPr>
          <p:grpSpPr>
            <a:xfrm flipH="1">
              <a:off x="5560019" y="-414208"/>
              <a:ext cx="877847" cy="868009"/>
              <a:chOff x="6088588" y="-408158"/>
              <a:chExt cx="877847" cy="868009"/>
            </a:xfrm>
          </p:grpSpPr>
          <p:sp>
            <p:nvSpPr>
              <p:cNvPr id="953" name="Google Shape;953;p28"/>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8"/>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8"/>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8"/>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8"/>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8"/>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8"/>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8"/>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8"/>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8"/>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8"/>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8"/>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8"/>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8"/>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8"/>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8" name="Google Shape;968;p28"/>
            <p:cNvSpPr/>
            <p:nvPr/>
          </p:nvSpPr>
          <p:spPr>
            <a:xfrm>
              <a:off x="4628261" y="-54677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69" name="Google Shape;969;p28"/>
            <p:cNvSpPr/>
            <p:nvPr/>
          </p:nvSpPr>
          <p:spPr>
            <a:xfrm flipH="1">
              <a:off x="4063975" y="-15012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1">
  <p:cSld name="CUSTOM_8">
    <p:spTree>
      <p:nvGrpSpPr>
        <p:cNvPr id="1" name="Shape 970"/>
        <p:cNvGrpSpPr/>
        <p:nvPr/>
      </p:nvGrpSpPr>
      <p:grpSpPr>
        <a:xfrm>
          <a:off x="0" y="0"/>
          <a:ext cx="0" cy="0"/>
          <a:chOff x="0" y="0"/>
          <a:chExt cx="0" cy="0"/>
        </a:xfrm>
      </p:grpSpPr>
      <p:sp>
        <p:nvSpPr>
          <p:cNvPr id="971" name="Google Shape;971;p29"/>
          <p:cNvSpPr/>
          <p:nvPr/>
        </p:nvSpPr>
        <p:spPr>
          <a:xfrm flipH="1">
            <a:off x="927213" y="538950"/>
            <a:ext cx="4579200" cy="4065600"/>
          </a:xfrm>
          <a:prstGeom prst="round2DiagRect">
            <a:avLst>
              <a:gd name="adj1" fmla="val 0"/>
              <a:gd name="adj2"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9"/>
          <p:cNvSpPr txBox="1">
            <a:spLocks noGrp="1"/>
          </p:cNvSpPr>
          <p:nvPr>
            <p:ph type="subTitle" idx="1"/>
          </p:nvPr>
        </p:nvSpPr>
        <p:spPr>
          <a:xfrm>
            <a:off x="1758612" y="3190575"/>
            <a:ext cx="3470100" cy="657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a:solidFill>
                  <a:schemeClr val="dk1"/>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973" name="Google Shape;973;p29"/>
          <p:cNvSpPr txBox="1">
            <a:spLocks noGrp="1"/>
          </p:cNvSpPr>
          <p:nvPr>
            <p:ph type="ctrTitle"/>
          </p:nvPr>
        </p:nvSpPr>
        <p:spPr>
          <a:xfrm>
            <a:off x="1758612" y="2127375"/>
            <a:ext cx="3470100" cy="1063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5200"/>
              <a:buNone/>
              <a:defRPr>
                <a:solidFill>
                  <a:schemeClr val="dk1"/>
                </a:solidFill>
              </a:defRPr>
            </a:lvl1pPr>
            <a:lvl2pPr lvl="1" rtl="0">
              <a:spcBef>
                <a:spcPts val="0"/>
              </a:spcBef>
              <a:spcAft>
                <a:spcPts val="0"/>
              </a:spcAft>
              <a:buClr>
                <a:schemeClr val="accent6"/>
              </a:buClr>
              <a:buSzPts val="5200"/>
              <a:buNone/>
              <a:defRPr sz="5200" b="1">
                <a:solidFill>
                  <a:schemeClr val="accent6"/>
                </a:solidFill>
              </a:defRPr>
            </a:lvl2pPr>
            <a:lvl3pPr lvl="2" rtl="0">
              <a:spcBef>
                <a:spcPts val="0"/>
              </a:spcBef>
              <a:spcAft>
                <a:spcPts val="0"/>
              </a:spcAft>
              <a:buClr>
                <a:schemeClr val="accent6"/>
              </a:buClr>
              <a:buSzPts val="5200"/>
              <a:buNone/>
              <a:defRPr sz="5200" b="1">
                <a:solidFill>
                  <a:schemeClr val="accent6"/>
                </a:solidFill>
              </a:defRPr>
            </a:lvl3pPr>
            <a:lvl4pPr lvl="3" rtl="0">
              <a:spcBef>
                <a:spcPts val="0"/>
              </a:spcBef>
              <a:spcAft>
                <a:spcPts val="0"/>
              </a:spcAft>
              <a:buClr>
                <a:schemeClr val="accent6"/>
              </a:buClr>
              <a:buSzPts val="5200"/>
              <a:buNone/>
              <a:defRPr sz="5200" b="1">
                <a:solidFill>
                  <a:schemeClr val="accent6"/>
                </a:solidFill>
              </a:defRPr>
            </a:lvl4pPr>
            <a:lvl5pPr lvl="4" rtl="0">
              <a:spcBef>
                <a:spcPts val="0"/>
              </a:spcBef>
              <a:spcAft>
                <a:spcPts val="0"/>
              </a:spcAft>
              <a:buClr>
                <a:schemeClr val="accent6"/>
              </a:buClr>
              <a:buSzPts val="5200"/>
              <a:buNone/>
              <a:defRPr sz="5200" b="1">
                <a:solidFill>
                  <a:schemeClr val="accent6"/>
                </a:solidFill>
              </a:defRPr>
            </a:lvl5pPr>
            <a:lvl6pPr lvl="5" rtl="0">
              <a:spcBef>
                <a:spcPts val="0"/>
              </a:spcBef>
              <a:spcAft>
                <a:spcPts val="0"/>
              </a:spcAft>
              <a:buClr>
                <a:schemeClr val="accent6"/>
              </a:buClr>
              <a:buSzPts val="5200"/>
              <a:buNone/>
              <a:defRPr sz="5200" b="1">
                <a:solidFill>
                  <a:schemeClr val="accent6"/>
                </a:solidFill>
              </a:defRPr>
            </a:lvl6pPr>
            <a:lvl7pPr lvl="6" rtl="0">
              <a:spcBef>
                <a:spcPts val="0"/>
              </a:spcBef>
              <a:spcAft>
                <a:spcPts val="0"/>
              </a:spcAft>
              <a:buClr>
                <a:schemeClr val="accent6"/>
              </a:buClr>
              <a:buSzPts val="5200"/>
              <a:buNone/>
              <a:defRPr sz="5200" b="1">
                <a:solidFill>
                  <a:schemeClr val="accent6"/>
                </a:solidFill>
              </a:defRPr>
            </a:lvl7pPr>
            <a:lvl8pPr lvl="7" rtl="0">
              <a:spcBef>
                <a:spcPts val="0"/>
              </a:spcBef>
              <a:spcAft>
                <a:spcPts val="0"/>
              </a:spcAft>
              <a:buClr>
                <a:schemeClr val="accent6"/>
              </a:buClr>
              <a:buSzPts val="5200"/>
              <a:buNone/>
              <a:defRPr sz="5200" b="1">
                <a:solidFill>
                  <a:schemeClr val="accent6"/>
                </a:solidFill>
              </a:defRPr>
            </a:lvl8pPr>
            <a:lvl9pPr lvl="8" rtl="0">
              <a:spcBef>
                <a:spcPts val="0"/>
              </a:spcBef>
              <a:spcAft>
                <a:spcPts val="0"/>
              </a:spcAft>
              <a:buClr>
                <a:schemeClr val="accent6"/>
              </a:buClr>
              <a:buSzPts val="5200"/>
              <a:buNone/>
              <a:defRPr sz="5200" b="1">
                <a:solidFill>
                  <a:schemeClr val="accent6"/>
                </a:solidFill>
              </a:defRPr>
            </a:lvl9pPr>
          </a:lstStyle>
          <a:p>
            <a:endParaRPr/>
          </a:p>
        </p:txBody>
      </p:sp>
      <p:sp>
        <p:nvSpPr>
          <p:cNvPr id="974" name="Google Shape;974;p29"/>
          <p:cNvSpPr txBox="1">
            <a:spLocks noGrp="1"/>
          </p:cNvSpPr>
          <p:nvPr>
            <p:ph type="title" idx="2" hasCustomPrompt="1"/>
          </p:nvPr>
        </p:nvSpPr>
        <p:spPr>
          <a:xfrm flipH="1">
            <a:off x="1758613" y="1649775"/>
            <a:ext cx="3470100" cy="47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2000"/>
              <a:buNone/>
              <a:defRPr>
                <a:solidFill>
                  <a:schemeClr val="dk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975" name="Google Shape;975;p29"/>
          <p:cNvGrpSpPr/>
          <p:nvPr/>
        </p:nvGrpSpPr>
        <p:grpSpPr>
          <a:xfrm rot="10800000" flipH="1">
            <a:off x="6655050" y="-306749"/>
            <a:ext cx="2373891" cy="1000575"/>
            <a:chOff x="4063975" y="-546774"/>
            <a:chExt cx="2373891" cy="1000575"/>
          </a:xfrm>
        </p:grpSpPr>
        <p:grpSp>
          <p:nvGrpSpPr>
            <p:cNvPr id="976" name="Google Shape;976;p29"/>
            <p:cNvGrpSpPr/>
            <p:nvPr/>
          </p:nvGrpSpPr>
          <p:grpSpPr>
            <a:xfrm flipH="1">
              <a:off x="5560019" y="-414208"/>
              <a:ext cx="877847" cy="868009"/>
              <a:chOff x="6088588" y="-408158"/>
              <a:chExt cx="877847" cy="868009"/>
            </a:xfrm>
          </p:grpSpPr>
          <p:sp>
            <p:nvSpPr>
              <p:cNvPr id="977" name="Google Shape;977;p29"/>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9"/>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9"/>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9"/>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9"/>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9"/>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9"/>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9"/>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9"/>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9"/>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9"/>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9"/>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9"/>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9"/>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9"/>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2" name="Google Shape;992;p29"/>
            <p:cNvSpPr/>
            <p:nvPr/>
          </p:nvSpPr>
          <p:spPr>
            <a:xfrm>
              <a:off x="4628261" y="-54677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993" name="Google Shape;993;p29"/>
            <p:cNvSpPr/>
            <p:nvPr/>
          </p:nvSpPr>
          <p:spPr>
            <a:xfrm flipH="1">
              <a:off x="4063975" y="-15012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4" name="Google Shape;994;p29"/>
          <p:cNvSpPr/>
          <p:nvPr/>
        </p:nvSpPr>
        <p:spPr>
          <a:xfrm>
            <a:off x="152400" y="4550425"/>
            <a:ext cx="662884" cy="662724"/>
          </a:xfrm>
          <a:custGeom>
            <a:avLst/>
            <a:gdLst/>
            <a:ahLst/>
            <a:cxnLst/>
            <a:rect l="l" t="t" r="r" b="b"/>
            <a:pathLst>
              <a:path w="15951" h="15951" extrusionOk="0">
                <a:moveTo>
                  <a:pt x="1" y="1"/>
                </a:moveTo>
                <a:lnTo>
                  <a:pt x="1" y="3778"/>
                </a:lnTo>
                <a:cubicBezTo>
                  <a:pt x="1" y="10504"/>
                  <a:pt x="5447" y="15950"/>
                  <a:pt x="12173" y="15950"/>
                </a:cubicBezTo>
                <a:lnTo>
                  <a:pt x="15951" y="15950"/>
                </a:lnTo>
                <a:lnTo>
                  <a:pt x="15951" y="12173"/>
                </a:lnTo>
                <a:cubicBezTo>
                  <a:pt x="15951" y="5459"/>
                  <a:pt x="10492" y="1"/>
                  <a:pt x="37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5" name="Google Shape;995;p29"/>
          <p:cNvGrpSpPr/>
          <p:nvPr/>
        </p:nvGrpSpPr>
        <p:grpSpPr>
          <a:xfrm>
            <a:off x="662869" y="4527305"/>
            <a:ext cx="817859" cy="817646"/>
            <a:chOff x="813569" y="4603505"/>
            <a:chExt cx="817859" cy="817646"/>
          </a:xfrm>
        </p:grpSpPr>
        <p:sp>
          <p:nvSpPr>
            <p:cNvPr id="996" name="Google Shape;996;p29"/>
            <p:cNvSpPr/>
            <p:nvPr/>
          </p:nvSpPr>
          <p:spPr>
            <a:xfrm>
              <a:off x="813569" y="5417671"/>
              <a:ext cx="5186" cy="3479"/>
            </a:xfrm>
            <a:custGeom>
              <a:avLst/>
              <a:gdLst/>
              <a:ahLst/>
              <a:cxnLst/>
              <a:rect l="l" t="t" r="r" b="b"/>
              <a:pathLst>
                <a:path w="76" h="51" extrusionOk="0">
                  <a:moveTo>
                    <a:pt x="0" y="1"/>
                  </a:moveTo>
                  <a:lnTo>
                    <a:pt x="0" y="51"/>
                  </a:lnTo>
                  <a:lnTo>
                    <a:pt x="76" y="5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9"/>
            <p:cNvSpPr/>
            <p:nvPr/>
          </p:nvSpPr>
          <p:spPr>
            <a:xfrm>
              <a:off x="813569" y="5350881"/>
              <a:ext cx="108843" cy="70269"/>
            </a:xfrm>
            <a:custGeom>
              <a:avLst/>
              <a:gdLst/>
              <a:ahLst/>
              <a:cxnLst/>
              <a:rect l="l" t="t" r="r" b="b"/>
              <a:pathLst>
                <a:path w="1595" h="1030" extrusionOk="0">
                  <a:moveTo>
                    <a:pt x="0" y="1"/>
                  </a:moveTo>
                  <a:lnTo>
                    <a:pt x="0" y="390"/>
                  </a:lnTo>
                  <a:lnTo>
                    <a:pt x="992" y="1030"/>
                  </a:lnTo>
                  <a:lnTo>
                    <a:pt x="1594" y="1030"/>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9"/>
            <p:cNvSpPr/>
            <p:nvPr/>
          </p:nvSpPr>
          <p:spPr>
            <a:xfrm>
              <a:off x="813569" y="5284160"/>
              <a:ext cx="212431" cy="136991"/>
            </a:xfrm>
            <a:custGeom>
              <a:avLst/>
              <a:gdLst/>
              <a:ahLst/>
              <a:cxnLst/>
              <a:rect l="l" t="t" r="r" b="b"/>
              <a:pathLst>
                <a:path w="3113" h="2008" extrusionOk="0">
                  <a:moveTo>
                    <a:pt x="0" y="0"/>
                  </a:moveTo>
                  <a:lnTo>
                    <a:pt x="0" y="389"/>
                  </a:lnTo>
                  <a:lnTo>
                    <a:pt x="2523" y="2008"/>
                  </a:lnTo>
                  <a:lnTo>
                    <a:pt x="3112" y="2008"/>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9"/>
            <p:cNvSpPr/>
            <p:nvPr/>
          </p:nvSpPr>
          <p:spPr>
            <a:xfrm>
              <a:off x="813569" y="5218189"/>
              <a:ext cx="316019" cy="202962"/>
            </a:xfrm>
            <a:custGeom>
              <a:avLst/>
              <a:gdLst/>
              <a:ahLst/>
              <a:cxnLst/>
              <a:rect l="l" t="t" r="r" b="b"/>
              <a:pathLst>
                <a:path w="4631" h="2975" extrusionOk="0">
                  <a:moveTo>
                    <a:pt x="0" y="1"/>
                  </a:moveTo>
                  <a:lnTo>
                    <a:pt x="0" y="377"/>
                  </a:lnTo>
                  <a:lnTo>
                    <a:pt x="4041" y="2975"/>
                  </a:lnTo>
                  <a:lnTo>
                    <a:pt x="4631" y="2975"/>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9"/>
            <p:cNvSpPr/>
            <p:nvPr/>
          </p:nvSpPr>
          <p:spPr>
            <a:xfrm>
              <a:off x="813569" y="5151467"/>
              <a:ext cx="413671" cy="268865"/>
            </a:xfrm>
            <a:custGeom>
              <a:avLst/>
              <a:gdLst/>
              <a:ahLst/>
              <a:cxnLst/>
              <a:rect l="l" t="t" r="r" b="b"/>
              <a:pathLst>
                <a:path w="6062" h="3941" extrusionOk="0">
                  <a:moveTo>
                    <a:pt x="0" y="0"/>
                  </a:moveTo>
                  <a:lnTo>
                    <a:pt x="0" y="377"/>
                  </a:lnTo>
                  <a:lnTo>
                    <a:pt x="5547" y="3940"/>
                  </a:lnTo>
                  <a:cubicBezTo>
                    <a:pt x="5710" y="3928"/>
                    <a:pt x="5886" y="3915"/>
                    <a:pt x="6061" y="389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9"/>
            <p:cNvSpPr/>
            <p:nvPr/>
          </p:nvSpPr>
          <p:spPr>
            <a:xfrm>
              <a:off x="813569" y="5084677"/>
              <a:ext cx="490714" cy="322829"/>
            </a:xfrm>
            <a:custGeom>
              <a:avLst/>
              <a:gdLst/>
              <a:ahLst/>
              <a:cxnLst/>
              <a:rect l="l" t="t" r="r" b="b"/>
              <a:pathLst>
                <a:path w="7191" h="4732" extrusionOk="0">
                  <a:moveTo>
                    <a:pt x="0" y="0"/>
                  </a:moveTo>
                  <a:lnTo>
                    <a:pt x="0" y="389"/>
                  </a:lnTo>
                  <a:lnTo>
                    <a:pt x="6777" y="4731"/>
                  </a:lnTo>
                  <a:cubicBezTo>
                    <a:pt x="6915" y="4694"/>
                    <a:pt x="7053" y="4668"/>
                    <a:pt x="7191" y="4618"/>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9"/>
            <p:cNvSpPr/>
            <p:nvPr/>
          </p:nvSpPr>
          <p:spPr>
            <a:xfrm>
              <a:off x="814388" y="5019593"/>
              <a:ext cx="554109" cy="365604"/>
            </a:xfrm>
            <a:custGeom>
              <a:avLst/>
              <a:gdLst/>
              <a:ahLst/>
              <a:cxnLst/>
              <a:rect l="l" t="t" r="r" b="b"/>
              <a:pathLst>
                <a:path w="8120" h="5359" extrusionOk="0">
                  <a:moveTo>
                    <a:pt x="26" y="1"/>
                  </a:moveTo>
                  <a:cubicBezTo>
                    <a:pt x="13" y="126"/>
                    <a:pt x="1" y="252"/>
                    <a:pt x="1" y="365"/>
                  </a:cubicBezTo>
                  <a:lnTo>
                    <a:pt x="7769" y="5359"/>
                  </a:lnTo>
                  <a:cubicBezTo>
                    <a:pt x="7894" y="5309"/>
                    <a:pt x="8007" y="5259"/>
                    <a:pt x="8120" y="5196"/>
                  </a:cubicBezTo>
                  <a:lnTo>
                    <a:pt x="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9"/>
            <p:cNvSpPr/>
            <p:nvPr/>
          </p:nvSpPr>
          <p:spPr>
            <a:xfrm>
              <a:off x="821280" y="4959694"/>
              <a:ext cx="602082" cy="396441"/>
            </a:xfrm>
            <a:custGeom>
              <a:avLst/>
              <a:gdLst/>
              <a:ahLst/>
              <a:cxnLst/>
              <a:rect l="l" t="t" r="r" b="b"/>
              <a:pathLst>
                <a:path w="8823" h="5811" extrusionOk="0">
                  <a:moveTo>
                    <a:pt x="76" y="0"/>
                  </a:moveTo>
                  <a:cubicBezTo>
                    <a:pt x="50" y="113"/>
                    <a:pt x="25" y="226"/>
                    <a:pt x="0" y="339"/>
                  </a:cubicBezTo>
                  <a:lnTo>
                    <a:pt x="8521" y="5810"/>
                  </a:lnTo>
                  <a:cubicBezTo>
                    <a:pt x="8621" y="5748"/>
                    <a:pt x="8722" y="5685"/>
                    <a:pt x="8822" y="5622"/>
                  </a:cubicBezTo>
                  <a:lnTo>
                    <a:pt x="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9"/>
            <p:cNvSpPr/>
            <p:nvPr/>
          </p:nvSpPr>
          <p:spPr>
            <a:xfrm>
              <a:off x="835815" y="4904024"/>
              <a:ext cx="635451" cy="417863"/>
            </a:xfrm>
            <a:custGeom>
              <a:avLst/>
              <a:gdLst/>
              <a:ahLst/>
              <a:cxnLst/>
              <a:rect l="l" t="t" r="r" b="b"/>
              <a:pathLst>
                <a:path w="9312" h="6125" extrusionOk="0">
                  <a:moveTo>
                    <a:pt x="114" y="0"/>
                  </a:moveTo>
                  <a:cubicBezTo>
                    <a:pt x="76" y="113"/>
                    <a:pt x="38" y="214"/>
                    <a:pt x="1" y="314"/>
                  </a:cubicBezTo>
                  <a:lnTo>
                    <a:pt x="9048" y="6124"/>
                  </a:lnTo>
                  <a:cubicBezTo>
                    <a:pt x="9136" y="6049"/>
                    <a:pt x="9224" y="5974"/>
                    <a:pt x="9312" y="5911"/>
                  </a:cubicBezTo>
                  <a:lnTo>
                    <a:pt x="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9"/>
            <p:cNvSpPr/>
            <p:nvPr/>
          </p:nvSpPr>
          <p:spPr>
            <a:xfrm>
              <a:off x="857242" y="4852653"/>
              <a:ext cx="654285" cy="430689"/>
            </a:xfrm>
            <a:custGeom>
              <a:avLst/>
              <a:gdLst/>
              <a:ahLst/>
              <a:cxnLst/>
              <a:rect l="l" t="t" r="r" b="b"/>
              <a:pathLst>
                <a:path w="9588" h="6313" extrusionOk="0">
                  <a:moveTo>
                    <a:pt x="138" y="1"/>
                  </a:moveTo>
                  <a:cubicBezTo>
                    <a:pt x="88" y="101"/>
                    <a:pt x="38" y="189"/>
                    <a:pt x="0" y="289"/>
                  </a:cubicBezTo>
                  <a:lnTo>
                    <a:pt x="9374" y="6313"/>
                  </a:lnTo>
                  <a:cubicBezTo>
                    <a:pt x="9450" y="6225"/>
                    <a:pt x="9525" y="6149"/>
                    <a:pt x="9588" y="6074"/>
                  </a:cubicBezTo>
                  <a:lnTo>
                    <a:pt x="1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9"/>
            <p:cNvSpPr/>
            <p:nvPr/>
          </p:nvSpPr>
          <p:spPr>
            <a:xfrm>
              <a:off x="883788" y="4804693"/>
              <a:ext cx="662883" cy="435874"/>
            </a:xfrm>
            <a:custGeom>
              <a:avLst/>
              <a:gdLst/>
              <a:ahLst/>
              <a:cxnLst/>
              <a:rect l="l" t="t" r="r" b="b"/>
              <a:pathLst>
                <a:path w="9714" h="6389" extrusionOk="0">
                  <a:moveTo>
                    <a:pt x="176" y="1"/>
                  </a:moveTo>
                  <a:cubicBezTo>
                    <a:pt x="113" y="89"/>
                    <a:pt x="51" y="177"/>
                    <a:pt x="0" y="277"/>
                  </a:cubicBezTo>
                  <a:lnTo>
                    <a:pt x="9525" y="6388"/>
                  </a:lnTo>
                  <a:cubicBezTo>
                    <a:pt x="9588" y="6300"/>
                    <a:pt x="9650" y="6212"/>
                    <a:pt x="9713" y="6125"/>
                  </a:cubicBezTo>
                  <a:lnTo>
                    <a:pt x="1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9"/>
            <p:cNvSpPr/>
            <p:nvPr/>
          </p:nvSpPr>
          <p:spPr>
            <a:xfrm>
              <a:off x="916338" y="4760212"/>
              <a:ext cx="660290" cy="434100"/>
            </a:xfrm>
            <a:custGeom>
              <a:avLst/>
              <a:gdLst/>
              <a:ahLst/>
              <a:cxnLst/>
              <a:rect l="l" t="t" r="r" b="b"/>
              <a:pathLst>
                <a:path w="9676" h="6363" extrusionOk="0">
                  <a:moveTo>
                    <a:pt x="214" y="0"/>
                  </a:moveTo>
                  <a:cubicBezTo>
                    <a:pt x="138" y="88"/>
                    <a:pt x="63" y="163"/>
                    <a:pt x="0" y="251"/>
                  </a:cubicBezTo>
                  <a:lnTo>
                    <a:pt x="9512" y="6363"/>
                  </a:lnTo>
                  <a:cubicBezTo>
                    <a:pt x="9562" y="6262"/>
                    <a:pt x="9625" y="6174"/>
                    <a:pt x="9675" y="6074"/>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9"/>
            <p:cNvSpPr/>
            <p:nvPr/>
          </p:nvSpPr>
          <p:spPr>
            <a:xfrm>
              <a:off x="954826" y="4719960"/>
              <a:ext cx="644936" cy="423866"/>
            </a:xfrm>
            <a:custGeom>
              <a:avLst/>
              <a:gdLst/>
              <a:ahLst/>
              <a:cxnLst/>
              <a:rect l="l" t="t" r="r" b="b"/>
              <a:pathLst>
                <a:path w="9451" h="6213" extrusionOk="0">
                  <a:moveTo>
                    <a:pt x="239" y="1"/>
                  </a:moveTo>
                  <a:cubicBezTo>
                    <a:pt x="151" y="76"/>
                    <a:pt x="76" y="151"/>
                    <a:pt x="1" y="226"/>
                  </a:cubicBezTo>
                  <a:lnTo>
                    <a:pt x="9325" y="6212"/>
                  </a:lnTo>
                  <a:cubicBezTo>
                    <a:pt x="9375" y="6112"/>
                    <a:pt x="9413" y="6011"/>
                    <a:pt x="9450" y="5911"/>
                  </a:cubicBezTo>
                  <a:lnTo>
                    <a:pt x="2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9"/>
            <p:cNvSpPr/>
            <p:nvPr/>
          </p:nvSpPr>
          <p:spPr>
            <a:xfrm>
              <a:off x="998500" y="4683120"/>
              <a:ext cx="619210" cy="407629"/>
            </a:xfrm>
            <a:custGeom>
              <a:avLst/>
              <a:gdLst/>
              <a:ahLst/>
              <a:cxnLst/>
              <a:rect l="l" t="t" r="r" b="b"/>
              <a:pathLst>
                <a:path w="9074" h="5975" extrusionOk="0">
                  <a:moveTo>
                    <a:pt x="289" y="1"/>
                  </a:moveTo>
                  <a:cubicBezTo>
                    <a:pt x="189" y="76"/>
                    <a:pt x="101" y="139"/>
                    <a:pt x="1" y="214"/>
                  </a:cubicBezTo>
                  <a:lnTo>
                    <a:pt x="8973" y="5974"/>
                  </a:lnTo>
                  <a:cubicBezTo>
                    <a:pt x="9011" y="5861"/>
                    <a:pt x="9036" y="5748"/>
                    <a:pt x="9074" y="5648"/>
                  </a:cubicBezTo>
                  <a:lnTo>
                    <a:pt x="2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9"/>
            <p:cNvSpPr/>
            <p:nvPr/>
          </p:nvSpPr>
          <p:spPr>
            <a:xfrm>
              <a:off x="1049884" y="4652352"/>
              <a:ext cx="578129" cy="380136"/>
            </a:xfrm>
            <a:custGeom>
              <a:avLst/>
              <a:gdLst/>
              <a:ahLst/>
              <a:cxnLst/>
              <a:rect l="l" t="t" r="r" b="b"/>
              <a:pathLst>
                <a:path w="8472" h="5572" extrusionOk="0">
                  <a:moveTo>
                    <a:pt x="327" y="0"/>
                  </a:moveTo>
                  <a:cubicBezTo>
                    <a:pt x="214" y="50"/>
                    <a:pt x="114" y="113"/>
                    <a:pt x="1" y="163"/>
                  </a:cubicBezTo>
                  <a:lnTo>
                    <a:pt x="8421" y="5572"/>
                  </a:lnTo>
                  <a:cubicBezTo>
                    <a:pt x="8446" y="5459"/>
                    <a:pt x="8459" y="5333"/>
                    <a:pt x="8471" y="5220"/>
                  </a:cubicBezTo>
                  <a:lnTo>
                    <a:pt x="3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9"/>
            <p:cNvSpPr/>
            <p:nvPr/>
          </p:nvSpPr>
          <p:spPr>
            <a:xfrm>
              <a:off x="1109868" y="4625814"/>
              <a:ext cx="521558" cy="344183"/>
            </a:xfrm>
            <a:custGeom>
              <a:avLst/>
              <a:gdLst/>
              <a:ahLst/>
              <a:cxnLst/>
              <a:rect l="l" t="t" r="r" b="b"/>
              <a:pathLst>
                <a:path w="7643" h="5045" extrusionOk="0">
                  <a:moveTo>
                    <a:pt x="377" y="0"/>
                  </a:moveTo>
                  <a:cubicBezTo>
                    <a:pt x="251" y="50"/>
                    <a:pt x="126" y="88"/>
                    <a:pt x="0" y="138"/>
                  </a:cubicBezTo>
                  <a:lnTo>
                    <a:pt x="7630" y="5045"/>
                  </a:lnTo>
                  <a:cubicBezTo>
                    <a:pt x="7630" y="4969"/>
                    <a:pt x="7642" y="4907"/>
                    <a:pt x="7642" y="4844"/>
                  </a:cubicBezTo>
                  <a:lnTo>
                    <a:pt x="7642" y="4656"/>
                  </a:lnTo>
                  <a:lnTo>
                    <a:pt x="3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9"/>
            <p:cNvSpPr/>
            <p:nvPr/>
          </p:nvSpPr>
          <p:spPr>
            <a:xfrm>
              <a:off x="1180087" y="4608690"/>
              <a:ext cx="451339" cy="294517"/>
            </a:xfrm>
            <a:custGeom>
              <a:avLst/>
              <a:gdLst/>
              <a:ahLst/>
              <a:cxnLst/>
              <a:rect l="l" t="t" r="r" b="b"/>
              <a:pathLst>
                <a:path w="6614" h="4317" extrusionOk="0">
                  <a:moveTo>
                    <a:pt x="465" y="0"/>
                  </a:moveTo>
                  <a:cubicBezTo>
                    <a:pt x="314" y="25"/>
                    <a:pt x="151" y="50"/>
                    <a:pt x="0" y="75"/>
                  </a:cubicBezTo>
                  <a:lnTo>
                    <a:pt x="6613" y="4317"/>
                  </a:lnTo>
                  <a:lnTo>
                    <a:pt x="6613" y="3940"/>
                  </a:ln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9"/>
            <p:cNvSpPr/>
            <p:nvPr/>
          </p:nvSpPr>
          <p:spPr>
            <a:xfrm>
              <a:off x="1268253" y="4603505"/>
              <a:ext cx="363173" cy="233799"/>
            </a:xfrm>
            <a:custGeom>
              <a:avLst/>
              <a:gdLst/>
              <a:ahLst/>
              <a:cxnLst/>
              <a:rect l="l" t="t" r="r" b="b"/>
              <a:pathLst>
                <a:path w="5322" h="3427" extrusionOk="0">
                  <a:moveTo>
                    <a:pt x="1" y="1"/>
                  </a:moveTo>
                  <a:lnTo>
                    <a:pt x="5321" y="3427"/>
                  </a:lnTo>
                  <a:lnTo>
                    <a:pt x="5321" y="3038"/>
                  </a:lnTo>
                  <a:lnTo>
                    <a:pt x="5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9"/>
            <p:cNvSpPr/>
            <p:nvPr/>
          </p:nvSpPr>
          <p:spPr>
            <a:xfrm>
              <a:off x="1371023" y="4603505"/>
              <a:ext cx="260404" cy="167009"/>
            </a:xfrm>
            <a:custGeom>
              <a:avLst/>
              <a:gdLst/>
              <a:ahLst/>
              <a:cxnLst/>
              <a:rect l="l" t="t" r="r" b="b"/>
              <a:pathLst>
                <a:path w="3816" h="2448" extrusionOk="0">
                  <a:moveTo>
                    <a:pt x="1" y="1"/>
                  </a:moveTo>
                  <a:lnTo>
                    <a:pt x="3815" y="2448"/>
                  </a:lnTo>
                  <a:lnTo>
                    <a:pt x="3815" y="2059"/>
                  </a:lnTo>
                  <a:lnTo>
                    <a:pt x="6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9"/>
            <p:cNvSpPr/>
            <p:nvPr/>
          </p:nvSpPr>
          <p:spPr>
            <a:xfrm>
              <a:off x="1474680" y="4603505"/>
              <a:ext cx="156747" cy="100287"/>
            </a:xfrm>
            <a:custGeom>
              <a:avLst/>
              <a:gdLst/>
              <a:ahLst/>
              <a:cxnLst/>
              <a:rect l="l" t="t" r="r" b="b"/>
              <a:pathLst>
                <a:path w="2297" h="1470" extrusionOk="0">
                  <a:moveTo>
                    <a:pt x="0" y="1"/>
                  </a:moveTo>
                  <a:lnTo>
                    <a:pt x="2296" y="1469"/>
                  </a:lnTo>
                  <a:lnTo>
                    <a:pt x="2296" y="1093"/>
                  </a:lnTo>
                  <a:lnTo>
                    <a:pt x="6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9"/>
            <p:cNvSpPr/>
            <p:nvPr/>
          </p:nvSpPr>
          <p:spPr>
            <a:xfrm>
              <a:off x="1579155" y="4603505"/>
              <a:ext cx="52272" cy="33497"/>
            </a:xfrm>
            <a:custGeom>
              <a:avLst/>
              <a:gdLst/>
              <a:ahLst/>
              <a:cxnLst/>
              <a:rect l="l" t="t" r="r" b="b"/>
              <a:pathLst>
                <a:path w="766" h="491" extrusionOk="0">
                  <a:moveTo>
                    <a:pt x="0" y="1"/>
                  </a:moveTo>
                  <a:lnTo>
                    <a:pt x="765" y="490"/>
                  </a:lnTo>
                  <a:lnTo>
                    <a:pt x="765" y="114"/>
                  </a:lnTo>
                  <a:lnTo>
                    <a:pt x="5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CUSTOM_14">
    <p:spTree>
      <p:nvGrpSpPr>
        <p:cNvPr id="1" name="Shape 1073"/>
        <p:cNvGrpSpPr/>
        <p:nvPr/>
      </p:nvGrpSpPr>
      <p:grpSpPr>
        <a:xfrm>
          <a:off x="0" y="0"/>
          <a:ext cx="0" cy="0"/>
          <a:chOff x="0" y="0"/>
          <a:chExt cx="0" cy="0"/>
        </a:xfrm>
      </p:grpSpPr>
      <p:sp>
        <p:nvSpPr>
          <p:cNvPr id="1074" name="Google Shape;1074;p31"/>
          <p:cNvSpPr txBox="1">
            <a:spLocks noGrp="1"/>
          </p:cNvSpPr>
          <p:nvPr>
            <p:ph type="title"/>
          </p:nvPr>
        </p:nvSpPr>
        <p:spPr>
          <a:xfrm>
            <a:off x="720000" y="540000"/>
            <a:ext cx="77040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075" name="Google Shape;1075;p31"/>
          <p:cNvSpPr txBox="1">
            <a:spLocks noGrp="1"/>
          </p:cNvSpPr>
          <p:nvPr>
            <p:ph type="subTitle" idx="1"/>
          </p:nvPr>
        </p:nvSpPr>
        <p:spPr>
          <a:xfrm>
            <a:off x="5713500" y="3765950"/>
            <a:ext cx="2397000" cy="629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076" name="Google Shape;1076;p31"/>
          <p:cNvSpPr txBox="1">
            <a:spLocks noGrp="1"/>
          </p:cNvSpPr>
          <p:nvPr>
            <p:ph type="subTitle" idx="2"/>
          </p:nvPr>
        </p:nvSpPr>
        <p:spPr>
          <a:xfrm>
            <a:off x="5713500" y="3416600"/>
            <a:ext cx="2397000" cy="390300"/>
          </a:xfrm>
          <a:prstGeom prst="rect">
            <a:avLst/>
          </a:prstGeom>
        </p:spPr>
        <p:txBody>
          <a:bodyPr spcFirstLastPara="1" wrap="square" lIns="91425" tIns="91425" rIns="91425" bIns="91425" anchor="t" anchorCtr="0">
            <a:noAutofit/>
          </a:bodyPr>
          <a:lstStyle>
            <a:lvl1pPr lvl="0" algn="r" rtl="0">
              <a:lnSpc>
                <a:spcPct val="110000"/>
              </a:lnSpc>
              <a:spcBef>
                <a:spcPts val="0"/>
              </a:spcBef>
              <a:spcAft>
                <a:spcPts val="0"/>
              </a:spcAft>
              <a:buSzPts val="1600"/>
              <a:buFont typeface="Exo Thin"/>
              <a:buNone/>
              <a:defRPr sz="1400">
                <a:solidFill>
                  <a:schemeClr val="lt1"/>
                </a:solidFill>
                <a:latin typeface="Exo Thin"/>
                <a:ea typeface="Exo Thin"/>
                <a:cs typeface="Exo Thin"/>
                <a:sym typeface="Exo Thin"/>
              </a:defRPr>
            </a:lvl1pPr>
            <a:lvl2pPr lvl="1" algn="ctr" rtl="0">
              <a:lnSpc>
                <a:spcPct val="100000"/>
              </a:lnSpc>
              <a:spcBef>
                <a:spcPts val="160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1077" name="Google Shape;1077;p31"/>
          <p:cNvSpPr txBox="1">
            <a:spLocks noGrp="1"/>
          </p:cNvSpPr>
          <p:nvPr>
            <p:ph type="subTitle" idx="3"/>
          </p:nvPr>
        </p:nvSpPr>
        <p:spPr>
          <a:xfrm>
            <a:off x="5713500" y="2709675"/>
            <a:ext cx="2397000" cy="629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078" name="Google Shape;1078;p31"/>
          <p:cNvSpPr txBox="1">
            <a:spLocks noGrp="1"/>
          </p:cNvSpPr>
          <p:nvPr>
            <p:ph type="subTitle" idx="4"/>
          </p:nvPr>
        </p:nvSpPr>
        <p:spPr>
          <a:xfrm>
            <a:off x="5713500" y="2360325"/>
            <a:ext cx="2397000" cy="390300"/>
          </a:xfrm>
          <a:prstGeom prst="rect">
            <a:avLst/>
          </a:prstGeom>
        </p:spPr>
        <p:txBody>
          <a:bodyPr spcFirstLastPara="1" wrap="square" lIns="91425" tIns="91425" rIns="91425" bIns="91425" anchor="t" anchorCtr="0">
            <a:noAutofit/>
          </a:bodyPr>
          <a:lstStyle>
            <a:lvl1pPr lvl="0" algn="r" rtl="0">
              <a:lnSpc>
                <a:spcPct val="110000"/>
              </a:lnSpc>
              <a:spcBef>
                <a:spcPts val="0"/>
              </a:spcBef>
              <a:spcAft>
                <a:spcPts val="0"/>
              </a:spcAft>
              <a:buSzPts val="1600"/>
              <a:buFont typeface="Exo Thin"/>
              <a:buNone/>
              <a:defRPr sz="1400">
                <a:solidFill>
                  <a:schemeClr val="lt1"/>
                </a:solidFill>
                <a:latin typeface="Exo Thin"/>
                <a:ea typeface="Exo Thin"/>
                <a:cs typeface="Exo Thin"/>
                <a:sym typeface="Exo Thin"/>
              </a:defRPr>
            </a:lvl1pPr>
            <a:lvl2pPr lvl="1" algn="ctr" rtl="0">
              <a:lnSpc>
                <a:spcPct val="100000"/>
              </a:lnSpc>
              <a:spcBef>
                <a:spcPts val="160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1079" name="Google Shape;1079;p31"/>
          <p:cNvSpPr txBox="1">
            <a:spLocks noGrp="1"/>
          </p:cNvSpPr>
          <p:nvPr>
            <p:ph type="subTitle" idx="5"/>
          </p:nvPr>
        </p:nvSpPr>
        <p:spPr>
          <a:xfrm>
            <a:off x="5713500" y="1653400"/>
            <a:ext cx="2397000" cy="629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080" name="Google Shape;1080;p31"/>
          <p:cNvSpPr txBox="1">
            <a:spLocks noGrp="1"/>
          </p:cNvSpPr>
          <p:nvPr>
            <p:ph type="subTitle" idx="6"/>
          </p:nvPr>
        </p:nvSpPr>
        <p:spPr>
          <a:xfrm>
            <a:off x="5713500" y="1304050"/>
            <a:ext cx="2397000" cy="390300"/>
          </a:xfrm>
          <a:prstGeom prst="rect">
            <a:avLst/>
          </a:prstGeom>
        </p:spPr>
        <p:txBody>
          <a:bodyPr spcFirstLastPara="1" wrap="square" lIns="91425" tIns="91425" rIns="91425" bIns="91425" anchor="t" anchorCtr="0">
            <a:noAutofit/>
          </a:bodyPr>
          <a:lstStyle>
            <a:lvl1pPr lvl="0" algn="r" rtl="0">
              <a:lnSpc>
                <a:spcPct val="110000"/>
              </a:lnSpc>
              <a:spcBef>
                <a:spcPts val="0"/>
              </a:spcBef>
              <a:spcAft>
                <a:spcPts val="0"/>
              </a:spcAft>
              <a:buSzPts val="1600"/>
              <a:buFont typeface="Exo Thin"/>
              <a:buNone/>
              <a:defRPr sz="1400">
                <a:solidFill>
                  <a:schemeClr val="lt1"/>
                </a:solidFill>
                <a:latin typeface="Exo Thin"/>
                <a:ea typeface="Exo Thin"/>
                <a:cs typeface="Exo Thin"/>
                <a:sym typeface="Exo Thin"/>
              </a:defRPr>
            </a:lvl1pPr>
            <a:lvl2pPr lvl="1" algn="ctr" rtl="0">
              <a:lnSpc>
                <a:spcPct val="100000"/>
              </a:lnSpc>
              <a:spcBef>
                <a:spcPts val="160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grpSp>
        <p:nvGrpSpPr>
          <p:cNvPr id="1081" name="Google Shape;1081;p31"/>
          <p:cNvGrpSpPr/>
          <p:nvPr/>
        </p:nvGrpSpPr>
        <p:grpSpPr>
          <a:xfrm flipH="1">
            <a:off x="-320175" y="3990644"/>
            <a:ext cx="3545529" cy="1688867"/>
            <a:chOff x="4063975" y="-1169456"/>
            <a:chExt cx="3545529" cy="1688867"/>
          </a:xfrm>
        </p:grpSpPr>
        <p:sp>
          <p:nvSpPr>
            <p:cNvPr id="1082" name="Google Shape;1082;p31"/>
            <p:cNvSpPr/>
            <p:nvPr/>
          </p:nvSpPr>
          <p:spPr>
            <a:xfrm flipH="1">
              <a:off x="5920692" y="-1169456"/>
              <a:ext cx="1688812" cy="1688867"/>
            </a:xfrm>
            <a:custGeom>
              <a:avLst/>
              <a:gdLst/>
              <a:ahLst/>
              <a:cxnLst/>
              <a:rect l="l" t="t" r="r" b="b"/>
              <a:pathLst>
                <a:path w="21974" h="21974" extrusionOk="0">
                  <a:moveTo>
                    <a:pt x="16779" y="0"/>
                  </a:moveTo>
                  <a:cubicBezTo>
                    <a:pt x="7505" y="0"/>
                    <a:pt x="1" y="7505"/>
                    <a:pt x="1" y="16766"/>
                  </a:cubicBezTo>
                  <a:lnTo>
                    <a:pt x="1" y="21973"/>
                  </a:lnTo>
                  <a:lnTo>
                    <a:pt x="5196" y="21973"/>
                  </a:lnTo>
                  <a:cubicBezTo>
                    <a:pt x="14470" y="21973"/>
                    <a:pt x="21974" y="14457"/>
                    <a:pt x="21974" y="5196"/>
                  </a:cubicBezTo>
                  <a:lnTo>
                    <a:pt x="21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3" name="Google Shape;1083;p31"/>
            <p:cNvGrpSpPr/>
            <p:nvPr/>
          </p:nvGrpSpPr>
          <p:grpSpPr>
            <a:xfrm flipH="1">
              <a:off x="5560019" y="-414208"/>
              <a:ext cx="877847" cy="868009"/>
              <a:chOff x="6088588" y="-408158"/>
              <a:chExt cx="877847" cy="868009"/>
            </a:xfrm>
          </p:grpSpPr>
          <p:sp>
            <p:nvSpPr>
              <p:cNvPr id="1084" name="Google Shape;1084;p31"/>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1"/>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1"/>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1"/>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1"/>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1"/>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1"/>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1"/>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1"/>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1"/>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1"/>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1"/>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1"/>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1"/>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1"/>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9" name="Google Shape;1099;p31"/>
            <p:cNvSpPr/>
            <p:nvPr/>
          </p:nvSpPr>
          <p:spPr>
            <a:xfrm>
              <a:off x="4628261" y="-54677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00" name="Google Shape;1100;p31"/>
            <p:cNvSpPr/>
            <p:nvPr/>
          </p:nvSpPr>
          <p:spPr>
            <a:xfrm flipH="1">
              <a:off x="4063975" y="-15012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2">
  <p:cSld name="CUSTOM_26">
    <p:spTree>
      <p:nvGrpSpPr>
        <p:cNvPr id="1" name="Shape 1101"/>
        <p:cNvGrpSpPr/>
        <p:nvPr/>
      </p:nvGrpSpPr>
      <p:grpSpPr>
        <a:xfrm>
          <a:off x="0" y="0"/>
          <a:ext cx="0" cy="0"/>
          <a:chOff x="0" y="0"/>
          <a:chExt cx="0" cy="0"/>
        </a:xfrm>
      </p:grpSpPr>
      <p:sp>
        <p:nvSpPr>
          <p:cNvPr id="1102" name="Google Shape;1102;p32"/>
          <p:cNvSpPr txBox="1">
            <a:spLocks noGrp="1"/>
          </p:cNvSpPr>
          <p:nvPr>
            <p:ph type="title"/>
          </p:nvPr>
        </p:nvSpPr>
        <p:spPr>
          <a:xfrm>
            <a:off x="720000" y="540000"/>
            <a:ext cx="77040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03" name="Google Shape;1103;p32"/>
          <p:cNvSpPr txBox="1">
            <a:spLocks noGrp="1"/>
          </p:cNvSpPr>
          <p:nvPr>
            <p:ph type="subTitle" idx="1"/>
          </p:nvPr>
        </p:nvSpPr>
        <p:spPr>
          <a:xfrm>
            <a:off x="1405800" y="3700000"/>
            <a:ext cx="2397000" cy="629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104" name="Google Shape;1104;p32"/>
          <p:cNvSpPr txBox="1">
            <a:spLocks noGrp="1"/>
          </p:cNvSpPr>
          <p:nvPr>
            <p:ph type="subTitle" idx="2"/>
          </p:nvPr>
        </p:nvSpPr>
        <p:spPr>
          <a:xfrm>
            <a:off x="1405800" y="3350650"/>
            <a:ext cx="2397000" cy="390300"/>
          </a:xfrm>
          <a:prstGeom prst="rect">
            <a:avLst/>
          </a:prstGeom>
        </p:spPr>
        <p:txBody>
          <a:bodyPr spcFirstLastPara="1" wrap="square" lIns="91425" tIns="91425" rIns="91425" bIns="91425" anchor="t" anchorCtr="0">
            <a:noAutofit/>
          </a:bodyPr>
          <a:lstStyle>
            <a:lvl1pPr lvl="0" rtl="0">
              <a:lnSpc>
                <a:spcPct val="110000"/>
              </a:lnSpc>
              <a:spcBef>
                <a:spcPts val="0"/>
              </a:spcBef>
              <a:spcAft>
                <a:spcPts val="0"/>
              </a:spcAft>
              <a:buSzPts val="1600"/>
              <a:buFont typeface="Exo Thin"/>
              <a:buNone/>
              <a:defRPr sz="1400" b="1">
                <a:solidFill>
                  <a:schemeClr val="lt1"/>
                </a:solidFill>
                <a:latin typeface="Exo"/>
                <a:ea typeface="Exo"/>
                <a:cs typeface="Exo"/>
                <a:sym typeface="Exo"/>
              </a:defRPr>
            </a:lvl1pPr>
            <a:lvl2pPr lvl="1" algn="ctr" rtl="0">
              <a:lnSpc>
                <a:spcPct val="100000"/>
              </a:lnSpc>
              <a:spcBef>
                <a:spcPts val="160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1105" name="Google Shape;1105;p32"/>
          <p:cNvSpPr txBox="1">
            <a:spLocks noGrp="1"/>
          </p:cNvSpPr>
          <p:nvPr>
            <p:ph type="subTitle" idx="3"/>
          </p:nvPr>
        </p:nvSpPr>
        <p:spPr>
          <a:xfrm>
            <a:off x="1405800" y="2643725"/>
            <a:ext cx="2397000" cy="629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400"/>
            </a:lvl1pPr>
            <a:lvl2pPr lvl="1" algn="ctr" rtl="0">
              <a:lnSpc>
                <a:spcPct val="100000"/>
              </a:lnSpc>
              <a:spcBef>
                <a:spcPts val="160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106" name="Google Shape;1106;p32"/>
          <p:cNvSpPr txBox="1">
            <a:spLocks noGrp="1"/>
          </p:cNvSpPr>
          <p:nvPr>
            <p:ph type="subTitle" idx="4"/>
          </p:nvPr>
        </p:nvSpPr>
        <p:spPr>
          <a:xfrm>
            <a:off x="1405800" y="2294375"/>
            <a:ext cx="2397000" cy="390300"/>
          </a:xfrm>
          <a:prstGeom prst="rect">
            <a:avLst/>
          </a:prstGeom>
        </p:spPr>
        <p:txBody>
          <a:bodyPr spcFirstLastPara="1" wrap="square" lIns="91425" tIns="91425" rIns="91425" bIns="91425" anchor="t" anchorCtr="0">
            <a:noAutofit/>
          </a:bodyPr>
          <a:lstStyle>
            <a:lvl1pPr lvl="0" rtl="0">
              <a:lnSpc>
                <a:spcPct val="110000"/>
              </a:lnSpc>
              <a:spcBef>
                <a:spcPts val="0"/>
              </a:spcBef>
              <a:spcAft>
                <a:spcPts val="0"/>
              </a:spcAft>
              <a:buSzPts val="1600"/>
              <a:buFont typeface="Exo Thin"/>
              <a:buNone/>
              <a:defRPr sz="1400" b="1">
                <a:solidFill>
                  <a:schemeClr val="lt1"/>
                </a:solidFill>
                <a:latin typeface="Exo"/>
                <a:ea typeface="Exo"/>
                <a:cs typeface="Exo"/>
                <a:sym typeface="Exo"/>
              </a:defRPr>
            </a:lvl1pPr>
            <a:lvl2pPr lvl="1" algn="ctr" rtl="0">
              <a:lnSpc>
                <a:spcPct val="100000"/>
              </a:lnSpc>
              <a:spcBef>
                <a:spcPts val="160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1107" name="Google Shape;1107;p32"/>
          <p:cNvSpPr txBox="1">
            <a:spLocks noGrp="1"/>
          </p:cNvSpPr>
          <p:nvPr>
            <p:ph type="subTitle" idx="5"/>
          </p:nvPr>
        </p:nvSpPr>
        <p:spPr>
          <a:xfrm>
            <a:off x="1405800" y="1587450"/>
            <a:ext cx="2397000" cy="629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108" name="Google Shape;1108;p32"/>
          <p:cNvSpPr txBox="1">
            <a:spLocks noGrp="1"/>
          </p:cNvSpPr>
          <p:nvPr>
            <p:ph type="subTitle" idx="6"/>
          </p:nvPr>
        </p:nvSpPr>
        <p:spPr>
          <a:xfrm>
            <a:off x="1405800" y="1238100"/>
            <a:ext cx="2397000" cy="390300"/>
          </a:xfrm>
          <a:prstGeom prst="rect">
            <a:avLst/>
          </a:prstGeom>
        </p:spPr>
        <p:txBody>
          <a:bodyPr spcFirstLastPara="1" wrap="square" lIns="91425" tIns="91425" rIns="91425" bIns="91425" anchor="t" anchorCtr="0">
            <a:noAutofit/>
          </a:bodyPr>
          <a:lstStyle>
            <a:lvl1pPr lvl="0" rtl="0">
              <a:lnSpc>
                <a:spcPct val="110000"/>
              </a:lnSpc>
              <a:spcBef>
                <a:spcPts val="0"/>
              </a:spcBef>
              <a:spcAft>
                <a:spcPts val="0"/>
              </a:spcAft>
              <a:buSzPts val="1600"/>
              <a:buFont typeface="Exo Thin"/>
              <a:buNone/>
              <a:defRPr sz="1400" b="1">
                <a:solidFill>
                  <a:schemeClr val="lt1"/>
                </a:solidFill>
                <a:latin typeface="Exo"/>
                <a:ea typeface="Exo"/>
                <a:cs typeface="Exo"/>
                <a:sym typeface="Exo"/>
              </a:defRPr>
            </a:lvl1pPr>
            <a:lvl2pPr lvl="1" algn="ctr" rtl="0">
              <a:lnSpc>
                <a:spcPct val="100000"/>
              </a:lnSpc>
              <a:spcBef>
                <a:spcPts val="160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grpSp>
        <p:nvGrpSpPr>
          <p:cNvPr id="1109" name="Google Shape;1109;p32"/>
          <p:cNvGrpSpPr/>
          <p:nvPr/>
        </p:nvGrpSpPr>
        <p:grpSpPr>
          <a:xfrm rot="10800000" flipH="1">
            <a:off x="6883650" y="-306749"/>
            <a:ext cx="2373891" cy="1000575"/>
            <a:chOff x="4063975" y="-546774"/>
            <a:chExt cx="2373891" cy="1000575"/>
          </a:xfrm>
        </p:grpSpPr>
        <p:grpSp>
          <p:nvGrpSpPr>
            <p:cNvPr id="1110" name="Google Shape;1110;p32"/>
            <p:cNvGrpSpPr/>
            <p:nvPr/>
          </p:nvGrpSpPr>
          <p:grpSpPr>
            <a:xfrm flipH="1">
              <a:off x="5560019" y="-414208"/>
              <a:ext cx="877847" cy="868009"/>
              <a:chOff x="6088588" y="-408158"/>
              <a:chExt cx="877847" cy="868009"/>
            </a:xfrm>
          </p:grpSpPr>
          <p:sp>
            <p:nvSpPr>
              <p:cNvPr id="1111" name="Google Shape;1111;p32"/>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2"/>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2"/>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2"/>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2"/>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2"/>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2"/>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2"/>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2"/>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2"/>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2"/>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2"/>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2"/>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2"/>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2"/>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6" name="Google Shape;1126;p32"/>
            <p:cNvSpPr/>
            <p:nvPr/>
          </p:nvSpPr>
          <p:spPr>
            <a:xfrm>
              <a:off x="4628261" y="-54677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27" name="Google Shape;1127;p32"/>
            <p:cNvSpPr/>
            <p:nvPr/>
          </p:nvSpPr>
          <p:spPr>
            <a:xfrm flipH="1">
              <a:off x="4063975" y="-15012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8" name="Google Shape;1128;p32"/>
          <p:cNvSpPr/>
          <p:nvPr/>
        </p:nvSpPr>
        <p:spPr>
          <a:xfrm>
            <a:off x="-76200" y="4550425"/>
            <a:ext cx="662884" cy="662724"/>
          </a:xfrm>
          <a:custGeom>
            <a:avLst/>
            <a:gdLst/>
            <a:ahLst/>
            <a:cxnLst/>
            <a:rect l="l" t="t" r="r" b="b"/>
            <a:pathLst>
              <a:path w="15951" h="15951" extrusionOk="0">
                <a:moveTo>
                  <a:pt x="1" y="1"/>
                </a:moveTo>
                <a:lnTo>
                  <a:pt x="1" y="3778"/>
                </a:lnTo>
                <a:cubicBezTo>
                  <a:pt x="1" y="10504"/>
                  <a:pt x="5447" y="15950"/>
                  <a:pt x="12173" y="15950"/>
                </a:cubicBezTo>
                <a:lnTo>
                  <a:pt x="15951" y="15950"/>
                </a:lnTo>
                <a:lnTo>
                  <a:pt x="15951" y="12173"/>
                </a:lnTo>
                <a:cubicBezTo>
                  <a:pt x="15951" y="5459"/>
                  <a:pt x="10492" y="1"/>
                  <a:pt x="37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9" name="Google Shape;1129;p32"/>
          <p:cNvGrpSpPr/>
          <p:nvPr/>
        </p:nvGrpSpPr>
        <p:grpSpPr>
          <a:xfrm>
            <a:off x="434269" y="4527305"/>
            <a:ext cx="817859" cy="817646"/>
            <a:chOff x="813569" y="4603505"/>
            <a:chExt cx="817859" cy="817646"/>
          </a:xfrm>
        </p:grpSpPr>
        <p:sp>
          <p:nvSpPr>
            <p:cNvPr id="1130" name="Google Shape;1130;p32"/>
            <p:cNvSpPr/>
            <p:nvPr/>
          </p:nvSpPr>
          <p:spPr>
            <a:xfrm>
              <a:off x="813569" y="5417671"/>
              <a:ext cx="5186" cy="3479"/>
            </a:xfrm>
            <a:custGeom>
              <a:avLst/>
              <a:gdLst/>
              <a:ahLst/>
              <a:cxnLst/>
              <a:rect l="l" t="t" r="r" b="b"/>
              <a:pathLst>
                <a:path w="76" h="51" extrusionOk="0">
                  <a:moveTo>
                    <a:pt x="0" y="1"/>
                  </a:moveTo>
                  <a:lnTo>
                    <a:pt x="0" y="51"/>
                  </a:lnTo>
                  <a:lnTo>
                    <a:pt x="76" y="5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2"/>
            <p:cNvSpPr/>
            <p:nvPr/>
          </p:nvSpPr>
          <p:spPr>
            <a:xfrm>
              <a:off x="813569" y="5350881"/>
              <a:ext cx="108843" cy="70269"/>
            </a:xfrm>
            <a:custGeom>
              <a:avLst/>
              <a:gdLst/>
              <a:ahLst/>
              <a:cxnLst/>
              <a:rect l="l" t="t" r="r" b="b"/>
              <a:pathLst>
                <a:path w="1595" h="1030" extrusionOk="0">
                  <a:moveTo>
                    <a:pt x="0" y="1"/>
                  </a:moveTo>
                  <a:lnTo>
                    <a:pt x="0" y="390"/>
                  </a:lnTo>
                  <a:lnTo>
                    <a:pt x="992" y="1030"/>
                  </a:lnTo>
                  <a:lnTo>
                    <a:pt x="1594" y="1030"/>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2"/>
            <p:cNvSpPr/>
            <p:nvPr/>
          </p:nvSpPr>
          <p:spPr>
            <a:xfrm>
              <a:off x="813569" y="5284160"/>
              <a:ext cx="212431" cy="136991"/>
            </a:xfrm>
            <a:custGeom>
              <a:avLst/>
              <a:gdLst/>
              <a:ahLst/>
              <a:cxnLst/>
              <a:rect l="l" t="t" r="r" b="b"/>
              <a:pathLst>
                <a:path w="3113" h="2008" extrusionOk="0">
                  <a:moveTo>
                    <a:pt x="0" y="0"/>
                  </a:moveTo>
                  <a:lnTo>
                    <a:pt x="0" y="389"/>
                  </a:lnTo>
                  <a:lnTo>
                    <a:pt x="2523" y="2008"/>
                  </a:lnTo>
                  <a:lnTo>
                    <a:pt x="3112" y="2008"/>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2"/>
            <p:cNvSpPr/>
            <p:nvPr/>
          </p:nvSpPr>
          <p:spPr>
            <a:xfrm>
              <a:off x="813569" y="5218189"/>
              <a:ext cx="316019" cy="202962"/>
            </a:xfrm>
            <a:custGeom>
              <a:avLst/>
              <a:gdLst/>
              <a:ahLst/>
              <a:cxnLst/>
              <a:rect l="l" t="t" r="r" b="b"/>
              <a:pathLst>
                <a:path w="4631" h="2975" extrusionOk="0">
                  <a:moveTo>
                    <a:pt x="0" y="1"/>
                  </a:moveTo>
                  <a:lnTo>
                    <a:pt x="0" y="377"/>
                  </a:lnTo>
                  <a:lnTo>
                    <a:pt x="4041" y="2975"/>
                  </a:lnTo>
                  <a:lnTo>
                    <a:pt x="4631" y="2975"/>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2"/>
            <p:cNvSpPr/>
            <p:nvPr/>
          </p:nvSpPr>
          <p:spPr>
            <a:xfrm>
              <a:off x="813569" y="5151467"/>
              <a:ext cx="413671" cy="268865"/>
            </a:xfrm>
            <a:custGeom>
              <a:avLst/>
              <a:gdLst/>
              <a:ahLst/>
              <a:cxnLst/>
              <a:rect l="l" t="t" r="r" b="b"/>
              <a:pathLst>
                <a:path w="6062" h="3941" extrusionOk="0">
                  <a:moveTo>
                    <a:pt x="0" y="0"/>
                  </a:moveTo>
                  <a:lnTo>
                    <a:pt x="0" y="377"/>
                  </a:lnTo>
                  <a:lnTo>
                    <a:pt x="5547" y="3940"/>
                  </a:lnTo>
                  <a:cubicBezTo>
                    <a:pt x="5710" y="3928"/>
                    <a:pt x="5886" y="3915"/>
                    <a:pt x="6061" y="389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2"/>
            <p:cNvSpPr/>
            <p:nvPr/>
          </p:nvSpPr>
          <p:spPr>
            <a:xfrm>
              <a:off x="813569" y="5084677"/>
              <a:ext cx="490714" cy="322829"/>
            </a:xfrm>
            <a:custGeom>
              <a:avLst/>
              <a:gdLst/>
              <a:ahLst/>
              <a:cxnLst/>
              <a:rect l="l" t="t" r="r" b="b"/>
              <a:pathLst>
                <a:path w="7191" h="4732" extrusionOk="0">
                  <a:moveTo>
                    <a:pt x="0" y="0"/>
                  </a:moveTo>
                  <a:lnTo>
                    <a:pt x="0" y="389"/>
                  </a:lnTo>
                  <a:lnTo>
                    <a:pt x="6777" y="4731"/>
                  </a:lnTo>
                  <a:cubicBezTo>
                    <a:pt x="6915" y="4694"/>
                    <a:pt x="7053" y="4668"/>
                    <a:pt x="7191" y="4618"/>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2"/>
            <p:cNvSpPr/>
            <p:nvPr/>
          </p:nvSpPr>
          <p:spPr>
            <a:xfrm>
              <a:off x="814388" y="5019593"/>
              <a:ext cx="554109" cy="365604"/>
            </a:xfrm>
            <a:custGeom>
              <a:avLst/>
              <a:gdLst/>
              <a:ahLst/>
              <a:cxnLst/>
              <a:rect l="l" t="t" r="r" b="b"/>
              <a:pathLst>
                <a:path w="8120" h="5359" extrusionOk="0">
                  <a:moveTo>
                    <a:pt x="26" y="1"/>
                  </a:moveTo>
                  <a:cubicBezTo>
                    <a:pt x="13" y="126"/>
                    <a:pt x="1" y="252"/>
                    <a:pt x="1" y="365"/>
                  </a:cubicBezTo>
                  <a:lnTo>
                    <a:pt x="7769" y="5359"/>
                  </a:lnTo>
                  <a:cubicBezTo>
                    <a:pt x="7894" y="5309"/>
                    <a:pt x="8007" y="5259"/>
                    <a:pt x="8120" y="5196"/>
                  </a:cubicBezTo>
                  <a:lnTo>
                    <a:pt x="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2"/>
            <p:cNvSpPr/>
            <p:nvPr/>
          </p:nvSpPr>
          <p:spPr>
            <a:xfrm>
              <a:off x="821280" y="4959694"/>
              <a:ext cx="602082" cy="396441"/>
            </a:xfrm>
            <a:custGeom>
              <a:avLst/>
              <a:gdLst/>
              <a:ahLst/>
              <a:cxnLst/>
              <a:rect l="l" t="t" r="r" b="b"/>
              <a:pathLst>
                <a:path w="8823" h="5811" extrusionOk="0">
                  <a:moveTo>
                    <a:pt x="76" y="0"/>
                  </a:moveTo>
                  <a:cubicBezTo>
                    <a:pt x="50" y="113"/>
                    <a:pt x="25" y="226"/>
                    <a:pt x="0" y="339"/>
                  </a:cubicBezTo>
                  <a:lnTo>
                    <a:pt x="8521" y="5810"/>
                  </a:lnTo>
                  <a:cubicBezTo>
                    <a:pt x="8621" y="5748"/>
                    <a:pt x="8722" y="5685"/>
                    <a:pt x="8822" y="5622"/>
                  </a:cubicBezTo>
                  <a:lnTo>
                    <a:pt x="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2"/>
            <p:cNvSpPr/>
            <p:nvPr/>
          </p:nvSpPr>
          <p:spPr>
            <a:xfrm>
              <a:off x="835815" y="4904024"/>
              <a:ext cx="635451" cy="417863"/>
            </a:xfrm>
            <a:custGeom>
              <a:avLst/>
              <a:gdLst/>
              <a:ahLst/>
              <a:cxnLst/>
              <a:rect l="l" t="t" r="r" b="b"/>
              <a:pathLst>
                <a:path w="9312" h="6125" extrusionOk="0">
                  <a:moveTo>
                    <a:pt x="114" y="0"/>
                  </a:moveTo>
                  <a:cubicBezTo>
                    <a:pt x="76" y="113"/>
                    <a:pt x="38" y="214"/>
                    <a:pt x="1" y="314"/>
                  </a:cubicBezTo>
                  <a:lnTo>
                    <a:pt x="9048" y="6124"/>
                  </a:lnTo>
                  <a:cubicBezTo>
                    <a:pt x="9136" y="6049"/>
                    <a:pt x="9224" y="5974"/>
                    <a:pt x="9312" y="5911"/>
                  </a:cubicBezTo>
                  <a:lnTo>
                    <a:pt x="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2"/>
            <p:cNvSpPr/>
            <p:nvPr/>
          </p:nvSpPr>
          <p:spPr>
            <a:xfrm>
              <a:off x="857242" y="4852653"/>
              <a:ext cx="654285" cy="430689"/>
            </a:xfrm>
            <a:custGeom>
              <a:avLst/>
              <a:gdLst/>
              <a:ahLst/>
              <a:cxnLst/>
              <a:rect l="l" t="t" r="r" b="b"/>
              <a:pathLst>
                <a:path w="9588" h="6313" extrusionOk="0">
                  <a:moveTo>
                    <a:pt x="138" y="1"/>
                  </a:moveTo>
                  <a:cubicBezTo>
                    <a:pt x="88" y="101"/>
                    <a:pt x="38" y="189"/>
                    <a:pt x="0" y="289"/>
                  </a:cubicBezTo>
                  <a:lnTo>
                    <a:pt x="9374" y="6313"/>
                  </a:lnTo>
                  <a:cubicBezTo>
                    <a:pt x="9450" y="6225"/>
                    <a:pt x="9525" y="6149"/>
                    <a:pt x="9588" y="6074"/>
                  </a:cubicBezTo>
                  <a:lnTo>
                    <a:pt x="1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2"/>
            <p:cNvSpPr/>
            <p:nvPr/>
          </p:nvSpPr>
          <p:spPr>
            <a:xfrm>
              <a:off x="883788" y="4804693"/>
              <a:ext cx="662883" cy="435874"/>
            </a:xfrm>
            <a:custGeom>
              <a:avLst/>
              <a:gdLst/>
              <a:ahLst/>
              <a:cxnLst/>
              <a:rect l="l" t="t" r="r" b="b"/>
              <a:pathLst>
                <a:path w="9714" h="6389" extrusionOk="0">
                  <a:moveTo>
                    <a:pt x="176" y="1"/>
                  </a:moveTo>
                  <a:cubicBezTo>
                    <a:pt x="113" y="89"/>
                    <a:pt x="51" y="177"/>
                    <a:pt x="0" y="277"/>
                  </a:cubicBezTo>
                  <a:lnTo>
                    <a:pt x="9525" y="6388"/>
                  </a:lnTo>
                  <a:cubicBezTo>
                    <a:pt x="9588" y="6300"/>
                    <a:pt x="9650" y="6212"/>
                    <a:pt x="9713" y="6125"/>
                  </a:cubicBezTo>
                  <a:lnTo>
                    <a:pt x="1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2"/>
            <p:cNvSpPr/>
            <p:nvPr/>
          </p:nvSpPr>
          <p:spPr>
            <a:xfrm>
              <a:off x="916338" y="4760212"/>
              <a:ext cx="660290" cy="434100"/>
            </a:xfrm>
            <a:custGeom>
              <a:avLst/>
              <a:gdLst/>
              <a:ahLst/>
              <a:cxnLst/>
              <a:rect l="l" t="t" r="r" b="b"/>
              <a:pathLst>
                <a:path w="9676" h="6363" extrusionOk="0">
                  <a:moveTo>
                    <a:pt x="214" y="0"/>
                  </a:moveTo>
                  <a:cubicBezTo>
                    <a:pt x="138" y="88"/>
                    <a:pt x="63" y="163"/>
                    <a:pt x="0" y="251"/>
                  </a:cubicBezTo>
                  <a:lnTo>
                    <a:pt x="9512" y="6363"/>
                  </a:lnTo>
                  <a:cubicBezTo>
                    <a:pt x="9562" y="6262"/>
                    <a:pt x="9625" y="6174"/>
                    <a:pt x="9675" y="6074"/>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2"/>
            <p:cNvSpPr/>
            <p:nvPr/>
          </p:nvSpPr>
          <p:spPr>
            <a:xfrm>
              <a:off x="954826" y="4719960"/>
              <a:ext cx="644936" cy="423866"/>
            </a:xfrm>
            <a:custGeom>
              <a:avLst/>
              <a:gdLst/>
              <a:ahLst/>
              <a:cxnLst/>
              <a:rect l="l" t="t" r="r" b="b"/>
              <a:pathLst>
                <a:path w="9451" h="6213" extrusionOk="0">
                  <a:moveTo>
                    <a:pt x="239" y="1"/>
                  </a:moveTo>
                  <a:cubicBezTo>
                    <a:pt x="151" y="76"/>
                    <a:pt x="76" y="151"/>
                    <a:pt x="1" y="226"/>
                  </a:cubicBezTo>
                  <a:lnTo>
                    <a:pt x="9325" y="6212"/>
                  </a:lnTo>
                  <a:cubicBezTo>
                    <a:pt x="9375" y="6112"/>
                    <a:pt x="9413" y="6011"/>
                    <a:pt x="9450" y="5911"/>
                  </a:cubicBezTo>
                  <a:lnTo>
                    <a:pt x="2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2"/>
            <p:cNvSpPr/>
            <p:nvPr/>
          </p:nvSpPr>
          <p:spPr>
            <a:xfrm>
              <a:off x="998500" y="4683120"/>
              <a:ext cx="619210" cy="407629"/>
            </a:xfrm>
            <a:custGeom>
              <a:avLst/>
              <a:gdLst/>
              <a:ahLst/>
              <a:cxnLst/>
              <a:rect l="l" t="t" r="r" b="b"/>
              <a:pathLst>
                <a:path w="9074" h="5975" extrusionOk="0">
                  <a:moveTo>
                    <a:pt x="289" y="1"/>
                  </a:moveTo>
                  <a:cubicBezTo>
                    <a:pt x="189" y="76"/>
                    <a:pt x="101" y="139"/>
                    <a:pt x="1" y="214"/>
                  </a:cubicBezTo>
                  <a:lnTo>
                    <a:pt x="8973" y="5974"/>
                  </a:lnTo>
                  <a:cubicBezTo>
                    <a:pt x="9011" y="5861"/>
                    <a:pt x="9036" y="5748"/>
                    <a:pt x="9074" y="5648"/>
                  </a:cubicBezTo>
                  <a:lnTo>
                    <a:pt x="2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2"/>
            <p:cNvSpPr/>
            <p:nvPr/>
          </p:nvSpPr>
          <p:spPr>
            <a:xfrm>
              <a:off x="1049884" y="4652352"/>
              <a:ext cx="578129" cy="380136"/>
            </a:xfrm>
            <a:custGeom>
              <a:avLst/>
              <a:gdLst/>
              <a:ahLst/>
              <a:cxnLst/>
              <a:rect l="l" t="t" r="r" b="b"/>
              <a:pathLst>
                <a:path w="8472" h="5572" extrusionOk="0">
                  <a:moveTo>
                    <a:pt x="327" y="0"/>
                  </a:moveTo>
                  <a:cubicBezTo>
                    <a:pt x="214" y="50"/>
                    <a:pt x="114" y="113"/>
                    <a:pt x="1" y="163"/>
                  </a:cubicBezTo>
                  <a:lnTo>
                    <a:pt x="8421" y="5572"/>
                  </a:lnTo>
                  <a:cubicBezTo>
                    <a:pt x="8446" y="5459"/>
                    <a:pt x="8459" y="5333"/>
                    <a:pt x="8471" y="5220"/>
                  </a:cubicBezTo>
                  <a:lnTo>
                    <a:pt x="3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2"/>
            <p:cNvSpPr/>
            <p:nvPr/>
          </p:nvSpPr>
          <p:spPr>
            <a:xfrm>
              <a:off x="1109868" y="4625814"/>
              <a:ext cx="521558" cy="344183"/>
            </a:xfrm>
            <a:custGeom>
              <a:avLst/>
              <a:gdLst/>
              <a:ahLst/>
              <a:cxnLst/>
              <a:rect l="l" t="t" r="r" b="b"/>
              <a:pathLst>
                <a:path w="7643" h="5045" extrusionOk="0">
                  <a:moveTo>
                    <a:pt x="377" y="0"/>
                  </a:moveTo>
                  <a:cubicBezTo>
                    <a:pt x="251" y="50"/>
                    <a:pt x="126" y="88"/>
                    <a:pt x="0" y="138"/>
                  </a:cubicBezTo>
                  <a:lnTo>
                    <a:pt x="7630" y="5045"/>
                  </a:lnTo>
                  <a:cubicBezTo>
                    <a:pt x="7630" y="4969"/>
                    <a:pt x="7642" y="4907"/>
                    <a:pt x="7642" y="4844"/>
                  </a:cubicBezTo>
                  <a:lnTo>
                    <a:pt x="7642" y="4656"/>
                  </a:lnTo>
                  <a:lnTo>
                    <a:pt x="3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2"/>
            <p:cNvSpPr/>
            <p:nvPr/>
          </p:nvSpPr>
          <p:spPr>
            <a:xfrm>
              <a:off x="1180087" y="4608690"/>
              <a:ext cx="451339" cy="294517"/>
            </a:xfrm>
            <a:custGeom>
              <a:avLst/>
              <a:gdLst/>
              <a:ahLst/>
              <a:cxnLst/>
              <a:rect l="l" t="t" r="r" b="b"/>
              <a:pathLst>
                <a:path w="6614" h="4317" extrusionOk="0">
                  <a:moveTo>
                    <a:pt x="465" y="0"/>
                  </a:moveTo>
                  <a:cubicBezTo>
                    <a:pt x="314" y="25"/>
                    <a:pt x="151" y="50"/>
                    <a:pt x="0" y="75"/>
                  </a:cubicBezTo>
                  <a:lnTo>
                    <a:pt x="6613" y="4317"/>
                  </a:lnTo>
                  <a:lnTo>
                    <a:pt x="6613" y="3940"/>
                  </a:ln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2"/>
            <p:cNvSpPr/>
            <p:nvPr/>
          </p:nvSpPr>
          <p:spPr>
            <a:xfrm>
              <a:off x="1268253" y="4603505"/>
              <a:ext cx="363173" cy="233799"/>
            </a:xfrm>
            <a:custGeom>
              <a:avLst/>
              <a:gdLst/>
              <a:ahLst/>
              <a:cxnLst/>
              <a:rect l="l" t="t" r="r" b="b"/>
              <a:pathLst>
                <a:path w="5322" h="3427" extrusionOk="0">
                  <a:moveTo>
                    <a:pt x="1" y="1"/>
                  </a:moveTo>
                  <a:lnTo>
                    <a:pt x="5321" y="3427"/>
                  </a:lnTo>
                  <a:lnTo>
                    <a:pt x="5321" y="3038"/>
                  </a:lnTo>
                  <a:lnTo>
                    <a:pt x="5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2"/>
            <p:cNvSpPr/>
            <p:nvPr/>
          </p:nvSpPr>
          <p:spPr>
            <a:xfrm>
              <a:off x="1371023" y="4603505"/>
              <a:ext cx="260404" cy="167009"/>
            </a:xfrm>
            <a:custGeom>
              <a:avLst/>
              <a:gdLst/>
              <a:ahLst/>
              <a:cxnLst/>
              <a:rect l="l" t="t" r="r" b="b"/>
              <a:pathLst>
                <a:path w="3816" h="2448" extrusionOk="0">
                  <a:moveTo>
                    <a:pt x="1" y="1"/>
                  </a:moveTo>
                  <a:lnTo>
                    <a:pt x="3815" y="2448"/>
                  </a:lnTo>
                  <a:lnTo>
                    <a:pt x="3815" y="2059"/>
                  </a:lnTo>
                  <a:lnTo>
                    <a:pt x="6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2"/>
            <p:cNvSpPr/>
            <p:nvPr/>
          </p:nvSpPr>
          <p:spPr>
            <a:xfrm>
              <a:off x="1474680" y="4603505"/>
              <a:ext cx="156747" cy="100287"/>
            </a:xfrm>
            <a:custGeom>
              <a:avLst/>
              <a:gdLst/>
              <a:ahLst/>
              <a:cxnLst/>
              <a:rect l="l" t="t" r="r" b="b"/>
              <a:pathLst>
                <a:path w="2297" h="1470" extrusionOk="0">
                  <a:moveTo>
                    <a:pt x="0" y="1"/>
                  </a:moveTo>
                  <a:lnTo>
                    <a:pt x="2296" y="1469"/>
                  </a:lnTo>
                  <a:lnTo>
                    <a:pt x="2296" y="1093"/>
                  </a:lnTo>
                  <a:lnTo>
                    <a:pt x="6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2"/>
            <p:cNvSpPr/>
            <p:nvPr/>
          </p:nvSpPr>
          <p:spPr>
            <a:xfrm>
              <a:off x="1579155" y="4603505"/>
              <a:ext cx="52272" cy="33497"/>
            </a:xfrm>
            <a:custGeom>
              <a:avLst/>
              <a:gdLst/>
              <a:ahLst/>
              <a:cxnLst/>
              <a:rect l="l" t="t" r="r" b="b"/>
              <a:pathLst>
                <a:path w="766" h="491" extrusionOk="0">
                  <a:moveTo>
                    <a:pt x="0" y="1"/>
                  </a:moveTo>
                  <a:lnTo>
                    <a:pt x="765" y="490"/>
                  </a:lnTo>
                  <a:lnTo>
                    <a:pt x="765" y="114"/>
                  </a:lnTo>
                  <a:lnTo>
                    <a:pt x="5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1">
  <p:cSld name="CUSTOM_17">
    <p:spTree>
      <p:nvGrpSpPr>
        <p:cNvPr id="1" name="Shape 1178"/>
        <p:cNvGrpSpPr/>
        <p:nvPr/>
      </p:nvGrpSpPr>
      <p:grpSpPr>
        <a:xfrm>
          <a:off x="0" y="0"/>
          <a:ext cx="0" cy="0"/>
          <a:chOff x="0" y="0"/>
          <a:chExt cx="0" cy="0"/>
        </a:xfrm>
      </p:grpSpPr>
      <p:sp>
        <p:nvSpPr>
          <p:cNvPr id="1179" name="Google Shape;1179;p34"/>
          <p:cNvSpPr txBox="1">
            <a:spLocks noGrp="1"/>
          </p:cNvSpPr>
          <p:nvPr>
            <p:ph type="title" hasCustomPrompt="1"/>
          </p:nvPr>
        </p:nvSpPr>
        <p:spPr>
          <a:xfrm>
            <a:off x="3721350" y="1004731"/>
            <a:ext cx="3573300" cy="477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600"/>
              <a:buNone/>
              <a:defRPr sz="3400">
                <a:solidFill>
                  <a:schemeClr val="lt1"/>
                </a:solidFill>
              </a:defRPr>
            </a:lvl1pPr>
            <a:lvl2pPr lvl="1" algn="r" rtl="0">
              <a:spcBef>
                <a:spcPts val="0"/>
              </a:spcBef>
              <a:spcAft>
                <a:spcPts val="0"/>
              </a:spcAft>
              <a:buClr>
                <a:schemeClr val="lt1"/>
              </a:buClr>
              <a:buSzPts val="1600"/>
              <a:buNone/>
              <a:defRPr sz="1600">
                <a:solidFill>
                  <a:schemeClr val="lt1"/>
                </a:solidFill>
              </a:defRPr>
            </a:lvl2pPr>
            <a:lvl3pPr lvl="2" algn="r" rtl="0">
              <a:spcBef>
                <a:spcPts val="0"/>
              </a:spcBef>
              <a:spcAft>
                <a:spcPts val="0"/>
              </a:spcAft>
              <a:buClr>
                <a:schemeClr val="lt1"/>
              </a:buClr>
              <a:buSzPts val="1600"/>
              <a:buNone/>
              <a:defRPr sz="1600">
                <a:solidFill>
                  <a:schemeClr val="lt1"/>
                </a:solidFill>
              </a:defRPr>
            </a:lvl3pPr>
            <a:lvl4pPr lvl="3" algn="r" rtl="0">
              <a:spcBef>
                <a:spcPts val="0"/>
              </a:spcBef>
              <a:spcAft>
                <a:spcPts val="0"/>
              </a:spcAft>
              <a:buClr>
                <a:schemeClr val="lt1"/>
              </a:buClr>
              <a:buSzPts val="1600"/>
              <a:buNone/>
              <a:defRPr sz="1600">
                <a:solidFill>
                  <a:schemeClr val="lt1"/>
                </a:solidFill>
              </a:defRPr>
            </a:lvl4pPr>
            <a:lvl5pPr lvl="4" algn="r" rtl="0">
              <a:spcBef>
                <a:spcPts val="0"/>
              </a:spcBef>
              <a:spcAft>
                <a:spcPts val="0"/>
              </a:spcAft>
              <a:buClr>
                <a:schemeClr val="lt1"/>
              </a:buClr>
              <a:buSzPts val="1600"/>
              <a:buNone/>
              <a:defRPr sz="1600">
                <a:solidFill>
                  <a:schemeClr val="lt1"/>
                </a:solidFill>
              </a:defRPr>
            </a:lvl5pPr>
            <a:lvl6pPr lvl="5" algn="r" rtl="0">
              <a:spcBef>
                <a:spcPts val="0"/>
              </a:spcBef>
              <a:spcAft>
                <a:spcPts val="0"/>
              </a:spcAft>
              <a:buClr>
                <a:schemeClr val="lt1"/>
              </a:buClr>
              <a:buSzPts val="1600"/>
              <a:buNone/>
              <a:defRPr sz="1600">
                <a:solidFill>
                  <a:schemeClr val="lt1"/>
                </a:solidFill>
              </a:defRPr>
            </a:lvl6pPr>
            <a:lvl7pPr lvl="6" algn="r" rtl="0">
              <a:spcBef>
                <a:spcPts val="0"/>
              </a:spcBef>
              <a:spcAft>
                <a:spcPts val="0"/>
              </a:spcAft>
              <a:buClr>
                <a:schemeClr val="lt1"/>
              </a:buClr>
              <a:buSzPts val="1600"/>
              <a:buNone/>
              <a:defRPr sz="1600">
                <a:solidFill>
                  <a:schemeClr val="lt1"/>
                </a:solidFill>
              </a:defRPr>
            </a:lvl7pPr>
            <a:lvl8pPr lvl="7" algn="r" rtl="0">
              <a:spcBef>
                <a:spcPts val="0"/>
              </a:spcBef>
              <a:spcAft>
                <a:spcPts val="0"/>
              </a:spcAft>
              <a:buClr>
                <a:schemeClr val="lt1"/>
              </a:buClr>
              <a:buSzPts val="1600"/>
              <a:buNone/>
              <a:defRPr sz="1600">
                <a:solidFill>
                  <a:schemeClr val="lt1"/>
                </a:solidFill>
              </a:defRPr>
            </a:lvl8pPr>
            <a:lvl9pPr lvl="8" algn="r" rtl="0">
              <a:spcBef>
                <a:spcPts val="0"/>
              </a:spcBef>
              <a:spcAft>
                <a:spcPts val="0"/>
              </a:spcAft>
              <a:buClr>
                <a:schemeClr val="lt1"/>
              </a:buClr>
              <a:buSzPts val="1600"/>
              <a:buNone/>
              <a:defRPr sz="1600">
                <a:solidFill>
                  <a:schemeClr val="lt1"/>
                </a:solidFill>
              </a:defRPr>
            </a:lvl9pPr>
          </a:lstStyle>
          <a:p>
            <a:r>
              <a:t>xx%</a:t>
            </a:r>
          </a:p>
        </p:txBody>
      </p:sp>
      <p:sp>
        <p:nvSpPr>
          <p:cNvPr id="1180" name="Google Shape;1180;p34"/>
          <p:cNvSpPr txBox="1">
            <a:spLocks noGrp="1"/>
          </p:cNvSpPr>
          <p:nvPr>
            <p:ph type="title" idx="2" hasCustomPrompt="1"/>
          </p:nvPr>
        </p:nvSpPr>
        <p:spPr>
          <a:xfrm>
            <a:off x="3678150" y="3268075"/>
            <a:ext cx="3616500" cy="477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600"/>
              <a:buNone/>
              <a:defRPr sz="3400">
                <a:solidFill>
                  <a:schemeClr val="lt1"/>
                </a:solidFill>
              </a:defRPr>
            </a:lvl1pPr>
            <a:lvl2pPr lvl="1" algn="r" rtl="0">
              <a:spcBef>
                <a:spcPts val="0"/>
              </a:spcBef>
              <a:spcAft>
                <a:spcPts val="0"/>
              </a:spcAft>
              <a:buClr>
                <a:schemeClr val="lt1"/>
              </a:buClr>
              <a:buSzPts val="1600"/>
              <a:buNone/>
              <a:defRPr sz="1600">
                <a:solidFill>
                  <a:schemeClr val="lt1"/>
                </a:solidFill>
              </a:defRPr>
            </a:lvl2pPr>
            <a:lvl3pPr lvl="2" algn="r" rtl="0">
              <a:spcBef>
                <a:spcPts val="0"/>
              </a:spcBef>
              <a:spcAft>
                <a:spcPts val="0"/>
              </a:spcAft>
              <a:buClr>
                <a:schemeClr val="lt1"/>
              </a:buClr>
              <a:buSzPts val="1600"/>
              <a:buNone/>
              <a:defRPr sz="1600">
                <a:solidFill>
                  <a:schemeClr val="lt1"/>
                </a:solidFill>
              </a:defRPr>
            </a:lvl3pPr>
            <a:lvl4pPr lvl="3" algn="r" rtl="0">
              <a:spcBef>
                <a:spcPts val="0"/>
              </a:spcBef>
              <a:spcAft>
                <a:spcPts val="0"/>
              </a:spcAft>
              <a:buClr>
                <a:schemeClr val="lt1"/>
              </a:buClr>
              <a:buSzPts val="1600"/>
              <a:buNone/>
              <a:defRPr sz="1600">
                <a:solidFill>
                  <a:schemeClr val="lt1"/>
                </a:solidFill>
              </a:defRPr>
            </a:lvl4pPr>
            <a:lvl5pPr lvl="4" algn="r" rtl="0">
              <a:spcBef>
                <a:spcPts val="0"/>
              </a:spcBef>
              <a:spcAft>
                <a:spcPts val="0"/>
              </a:spcAft>
              <a:buClr>
                <a:schemeClr val="lt1"/>
              </a:buClr>
              <a:buSzPts val="1600"/>
              <a:buNone/>
              <a:defRPr sz="1600">
                <a:solidFill>
                  <a:schemeClr val="lt1"/>
                </a:solidFill>
              </a:defRPr>
            </a:lvl5pPr>
            <a:lvl6pPr lvl="5" algn="r" rtl="0">
              <a:spcBef>
                <a:spcPts val="0"/>
              </a:spcBef>
              <a:spcAft>
                <a:spcPts val="0"/>
              </a:spcAft>
              <a:buClr>
                <a:schemeClr val="lt1"/>
              </a:buClr>
              <a:buSzPts val="1600"/>
              <a:buNone/>
              <a:defRPr sz="1600">
                <a:solidFill>
                  <a:schemeClr val="lt1"/>
                </a:solidFill>
              </a:defRPr>
            </a:lvl6pPr>
            <a:lvl7pPr lvl="6" algn="r" rtl="0">
              <a:spcBef>
                <a:spcPts val="0"/>
              </a:spcBef>
              <a:spcAft>
                <a:spcPts val="0"/>
              </a:spcAft>
              <a:buClr>
                <a:schemeClr val="lt1"/>
              </a:buClr>
              <a:buSzPts val="1600"/>
              <a:buNone/>
              <a:defRPr sz="1600">
                <a:solidFill>
                  <a:schemeClr val="lt1"/>
                </a:solidFill>
              </a:defRPr>
            </a:lvl7pPr>
            <a:lvl8pPr lvl="7" algn="r" rtl="0">
              <a:spcBef>
                <a:spcPts val="0"/>
              </a:spcBef>
              <a:spcAft>
                <a:spcPts val="0"/>
              </a:spcAft>
              <a:buClr>
                <a:schemeClr val="lt1"/>
              </a:buClr>
              <a:buSzPts val="1600"/>
              <a:buNone/>
              <a:defRPr sz="1600">
                <a:solidFill>
                  <a:schemeClr val="lt1"/>
                </a:solidFill>
              </a:defRPr>
            </a:lvl8pPr>
            <a:lvl9pPr lvl="8" algn="r" rtl="0">
              <a:spcBef>
                <a:spcPts val="0"/>
              </a:spcBef>
              <a:spcAft>
                <a:spcPts val="0"/>
              </a:spcAft>
              <a:buClr>
                <a:schemeClr val="lt1"/>
              </a:buClr>
              <a:buSzPts val="1600"/>
              <a:buNone/>
              <a:defRPr sz="1600">
                <a:solidFill>
                  <a:schemeClr val="lt1"/>
                </a:solidFill>
              </a:defRPr>
            </a:lvl9pPr>
          </a:lstStyle>
          <a:p>
            <a:r>
              <a:t>xx%</a:t>
            </a:r>
          </a:p>
        </p:txBody>
      </p:sp>
      <p:sp>
        <p:nvSpPr>
          <p:cNvPr id="1181" name="Google Shape;1181;p34"/>
          <p:cNvSpPr txBox="1">
            <a:spLocks noGrp="1"/>
          </p:cNvSpPr>
          <p:nvPr>
            <p:ph type="title" idx="3" hasCustomPrompt="1"/>
          </p:nvPr>
        </p:nvSpPr>
        <p:spPr>
          <a:xfrm>
            <a:off x="5264850" y="2136388"/>
            <a:ext cx="2029800" cy="477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600"/>
              <a:buNone/>
              <a:defRPr sz="3400">
                <a:solidFill>
                  <a:schemeClr val="lt1"/>
                </a:solidFill>
              </a:defRPr>
            </a:lvl1pPr>
            <a:lvl2pPr lvl="1" algn="r" rtl="0">
              <a:spcBef>
                <a:spcPts val="0"/>
              </a:spcBef>
              <a:spcAft>
                <a:spcPts val="0"/>
              </a:spcAft>
              <a:buClr>
                <a:schemeClr val="lt1"/>
              </a:buClr>
              <a:buSzPts val="1600"/>
              <a:buNone/>
              <a:defRPr sz="1600">
                <a:solidFill>
                  <a:schemeClr val="lt1"/>
                </a:solidFill>
              </a:defRPr>
            </a:lvl2pPr>
            <a:lvl3pPr lvl="2" algn="r" rtl="0">
              <a:spcBef>
                <a:spcPts val="0"/>
              </a:spcBef>
              <a:spcAft>
                <a:spcPts val="0"/>
              </a:spcAft>
              <a:buClr>
                <a:schemeClr val="lt1"/>
              </a:buClr>
              <a:buSzPts val="1600"/>
              <a:buNone/>
              <a:defRPr sz="1600">
                <a:solidFill>
                  <a:schemeClr val="lt1"/>
                </a:solidFill>
              </a:defRPr>
            </a:lvl3pPr>
            <a:lvl4pPr lvl="3" algn="r" rtl="0">
              <a:spcBef>
                <a:spcPts val="0"/>
              </a:spcBef>
              <a:spcAft>
                <a:spcPts val="0"/>
              </a:spcAft>
              <a:buClr>
                <a:schemeClr val="lt1"/>
              </a:buClr>
              <a:buSzPts val="1600"/>
              <a:buNone/>
              <a:defRPr sz="1600">
                <a:solidFill>
                  <a:schemeClr val="lt1"/>
                </a:solidFill>
              </a:defRPr>
            </a:lvl4pPr>
            <a:lvl5pPr lvl="4" algn="r" rtl="0">
              <a:spcBef>
                <a:spcPts val="0"/>
              </a:spcBef>
              <a:spcAft>
                <a:spcPts val="0"/>
              </a:spcAft>
              <a:buClr>
                <a:schemeClr val="lt1"/>
              </a:buClr>
              <a:buSzPts val="1600"/>
              <a:buNone/>
              <a:defRPr sz="1600">
                <a:solidFill>
                  <a:schemeClr val="lt1"/>
                </a:solidFill>
              </a:defRPr>
            </a:lvl5pPr>
            <a:lvl6pPr lvl="5" algn="r" rtl="0">
              <a:spcBef>
                <a:spcPts val="0"/>
              </a:spcBef>
              <a:spcAft>
                <a:spcPts val="0"/>
              </a:spcAft>
              <a:buClr>
                <a:schemeClr val="lt1"/>
              </a:buClr>
              <a:buSzPts val="1600"/>
              <a:buNone/>
              <a:defRPr sz="1600">
                <a:solidFill>
                  <a:schemeClr val="lt1"/>
                </a:solidFill>
              </a:defRPr>
            </a:lvl6pPr>
            <a:lvl7pPr lvl="6" algn="r" rtl="0">
              <a:spcBef>
                <a:spcPts val="0"/>
              </a:spcBef>
              <a:spcAft>
                <a:spcPts val="0"/>
              </a:spcAft>
              <a:buClr>
                <a:schemeClr val="lt1"/>
              </a:buClr>
              <a:buSzPts val="1600"/>
              <a:buNone/>
              <a:defRPr sz="1600">
                <a:solidFill>
                  <a:schemeClr val="lt1"/>
                </a:solidFill>
              </a:defRPr>
            </a:lvl7pPr>
            <a:lvl8pPr lvl="7" algn="r" rtl="0">
              <a:spcBef>
                <a:spcPts val="0"/>
              </a:spcBef>
              <a:spcAft>
                <a:spcPts val="0"/>
              </a:spcAft>
              <a:buClr>
                <a:schemeClr val="lt1"/>
              </a:buClr>
              <a:buSzPts val="1600"/>
              <a:buNone/>
              <a:defRPr sz="1600">
                <a:solidFill>
                  <a:schemeClr val="lt1"/>
                </a:solidFill>
              </a:defRPr>
            </a:lvl8pPr>
            <a:lvl9pPr lvl="8" algn="r" rtl="0">
              <a:spcBef>
                <a:spcPts val="0"/>
              </a:spcBef>
              <a:spcAft>
                <a:spcPts val="0"/>
              </a:spcAft>
              <a:buClr>
                <a:schemeClr val="lt1"/>
              </a:buClr>
              <a:buSzPts val="1600"/>
              <a:buNone/>
              <a:defRPr sz="1600">
                <a:solidFill>
                  <a:schemeClr val="lt1"/>
                </a:solidFill>
              </a:defRPr>
            </a:lvl9pPr>
          </a:lstStyle>
          <a:p>
            <a:r>
              <a:t>xx%</a:t>
            </a:r>
          </a:p>
        </p:txBody>
      </p:sp>
      <p:sp>
        <p:nvSpPr>
          <p:cNvPr id="1182" name="Google Shape;1182;p34"/>
          <p:cNvSpPr txBox="1">
            <a:spLocks noGrp="1"/>
          </p:cNvSpPr>
          <p:nvPr>
            <p:ph type="subTitle" idx="1"/>
          </p:nvPr>
        </p:nvSpPr>
        <p:spPr>
          <a:xfrm>
            <a:off x="4076550" y="1482456"/>
            <a:ext cx="3218100" cy="477600"/>
          </a:xfrm>
          <a:prstGeom prst="rect">
            <a:avLst/>
          </a:prstGeom>
        </p:spPr>
        <p:txBody>
          <a:bodyPr spcFirstLastPara="1" wrap="square" lIns="91425" tIns="91425" rIns="91425" bIns="91425" anchor="t" anchorCtr="0">
            <a:noAutofit/>
          </a:bodyPr>
          <a:lstStyle>
            <a:lvl1pPr lvl="0" algn="r" rtl="0">
              <a:lnSpc>
                <a:spcPct val="110000"/>
              </a:lnSpc>
              <a:spcBef>
                <a:spcPts val="0"/>
              </a:spcBef>
              <a:spcAft>
                <a:spcPts val="0"/>
              </a:spcAft>
              <a:buSzPts val="1600"/>
              <a:buNone/>
              <a:defRPr sz="1400"/>
            </a:lvl1pPr>
            <a:lvl2pPr lvl="1" algn="r" rtl="0">
              <a:lnSpc>
                <a:spcPct val="100000"/>
              </a:lnSpc>
              <a:spcBef>
                <a:spcPts val="160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sp>
        <p:nvSpPr>
          <p:cNvPr id="1183" name="Google Shape;1183;p34"/>
          <p:cNvSpPr txBox="1">
            <a:spLocks noGrp="1"/>
          </p:cNvSpPr>
          <p:nvPr>
            <p:ph type="subTitle" idx="4"/>
          </p:nvPr>
        </p:nvSpPr>
        <p:spPr>
          <a:xfrm>
            <a:off x="4076550" y="2617575"/>
            <a:ext cx="3218100" cy="572700"/>
          </a:xfrm>
          <a:prstGeom prst="rect">
            <a:avLst/>
          </a:prstGeom>
        </p:spPr>
        <p:txBody>
          <a:bodyPr spcFirstLastPara="1" wrap="square" lIns="91425" tIns="91425" rIns="91425" bIns="91425" anchor="t" anchorCtr="0">
            <a:noAutofit/>
          </a:bodyPr>
          <a:lstStyle>
            <a:lvl1pPr lvl="0" algn="r" rtl="0">
              <a:lnSpc>
                <a:spcPct val="110000"/>
              </a:lnSpc>
              <a:spcBef>
                <a:spcPts val="0"/>
              </a:spcBef>
              <a:spcAft>
                <a:spcPts val="0"/>
              </a:spcAft>
              <a:buSzPts val="1600"/>
              <a:buNone/>
              <a:defRPr sz="1400"/>
            </a:lvl1pPr>
            <a:lvl2pPr lvl="1" algn="r" rtl="0">
              <a:lnSpc>
                <a:spcPct val="100000"/>
              </a:lnSpc>
              <a:spcBef>
                <a:spcPts val="160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sp>
        <p:nvSpPr>
          <p:cNvPr id="1184" name="Google Shape;1184;p34"/>
          <p:cNvSpPr txBox="1">
            <a:spLocks noGrp="1"/>
          </p:cNvSpPr>
          <p:nvPr>
            <p:ph type="subTitle" idx="5"/>
          </p:nvPr>
        </p:nvSpPr>
        <p:spPr>
          <a:xfrm>
            <a:off x="4897650" y="3745675"/>
            <a:ext cx="2397000" cy="477600"/>
          </a:xfrm>
          <a:prstGeom prst="rect">
            <a:avLst/>
          </a:prstGeom>
        </p:spPr>
        <p:txBody>
          <a:bodyPr spcFirstLastPara="1" wrap="square" lIns="91425" tIns="91425" rIns="91425" bIns="91425" anchor="t" anchorCtr="0">
            <a:noAutofit/>
          </a:bodyPr>
          <a:lstStyle>
            <a:lvl1pPr lvl="0" algn="r" rtl="0">
              <a:lnSpc>
                <a:spcPct val="110000"/>
              </a:lnSpc>
              <a:spcBef>
                <a:spcPts val="0"/>
              </a:spcBef>
              <a:spcAft>
                <a:spcPts val="0"/>
              </a:spcAft>
              <a:buSzPts val="1600"/>
              <a:buNone/>
              <a:defRPr sz="1400"/>
            </a:lvl1pPr>
            <a:lvl2pPr lvl="1" algn="r" rtl="0">
              <a:lnSpc>
                <a:spcPct val="100000"/>
              </a:lnSpc>
              <a:spcBef>
                <a:spcPts val="160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grpSp>
        <p:nvGrpSpPr>
          <p:cNvPr id="1185" name="Google Shape;1185;p34"/>
          <p:cNvGrpSpPr/>
          <p:nvPr/>
        </p:nvGrpSpPr>
        <p:grpSpPr>
          <a:xfrm>
            <a:off x="-9675" y="-1163406"/>
            <a:ext cx="3545529" cy="1688867"/>
            <a:chOff x="-9675" y="-1163406"/>
            <a:chExt cx="3545529" cy="1688867"/>
          </a:xfrm>
        </p:grpSpPr>
        <p:sp>
          <p:nvSpPr>
            <p:cNvPr id="1186" name="Google Shape;1186;p34"/>
            <p:cNvSpPr/>
            <p:nvPr/>
          </p:nvSpPr>
          <p:spPr>
            <a:xfrm>
              <a:off x="-9675" y="-1163406"/>
              <a:ext cx="1688812" cy="1688867"/>
            </a:xfrm>
            <a:custGeom>
              <a:avLst/>
              <a:gdLst/>
              <a:ahLst/>
              <a:cxnLst/>
              <a:rect l="l" t="t" r="r" b="b"/>
              <a:pathLst>
                <a:path w="21974" h="21974" extrusionOk="0">
                  <a:moveTo>
                    <a:pt x="16779" y="0"/>
                  </a:moveTo>
                  <a:cubicBezTo>
                    <a:pt x="7505" y="0"/>
                    <a:pt x="1" y="7505"/>
                    <a:pt x="1" y="16766"/>
                  </a:cubicBezTo>
                  <a:lnTo>
                    <a:pt x="1" y="21973"/>
                  </a:lnTo>
                  <a:lnTo>
                    <a:pt x="5196" y="21973"/>
                  </a:lnTo>
                  <a:cubicBezTo>
                    <a:pt x="14470" y="21973"/>
                    <a:pt x="21974" y="14457"/>
                    <a:pt x="21974" y="5196"/>
                  </a:cubicBezTo>
                  <a:lnTo>
                    <a:pt x="21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7" name="Google Shape;1187;p34"/>
            <p:cNvGrpSpPr/>
            <p:nvPr/>
          </p:nvGrpSpPr>
          <p:grpSpPr>
            <a:xfrm>
              <a:off x="1161963" y="-408158"/>
              <a:ext cx="877847" cy="868009"/>
              <a:chOff x="6088588" y="-408158"/>
              <a:chExt cx="877847" cy="868009"/>
            </a:xfrm>
          </p:grpSpPr>
          <p:sp>
            <p:nvSpPr>
              <p:cNvPr id="1188" name="Google Shape;1188;p34"/>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4"/>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4"/>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4"/>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4"/>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4"/>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4"/>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4"/>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4"/>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4"/>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4"/>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4"/>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4"/>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4"/>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4"/>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3" name="Google Shape;1203;p34"/>
            <p:cNvSpPr/>
            <p:nvPr/>
          </p:nvSpPr>
          <p:spPr>
            <a:xfrm flipH="1">
              <a:off x="2189576" y="-54072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04" name="Google Shape;1204;p34"/>
            <p:cNvSpPr/>
            <p:nvPr/>
          </p:nvSpPr>
          <p:spPr>
            <a:xfrm>
              <a:off x="3025759" y="-14407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5" name="Google Shape;1205;p34"/>
          <p:cNvSpPr/>
          <p:nvPr/>
        </p:nvSpPr>
        <p:spPr>
          <a:xfrm rot="10800000" flipH="1">
            <a:off x="8441062" y="4679045"/>
            <a:ext cx="702945" cy="702906"/>
          </a:xfrm>
          <a:custGeom>
            <a:avLst/>
            <a:gdLst/>
            <a:ahLst/>
            <a:cxnLst/>
            <a:rect l="l" t="t" r="r" b="b"/>
            <a:pathLst>
              <a:path w="15938" h="15938" extrusionOk="0">
                <a:moveTo>
                  <a:pt x="1" y="1"/>
                </a:moveTo>
                <a:lnTo>
                  <a:pt x="1" y="3765"/>
                </a:lnTo>
                <a:cubicBezTo>
                  <a:pt x="1" y="10491"/>
                  <a:pt x="5447" y="15938"/>
                  <a:pt x="12173" y="15938"/>
                </a:cubicBezTo>
                <a:lnTo>
                  <a:pt x="15938" y="15938"/>
                </a:lnTo>
                <a:lnTo>
                  <a:pt x="15938" y="12173"/>
                </a:lnTo>
                <a:cubicBezTo>
                  <a:pt x="15938" y="5447"/>
                  <a:pt x="10492" y="1"/>
                  <a:pt x="3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6" name="Google Shape;1206;p34"/>
          <p:cNvGrpSpPr/>
          <p:nvPr/>
        </p:nvGrpSpPr>
        <p:grpSpPr>
          <a:xfrm rot="10800000" flipH="1">
            <a:off x="7882828" y="4759914"/>
            <a:ext cx="541170" cy="541170"/>
            <a:chOff x="7072361" y="-871003"/>
            <a:chExt cx="1042917" cy="1042917"/>
          </a:xfrm>
        </p:grpSpPr>
        <p:sp>
          <p:nvSpPr>
            <p:cNvPr id="1207" name="Google Shape;1207;p34"/>
            <p:cNvSpPr/>
            <p:nvPr/>
          </p:nvSpPr>
          <p:spPr>
            <a:xfrm>
              <a:off x="8109704" y="-871003"/>
              <a:ext cx="5575" cy="4442"/>
            </a:xfrm>
            <a:custGeom>
              <a:avLst/>
              <a:gdLst/>
              <a:ahLst/>
              <a:cxnLst/>
              <a:rect l="l" t="t" r="r" b="b"/>
              <a:pathLst>
                <a:path w="64" h="51" extrusionOk="0">
                  <a:moveTo>
                    <a:pt x="1" y="1"/>
                  </a:moveTo>
                  <a:lnTo>
                    <a:pt x="63" y="51"/>
                  </a:lnTo>
                  <a:lnTo>
                    <a:pt x="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4"/>
            <p:cNvSpPr/>
            <p:nvPr/>
          </p:nvSpPr>
          <p:spPr>
            <a:xfrm>
              <a:off x="7977477" y="-871003"/>
              <a:ext cx="137800" cy="88673"/>
            </a:xfrm>
            <a:custGeom>
              <a:avLst/>
              <a:gdLst/>
              <a:ahLst/>
              <a:cxnLst/>
              <a:rect l="l" t="t" r="r" b="b"/>
              <a:pathLst>
                <a:path w="1582" h="1018" extrusionOk="0">
                  <a:moveTo>
                    <a:pt x="0" y="1"/>
                  </a:moveTo>
                  <a:lnTo>
                    <a:pt x="1581" y="1017"/>
                  </a:lnTo>
                  <a:lnTo>
                    <a:pt x="1581" y="641"/>
                  </a:lnTo>
                  <a:lnTo>
                    <a:pt x="5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4"/>
            <p:cNvSpPr/>
            <p:nvPr/>
          </p:nvSpPr>
          <p:spPr>
            <a:xfrm>
              <a:off x="7844118" y="-871003"/>
              <a:ext cx="271158" cy="173949"/>
            </a:xfrm>
            <a:custGeom>
              <a:avLst/>
              <a:gdLst/>
              <a:ahLst/>
              <a:cxnLst/>
              <a:rect l="l" t="t" r="r" b="b"/>
              <a:pathLst>
                <a:path w="3113" h="1997" extrusionOk="0">
                  <a:moveTo>
                    <a:pt x="0" y="1"/>
                  </a:moveTo>
                  <a:lnTo>
                    <a:pt x="3112" y="1996"/>
                  </a:lnTo>
                  <a:lnTo>
                    <a:pt x="3112" y="1620"/>
                  </a:lnTo>
                  <a:lnTo>
                    <a:pt x="6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4"/>
            <p:cNvSpPr/>
            <p:nvPr/>
          </p:nvSpPr>
          <p:spPr>
            <a:xfrm>
              <a:off x="7711805" y="-871003"/>
              <a:ext cx="403470" cy="259137"/>
            </a:xfrm>
            <a:custGeom>
              <a:avLst/>
              <a:gdLst/>
              <a:ahLst/>
              <a:cxnLst/>
              <a:rect l="l" t="t" r="r" b="b"/>
              <a:pathLst>
                <a:path w="4632" h="2975" extrusionOk="0">
                  <a:moveTo>
                    <a:pt x="1" y="1"/>
                  </a:moveTo>
                  <a:lnTo>
                    <a:pt x="4631" y="2975"/>
                  </a:lnTo>
                  <a:lnTo>
                    <a:pt x="4631" y="2586"/>
                  </a:lnTo>
                  <a:lnTo>
                    <a:pt x="6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4"/>
            <p:cNvSpPr/>
            <p:nvPr/>
          </p:nvSpPr>
          <p:spPr>
            <a:xfrm>
              <a:off x="7588289" y="-869871"/>
              <a:ext cx="526985" cy="343281"/>
            </a:xfrm>
            <a:custGeom>
              <a:avLst/>
              <a:gdLst/>
              <a:ahLst/>
              <a:cxnLst/>
              <a:rect l="l" t="t" r="r" b="b"/>
              <a:pathLst>
                <a:path w="6050" h="3941" extrusionOk="0">
                  <a:moveTo>
                    <a:pt x="515" y="0"/>
                  </a:moveTo>
                  <a:cubicBezTo>
                    <a:pt x="340" y="13"/>
                    <a:pt x="164" y="25"/>
                    <a:pt x="1" y="51"/>
                  </a:cubicBezTo>
                  <a:lnTo>
                    <a:pt x="6049" y="3941"/>
                  </a:lnTo>
                  <a:lnTo>
                    <a:pt x="6049" y="3552"/>
                  </a:lnTo>
                  <a:lnTo>
                    <a:pt x="5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4"/>
            <p:cNvSpPr/>
            <p:nvPr/>
          </p:nvSpPr>
          <p:spPr>
            <a:xfrm>
              <a:off x="7488814" y="-854540"/>
              <a:ext cx="626459" cy="412094"/>
            </a:xfrm>
            <a:custGeom>
              <a:avLst/>
              <a:gdLst/>
              <a:ahLst/>
              <a:cxnLst/>
              <a:rect l="l" t="t" r="r" b="b"/>
              <a:pathLst>
                <a:path w="7192" h="4731" extrusionOk="0">
                  <a:moveTo>
                    <a:pt x="428" y="0"/>
                  </a:moveTo>
                  <a:cubicBezTo>
                    <a:pt x="277" y="38"/>
                    <a:pt x="139" y="75"/>
                    <a:pt x="1" y="113"/>
                  </a:cubicBezTo>
                  <a:lnTo>
                    <a:pt x="7191" y="4731"/>
                  </a:lnTo>
                  <a:lnTo>
                    <a:pt x="7191" y="4354"/>
                  </a:lnTo>
                  <a:lnTo>
                    <a:pt x="4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4"/>
            <p:cNvSpPr/>
            <p:nvPr/>
          </p:nvSpPr>
          <p:spPr>
            <a:xfrm>
              <a:off x="7406847" y="-825098"/>
              <a:ext cx="708425" cy="465750"/>
            </a:xfrm>
            <a:custGeom>
              <a:avLst/>
              <a:gdLst/>
              <a:ahLst/>
              <a:cxnLst/>
              <a:rect l="l" t="t" r="r" b="b"/>
              <a:pathLst>
                <a:path w="8133" h="5347" extrusionOk="0">
                  <a:moveTo>
                    <a:pt x="352" y="1"/>
                  </a:moveTo>
                  <a:cubicBezTo>
                    <a:pt x="239" y="51"/>
                    <a:pt x="114" y="101"/>
                    <a:pt x="1" y="151"/>
                  </a:cubicBezTo>
                  <a:lnTo>
                    <a:pt x="8095" y="5347"/>
                  </a:lnTo>
                  <a:cubicBezTo>
                    <a:pt x="8107" y="5234"/>
                    <a:pt x="8120" y="5108"/>
                    <a:pt x="8132" y="4983"/>
                  </a:cubicBezTo>
                  <a:lnTo>
                    <a:pt x="3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4"/>
            <p:cNvSpPr/>
            <p:nvPr/>
          </p:nvSpPr>
          <p:spPr>
            <a:xfrm>
              <a:off x="7336901" y="-787904"/>
              <a:ext cx="768527" cy="505122"/>
            </a:xfrm>
            <a:custGeom>
              <a:avLst/>
              <a:gdLst/>
              <a:ahLst/>
              <a:cxnLst/>
              <a:rect l="l" t="t" r="r" b="b"/>
              <a:pathLst>
                <a:path w="8823" h="5799" extrusionOk="0">
                  <a:moveTo>
                    <a:pt x="302" y="1"/>
                  </a:moveTo>
                  <a:cubicBezTo>
                    <a:pt x="201" y="63"/>
                    <a:pt x="101" y="126"/>
                    <a:pt x="1" y="189"/>
                  </a:cubicBezTo>
                  <a:lnTo>
                    <a:pt x="8747" y="5798"/>
                  </a:lnTo>
                  <a:cubicBezTo>
                    <a:pt x="8772" y="5685"/>
                    <a:pt x="8797" y="5572"/>
                    <a:pt x="8822" y="5459"/>
                  </a:cubicBezTo>
                  <a:lnTo>
                    <a:pt x="3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4"/>
            <p:cNvSpPr/>
            <p:nvPr/>
          </p:nvSpPr>
          <p:spPr>
            <a:xfrm>
              <a:off x="7276798" y="-744177"/>
              <a:ext cx="810076" cy="532386"/>
            </a:xfrm>
            <a:custGeom>
              <a:avLst/>
              <a:gdLst/>
              <a:ahLst/>
              <a:cxnLst/>
              <a:rect l="l" t="t" r="r" b="b"/>
              <a:pathLst>
                <a:path w="9300" h="6112" extrusionOk="0">
                  <a:moveTo>
                    <a:pt x="264" y="0"/>
                  </a:moveTo>
                  <a:cubicBezTo>
                    <a:pt x="176" y="63"/>
                    <a:pt x="88" y="138"/>
                    <a:pt x="0" y="214"/>
                  </a:cubicBezTo>
                  <a:lnTo>
                    <a:pt x="9199" y="6112"/>
                  </a:lnTo>
                  <a:cubicBezTo>
                    <a:pt x="9236" y="6011"/>
                    <a:pt x="9261" y="5911"/>
                    <a:pt x="9299" y="5798"/>
                  </a:cubicBezTo>
                  <a:lnTo>
                    <a:pt x="2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4"/>
            <p:cNvSpPr/>
            <p:nvPr/>
          </p:nvSpPr>
          <p:spPr>
            <a:xfrm>
              <a:off x="7224361" y="-694962"/>
              <a:ext cx="836208" cy="548762"/>
            </a:xfrm>
            <a:custGeom>
              <a:avLst/>
              <a:gdLst/>
              <a:ahLst/>
              <a:cxnLst/>
              <a:rect l="l" t="t" r="r" b="b"/>
              <a:pathLst>
                <a:path w="9600" h="6300" extrusionOk="0">
                  <a:moveTo>
                    <a:pt x="226" y="0"/>
                  </a:moveTo>
                  <a:cubicBezTo>
                    <a:pt x="151" y="75"/>
                    <a:pt x="75" y="163"/>
                    <a:pt x="0" y="239"/>
                  </a:cubicBezTo>
                  <a:lnTo>
                    <a:pt x="9449" y="6300"/>
                  </a:lnTo>
                  <a:cubicBezTo>
                    <a:pt x="9500" y="6212"/>
                    <a:pt x="9550" y="6111"/>
                    <a:pt x="9600" y="6011"/>
                  </a:cubicBezTo>
                  <a:lnTo>
                    <a:pt x="2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4"/>
            <p:cNvSpPr/>
            <p:nvPr/>
          </p:nvSpPr>
          <p:spPr>
            <a:xfrm>
              <a:off x="7179501" y="-640347"/>
              <a:ext cx="847183" cy="556427"/>
            </a:xfrm>
            <a:custGeom>
              <a:avLst/>
              <a:gdLst/>
              <a:ahLst/>
              <a:cxnLst/>
              <a:rect l="l" t="t" r="r" b="b"/>
              <a:pathLst>
                <a:path w="9726" h="6388" extrusionOk="0">
                  <a:moveTo>
                    <a:pt x="201" y="1"/>
                  </a:moveTo>
                  <a:cubicBezTo>
                    <a:pt x="126" y="88"/>
                    <a:pt x="63" y="176"/>
                    <a:pt x="1" y="264"/>
                  </a:cubicBezTo>
                  <a:lnTo>
                    <a:pt x="9550" y="6388"/>
                  </a:lnTo>
                  <a:cubicBezTo>
                    <a:pt x="9600" y="6288"/>
                    <a:pt x="9663" y="6200"/>
                    <a:pt x="9726" y="6112"/>
                  </a:cubicBezTo>
                  <a:lnTo>
                    <a:pt x="2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4"/>
            <p:cNvSpPr/>
            <p:nvPr/>
          </p:nvSpPr>
          <p:spPr>
            <a:xfrm>
              <a:off x="7142307" y="-581289"/>
              <a:ext cx="842915" cy="553117"/>
            </a:xfrm>
            <a:custGeom>
              <a:avLst/>
              <a:gdLst/>
              <a:ahLst/>
              <a:cxnLst/>
              <a:rect l="l" t="t" r="r" b="b"/>
              <a:pathLst>
                <a:path w="9677" h="6350" extrusionOk="0">
                  <a:moveTo>
                    <a:pt x="164" y="0"/>
                  </a:moveTo>
                  <a:cubicBezTo>
                    <a:pt x="101" y="88"/>
                    <a:pt x="51" y="188"/>
                    <a:pt x="1" y="276"/>
                  </a:cubicBezTo>
                  <a:lnTo>
                    <a:pt x="9463" y="6350"/>
                  </a:lnTo>
                  <a:cubicBezTo>
                    <a:pt x="9538" y="6275"/>
                    <a:pt x="9601" y="6187"/>
                    <a:pt x="9676" y="6099"/>
                  </a:cubicBezTo>
                  <a:lnTo>
                    <a:pt x="1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4"/>
            <p:cNvSpPr/>
            <p:nvPr/>
          </p:nvSpPr>
          <p:spPr>
            <a:xfrm>
              <a:off x="7111733" y="-517876"/>
              <a:ext cx="824275" cy="542229"/>
            </a:xfrm>
            <a:custGeom>
              <a:avLst/>
              <a:gdLst/>
              <a:ahLst/>
              <a:cxnLst/>
              <a:rect l="l" t="t" r="r" b="b"/>
              <a:pathLst>
                <a:path w="9463" h="6225" extrusionOk="0">
                  <a:moveTo>
                    <a:pt x="126" y="0"/>
                  </a:moveTo>
                  <a:cubicBezTo>
                    <a:pt x="88" y="100"/>
                    <a:pt x="51" y="201"/>
                    <a:pt x="1" y="301"/>
                  </a:cubicBezTo>
                  <a:lnTo>
                    <a:pt x="9224" y="6224"/>
                  </a:lnTo>
                  <a:cubicBezTo>
                    <a:pt x="9299" y="6149"/>
                    <a:pt x="9387" y="6074"/>
                    <a:pt x="9462" y="5998"/>
                  </a:cubicBezTo>
                  <a:lnTo>
                    <a:pt x="1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4"/>
            <p:cNvSpPr/>
            <p:nvPr/>
          </p:nvSpPr>
          <p:spPr>
            <a:xfrm>
              <a:off x="7089869" y="-449063"/>
              <a:ext cx="789258" cy="519320"/>
            </a:xfrm>
            <a:custGeom>
              <a:avLst/>
              <a:gdLst/>
              <a:ahLst/>
              <a:cxnLst/>
              <a:rect l="l" t="t" r="r" b="b"/>
              <a:pathLst>
                <a:path w="9061" h="5962" extrusionOk="0">
                  <a:moveTo>
                    <a:pt x="88" y="1"/>
                  </a:moveTo>
                  <a:cubicBezTo>
                    <a:pt x="63" y="114"/>
                    <a:pt x="26" y="214"/>
                    <a:pt x="1" y="327"/>
                  </a:cubicBezTo>
                  <a:lnTo>
                    <a:pt x="8785" y="5961"/>
                  </a:lnTo>
                  <a:cubicBezTo>
                    <a:pt x="8873" y="5899"/>
                    <a:pt x="8973" y="5836"/>
                    <a:pt x="9061" y="5761"/>
                  </a:cubicBezTo>
                  <a:lnTo>
                    <a:pt x="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4"/>
            <p:cNvSpPr/>
            <p:nvPr/>
          </p:nvSpPr>
          <p:spPr>
            <a:xfrm>
              <a:off x="7075671" y="-374761"/>
              <a:ext cx="737866" cy="485436"/>
            </a:xfrm>
            <a:custGeom>
              <a:avLst/>
              <a:gdLst/>
              <a:ahLst/>
              <a:cxnLst/>
              <a:rect l="l" t="t" r="r" b="b"/>
              <a:pathLst>
                <a:path w="8471" h="5573" extrusionOk="0">
                  <a:moveTo>
                    <a:pt x="51" y="1"/>
                  </a:moveTo>
                  <a:cubicBezTo>
                    <a:pt x="38" y="114"/>
                    <a:pt x="26" y="227"/>
                    <a:pt x="0" y="352"/>
                  </a:cubicBezTo>
                  <a:lnTo>
                    <a:pt x="8145" y="5573"/>
                  </a:lnTo>
                  <a:cubicBezTo>
                    <a:pt x="8258" y="5522"/>
                    <a:pt x="8371" y="5460"/>
                    <a:pt x="8471" y="5397"/>
                  </a:cubicBezTo>
                  <a:lnTo>
                    <a:pt x="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4"/>
            <p:cNvSpPr/>
            <p:nvPr/>
          </p:nvSpPr>
          <p:spPr>
            <a:xfrm>
              <a:off x="7072361" y="-294885"/>
              <a:ext cx="665831" cy="438399"/>
            </a:xfrm>
            <a:custGeom>
              <a:avLst/>
              <a:gdLst/>
              <a:ahLst/>
              <a:cxnLst/>
              <a:rect l="l" t="t" r="r" b="b"/>
              <a:pathLst>
                <a:path w="7644" h="5033" extrusionOk="0">
                  <a:moveTo>
                    <a:pt x="1" y="0"/>
                  </a:moveTo>
                  <a:cubicBezTo>
                    <a:pt x="1" y="63"/>
                    <a:pt x="1" y="138"/>
                    <a:pt x="1" y="201"/>
                  </a:cubicBezTo>
                  <a:lnTo>
                    <a:pt x="1" y="376"/>
                  </a:lnTo>
                  <a:lnTo>
                    <a:pt x="7254" y="5032"/>
                  </a:lnTo>
                  <a:cubicBezTo>
                    <a:pt x="7392" y="4994"/>
                    <a:pt x="7518" y="4944"/>
                    <a:pt x="7643" y="4894"/>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4"/>
            <p:cNvSpPr/>
            <p:nvPr/>
          </p:nvSpPr>
          <p:spPr>
            <a:xfrm>
              <a:off x="7072361" y="-210741"/>
              <a:ext cx="575067" cy="377165"/>
            </a:xfrm>
            <a:custGeom>
              <a:avLst/>
              <a:gdLst/>
              <a:ahLst/>
              <a:cxnLst/>
              <a:rect l="l" t="t" r="r" b="b"/>
              <a:pathLst>
                <a:path w="6602" h="4330" extrusionOk="0">
                  <a:moveTo>
                    <a:pt x="1" y="0"/>
                  </a:moveTo>
                  <a:lnTo>
                    <a:pt x="1" y="389"/>
                  </a:lnTo>
                  <a:lnTo>
                    <a:pt x="6137" y="4330"/>
                  </a:lnTo>
                  <a:cubicBezTo>
                    <a:pt x="6300" y="4305"/>
                    <a:pt x="6451" y="4279"/>
                    <a:pt x="6601" y="424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4"/>
            <p:cNvSpPr/>
            <p:nvPr/>
          </p:nvSpPr>
          <p:spPr>
            <a:xfrm>
              <a:off x="7072361" y="-125465"/>
              <a:ext cx="463573" cy="297376"/>
            </a:xfrm>
            <a:custGeom>
              <a:avLst/>
              <a:gdLst/>
              <a:ahLst/>
              <a:cxnLst/>
              <a:rect l="l" t="t" r="r" b="b"/>
              <a:pathLst>
                <a:path w="5322" h="3414" extrusionOk="0">
                  <a:moveTo>
                    <a:pt x="1" y="0"/>
                  </a:moveTo>
                  <a:lnTo>
                    <a:pt x="1" y="389"/>
                  </a:lnTo>
                  <a:lnTo>
                    <a:pt x="4732" y="3413"/>
                  </a:lnTo>
                  <a:lnTo>
                    <a:pt x="5322" y="3413"/>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4"/>
            <p:cNvSpPr/>
            <p:nvPr/>
          </p:nvSpPr>
          <p:spPr>
            <a:xfrm>
              <a:off x="7072361" y="-40275"/>
              <a:ext cx="331347" cy="212188"/>
            </a:xfrm>
            <a:custGeom>
              <a:avLst/>
              <a:gdLst/>
              <a:ahLst/>
              <a:cxnLst/>
              <a:rect l="l" t="t" r="r" b="b"/>
              <a:pathLst>
                <a:path w="3804" h="2436" extrusionOk="0">
                  <a:moveTo>
                    <a:pt x="1" y="1"/>
                  </a:moveTo>
                  <a:lnTo>
                    <a:pt x="1" y="377"/>
                  </a:lnTo>
                  <a:lnTo>
                    <a:pt x="3213" y="2435"/>
                  </a:lnTo>
                  <a:lnTo>
                    <a:pt x="3803" y="243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4"/>
            <p:cNvSpPr/>
            <p:nvPr/>
          </p:nvSpPr>
          <p:spPr>
            <a:xfrm>
              <a:off x="7072361" y="45001"/>
              <a:ext cx="199035" cy="126912"/>
            </a:xfrm>
            <a:custGeom>
              <a:avLst/>
              <a:gdLst/>
              <a:ahLst/>
              <a:cxnLst/>
              <a:rect l="l" t="t" r="r" b="b"/>
              <a:pathLst>
                <a:path w="2285" h="1457" extrusionOk="0">
                  <a:moveTo>
                    <a:pt x="1" y="1"/>
                  </a:moveTo>
                  <a:lnTo>
                    <a:pt x="1" y="377"/>
                  </a:lnTo>
                  <a:lnTo>
                    <a:pt x="1695" y="1456"/>
                  </a:lnTo>
                  <a:lnTo>
                    <a:pt x="2285" y="1456"/>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4"/>
            <p:cNvSpPr/>
            <p:nvPr/>
          </p:nvSpPr>
          <p:spPr>
            <a:xfrm>
              <a:off x="7072361" y="129146"/>
              <a:ext cx="66810" cy="42769"/>
            </a:xfrm>
            <a:custGeom>
              <a:avLst/>
              <a:gdLst/>
              <a:ahLst/>
              <a:cxnLst/>
              <a:rect l="l" t="t" r="r" b="b"/>
              <a:pathLst>
                <a:path w="767" h="491" extrusionOk="0">
                  <a:moveTo>
                    <a:pt x="1" y="1"/>
                  </a:moveTo>
                  <a:lnTo>
                    <a:pt x="1" y="390"/>
                  </a:lnTo>
                  <a:lnTo>
                    <a:pt x="164" y="490"/>
                  </a:lnTo>
                  <a:lnTo>
                    <a:pt x="766" y="490"/>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2">
  <p:cSld name="CUSTOM_22">
    <p:spTree>
      <p:nvGrpSpPr>
        <p:cNvPr id="1" name="Shape 1228"/>
        <p:cNvGrpSpPr/>
        <p:nvPr/>
      </p:nvGrpSpPr>
      <p:grpSpPr>
        <a:xfrm>
          <a:off x="0" y="0"/>
          <a:ext cx="0" cy="0"/>
          <a:chOff x="0" y="0"/>
          <a:chExt cx="0" cy="0"/>
        </a:xfrm>
      </p:grpSpPr>
      <p:sp>
        <p:nvSpPr>
          <p:cNvPr id="1229" name="Google Shape;1229;p35"/>
          <p:cNvSpPr txBox="1">
            <a:spLocks noGrp="1"/>
          </p:cNvSpPr>
          <p:nvPr>
            <p:ph type="subTitle" idx="1"/>
          </p:nvPr>
        </p:nvSpPr>
        <p:spPr>
          <a:xfrm>
            <a:off x="628701" y="3402950"/>
            <a:ext cx="2167800" cy="45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solidFill>
                  <a:schemeClr val="lt1"/>
                </a:solidFill>
                <a:latin typeface="Exo"/>
                <a:ea typeface="Exo"/>
                <a:cs typeface="Exo"/>
                <a:sym typeface="Exo"/>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30" name="Google Shape;1230;p35"/>
          <p:cNvSpPr txBox="1">
            <a:spLocks noGrp="1"/>
          </p:cNvSpPr>
          <p:nvPr>
            <p:ph type="subTitle" idx="2"/>
          </p:nvPr>
        </p:nvSpPr>
        <p:spPr>
          <a:xfrm>
            <a:off x="3488100" y="3402950"/>
            <a:ext cx="2167800" cy="45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solidFill>
                  <a:schemeClr val="lt1"/>
                </a:solidFill>
                <a:latin typeface="Exo"/>
                <a:ea typeface="Exo"/>
                <a:cs typeface="Exo"/>
                <a:sym typeface="Exo"/>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31" name="Google Shape;1231;p35"/>
          <p:cNvSpPr txBox="1">
            <a:spLocks noGrp="1"/>
          </p:cNvSpPr>
          <p:nvPr>
            <p:ph type="subTitle" idx="3"/>
          </p:nvPr>
        </p:nvSpPr>
        <p:spPr>
          <a:xfrm>
            <a:off x="627325" y="3736163"/>
            <a:ext cx="216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232" name="Google Shape;1232;p35"/>
          <p:cNvSpPr txBox="1">
            <a:spLocks noGrp="1"/>
          </p:cNvSpPr>
          <p:nvPr>
            <p:ph type="subTitle" idx="4"/>
          </p:nvPr>
        </p:nvSpPr>
        <p:spPr>
          <a:xfrm>
            <a:off x="3486725" y="3736163"/>
            <a:ext cx="216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solidFill>
                  <a:srgbClr val="000000"/>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233" name="Google Shape;1233;p35"/>
          <p:cNvSpPr txBox="1">
            <a:spLocks noGrp="1"/>
          </p:cNvSpPr>
          <p:nvPr>
            <p:ph type="title" hasCustomPrompt="1"/>
          </p:nvPr>
        </p:nvSpPr>
        <p:spPr>
          <a:xfrm>
            <a:off x="627325" y="1435075"/>
            <a:ext cx="2167800" cy="41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00">
                <a:solidFill>
                  <a:schemeClr val="dk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1234" name="Google Shape;1234;p35"/>
          <p:cNvSpPr txBox="1">
            <a:spLocks noGrp="1"/>
          </p:cNvSpPr>
          <p:nvPr>
            <p:ph type="title" idx="5" hasCustomPrompt="1"/>
          </p:nvPr>
        </p:nvSpPr>
        <p:spPr>
          <a:xfrm>
            <a:off x="3454838" y="1435075"/>
            <a:ext cx="2167800" cy="41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00">
                <a:solidFill>
                  <a:schemeClr val="dk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1235" name="Google Shape;1235;p35"/>
          <p:cNvSpPr txBox="1">
            <a:spLocks noGrp="1"/>
          </p:cNvSpPr>
          <p:nvPr>
            <p:ph type="subTitle" idx="6"/>
          </p:nvPr>
        </p:nvSpPr>
        <p:spPr>
          <a:xfrm>
            <a:off x="6347500" y="3402950"/>
            <a:ext cx="2167800" cy="45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solidFill>
                  <a:schemeClr val="lt1"/>
                </a:solidFill>
                <a:latin typeface="Exo"/>
                <a:ea typeface="Exo"/>
                <a:cs typeface="Exo"/>
                <a:sym typeface="Exo"/>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36" name="Google Shape;1236;p35"/>
          <p:cNvSpPr txBox="1">
            <a:spLocks noGrp="1"/>
          </p:cNvSpPr>
          <p:nvPr>
            <p:ph type="subTitle" idx="7"/>
          </p:nvPr>
        </p:nvSpPr>
        <p:spPr>
          <a:xfrm>
            <a:off x="6346113" y="3736163"/>
            <a:ext cx="216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solidFill>
                  <a:srgbClr val="000000"/>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237" name="Google Shape;1237;p35"/>
          <p:cNvSpPr txBox="1">
            <a:spLocks noGrp="1"/>
          </p:cNvSpPr>
          <p:nvPr>
            <p:ph type="title" idx="8" hasCustomPrompt="1"/>
          </p:nvPr>
        </p:nvSpPr>
        <p:spPr>
          <a:xfrm>
            <a:off x="6346126" y="1435075"/>
            <a:ext cx="2167800" cy="41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00">
                <a:solidFill>
                  <a:schemeClr val="dk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1238" name="Google Shape;1238;p35"/>
          <p:cNvSpPr txBox="1">
            <a:spLocks noGrp="1"/>
          </p:cNvSpPr>
          <p:nvPr>
            <p:ph type="title" idx="9"/>
          </p:nvPr>
        </p:nvSpPr>
        <p:spPr>
          <a:xfrm>
            <a:off x="720000" y="540000"/>
            <a:ext cx="77040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39" name="Google Shape;1239;p35"/>
          <p:cNvSpPr/>
          <p:nvPr/>
        </p:nvSpPr>
        <p:spPr>
          <a:xfrm rot="10800000" flipH="1">
            <a:off x="8362734" y="4629069"/>
            <a:ext cx="702945" cy="702906"/>
          </a:xfrm>
          <a:custGeom>
            <a:avLst/>
            <a:gdLst/>
            <a:ahLst/>
            <a:cxnLst/>
            <a:rect l="l" t="t" r="r" b="b"/>
            <a:pathLst>
              <a:path w="15938" h="15938" extrusionOk="0">
                <a:moveTo>
                  <a:pt x="1" y="1"/>
                </a:moveTo>
                <a:lnTo>
                  <a:pt x="1" y="3765"/>
                </a:lnTo>
                <a:cubicBezTo>
                  <a:pt x="1" y="10491"/>
                  <a:pt x="5447" y="15938"/>
                  <a:pt x="12173" y="15938"/>
                </a:cubicBezTo>
                <a:lnTo>
                  <a:pt x="15938" y="15938"/>
                </a:lnTo>
                <a:lnTo>
                  <a:pt x="15938" y="12173"/>
                </a:lnTo>
                <a:cubicBezTo>
                  <a:pt x="15938" y="5447"/>
                  <a:pt x="10492" y="1"/>
                  <a:pt x="3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0" name="Google Shape;1240;p35"/>
          <p:cNvGrpSpPr/>
          <p:nvPr/>
        </p:nvGrpSpPr>
        <p:grpSpPr>
          <a:xfrm rot="10800000" flipH="1">
            <a:off x="7804500" y="4709938"/>
            <a:ext cx="541170" cy="541170"/>
            <a:chOff x="7072361" y="-871003"/>
            <a:chExt cx="1042917" cy="1042917"/>
          </a:xfrm>
        </p:grpSpPr>
        <p:sp>
          <p:nvSpPr>
            <p:cNvPr id="1241" name="Google Shape;1241;p35"/>
            <p:cNvSpPr/>
            <p:nvPr/>
          </p:nvSpPr>
          <p:spPr>
            <a:xfrm>
              <a:off x="8109704" y="-871003"/>
              <a:ext cx="5575" cy="4442"/>
            </a:xfrm>
            <a:custGeom>
              <a:avLst/>
              <a:gdLst/>
              <a:ahLst/>
              <a:cxnLst/>
              <a:rect l="l" t="t" r="r" b="b"/>
              <a:pathLst>
                <a:path w="64" h="51" extrusionOk="0">
                  <a:moveTo>
                    <a:pt x="1" y="1"/>
                  </a:moveTo>
                  <a:lnTo>
                    <a:pt x="63" y="51"/>
                  </a:lnTo>
                  <a:lnTo>
                    <a:pt x="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5"/>
            <p:cNvSpPr/>
            <p:nvPr/>
          </p:nvSpPr>
          <p:spPr>
            <a:xfrm>
              <a:off x="7977477" y="-871003"/>
              <a:ext cx="137800" cy="88673"/>
            </a:xfrm>
            <a:custGeom>
              <a:avLst/>
              <a:gdLst/>
              <a:ahLst/>
              <a:cxnLst/>
              <a:rect l="l" t="t" r="r" b="b"/>
              <a:pathLst>
                <a:path w="1582" h="1018" extrusionOk="0">
                  <a:moveTo>
                    <a:pt x="0" y="1"/>
                  </a:moveTo>
                  <a:lnTo>
                    <a:pt x="1581" y="1017"/>
                  </a:lnTo>
                  <a:lnTo>
                    <a:pt x="1581" y="641"/>
                  </a:lnTo>
                  <a:lnTo>
                    <a:pt x="5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5"/>
            <p:cNvSpPr/>
            <p:nvPr/>
          </p:nvSpPr>
          <p:spPr>
            <a:xfrm>
              <a:off x="7844118" y="-871003"/>
              <a:ext cx="271158" cy="173949"/>
            </a:xfrm>
            <a:custGeom>
              <a:avLst/>
              <a:gdLst/>
              <a:ahLst/>
              <a:cxnLst/>
              <a:rect l="l" t="t" r="r" b="b"/>
              <a:pathLst>
                <a:path w="3113" h="1997" extrusionOk="0">
                  <a:moveTo>
                    <a:pt x="0" y="1"/>
                  </a:moveTo>
                  <a:lnTo>
                    <a:pt x="3112" y="1996"/>
                  </a:lnTo>
                  <a:lnTo>
                    <a:pt x="3112" y="1620"/>
                  </a:lnTo>
                  <a:lnTo>
                    <a:pt x="6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5"/>
            <p:cNvSpPr/>
            <p:nvPr/>
          </p:nvSpPr>
          <p:spPr>
            <a:xfrm>
              <a:off x="7711805" y="-871003"/>
              <a:ext cx="403470" cy="259137"/>
            </a:xfrm>
            <a:custGeom>
              <a:avLst/>
              <a:gdLst/>
              <a:ahLst/>
              <a:cxnLst/>
              <a:rect l="l" t="t" r="r" b="b"/>
              <a:pathLst>
                <a:path w="4632" h="2975" extrusionOk="0">
                  <a:moveTo>
                    <a:pt x="1" y="1"/>
                  </a:moveTo>
                  <a:lnTo>
                    <a:pt x="4631" y="2975"/>
                  </a:lnTo>
                  <a:lnTo>
                    <a:pt x="4631" y="2586"/>
                  </a:lnTo>
                  <a:lnTo>
                    <a:pt x="6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5"/>
            <p:cNvSpPr/>
            <p:nvPr/>
          </p:nvSpPr>
          <p:spPr>
            <a:xfrm>
              <a:off x="7588289" y="-869871"/>
              <a:ext cx="526985" cy="343281"/>
            </a:xfrm>
            <a:custGeom>
              <a:avLst/>
              <a:gdLst/>
              <a:ahLst/>
              <a:cxnLst/>
              <a:rect l="l" t="t" r="r" b="b"/>
              <a:pathLst>
                <a:path w="6050" h="3941" extrusionOk="0">
                  <a:moveTo>
                    <a:pt x="515" y="0"/>
                  </a:moveTo>
                  <a:cubicBezTo>
                    <a:pt x="340" y="13"/>
                    <a:pt x="164" y="25"/>
                    <a:pt x="1" y="51"/>
                  </a:cubicBezTo>
                  <a:lnTo>
                    <a:pt x="6049" y="3941"/>
                  </a:lnTo>
                  <a:lnTo>
                    <a:pt x="6049" y="3552"/>
                  </a:lnTo>
                  <a:lnTo>
                    <a:pt x="5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5"/>
            <p:cNvSpPr/>
            <p:nvPr/>
          </p:nvSpPr>
          <p:spPr>
            <a:xfrm>
              <a:off x="7488814" y="-854540"/>
              <a:ext cx="626459" cy="412094"/>
            </a:xfrm>
            <a:custGeom>
              <a:avLst/>
              <a:gdLst/>
              <a:ahLst/>
              <a:cxnLst/>
              <a:rect l="l" t="t" r="r" b="b"/>
              <a:pathLst>
                <a:path w="7192" h="4731" extrusionOk="0">
                  <a:moveTo>
                    <a:pt x="428" y="0"/>
                  </a:moveTo>
                  <a:cubicBezTo>
                    <a:pt x="277" y="38"/>
                    <a:pt x="139" y="75"/>
                    <a:pt x="1" y="113"/>
                  </a:cubicBezTo>
                  <a:lnTo>
                    <a:pt x="7191" y="4731"/>
                  </a:lnTo>
                  <a:lnTo>
                    <a:pt x="7191" y="4354"/>
                  </a:lnTo>
                  <a:lnTo>
                    <a:pt x="4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5"/>
            <p:cNvSpPr/>
            <p:nvPr/>
          </p:nvSpPr>
          <p:spPr>
            <a:xfrm>
              <a:off x="7406847" y="-825098"/>
              <a:ext cx="708425" cy="465750"/>
            </a:xfrm>
            <a:custGeom>
              <a:avLst/>
              <a:gdLst/>
              <a:ahLst/>
              <a:cxnLst/>
              <a:rect l="l" t="t" r="r" b="b"/>
              <a:pathLst>
                <a:path w="8133" h="5347" extrusionOk="0">
                  <a:moveTo>
                    <a:pt x="352" y="1"/>
                  </a:moveTo>
                  <a:cubicBezTo>
                    <a:pt x="239" y="51"/>
                    <a:pt x="114" y="101"/>
                    <a:pt x="1" y="151"/>
                  </a:cubicBezTo>
                  <a:lnTo>
                    <a:pt x="8095" y="5347"/>
                  </a:lnTo>
                  <a:cubicBezTo>
                    <a:pt x="8107" y="5234"/>
                    <a:pt x="8120" y="5108"/>
                    <a:pt x="8132" y="4983"/>
                  </a:cubicBezTo>
                  <a:lnTo>
                    <a:pt x="3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5"/>
            <p:cNvSpPr/>
            <p:nvPr/>
          </p:nvSpPr>
          <p:spPr>
            <a:xfrm>
              <a:off x="7336901" y="-787904"/>
              <a:ext cx="768527" cy="505122"/>
            </a:xfrm>
            <a:custGeom>
              <a:avLst/>
              <a:gdLst/>
              <a:ahLst/>
              <a:cxnLst/>
              <a:rect l="l" t="t" r="r" b="b"/>
              <a:pathLst>
                <a:path w="8823" h="5799" extrusionOk="0">
                  <a:moveTo>
                    <a:pt x="302" y="1"/>
                  </a:moveTo>
                  <a:cubicBezTo>
                    <a:pt x="201" y="63"/>
                    <a:pt x="101" y="126"/>
                    <a:pt x="1" y="189"/>
                  </a:cubicBezTo>
                  <a:lnTo>
                    <a:pt x="8747" y="5798"/>
                  </a:lnTo>
                  <a:cubicBezTo>
                    <a:pt x="8772" y="5685"/>
                    <a:pt x="8797" y="5572"/>
                    <a:pt x="8822" y="5459"/>
                  </a:cubicBezTo>
                  <a:lnTo>
                    <a:pt x="3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5"/>
            <p:cNvSpPr/>
            <p:nvPr/>
          </p:nvSpPr>
          <p:spPr>
            <a:xfrm>
              <a:off x="7276798" y="-744177"/>
              <a:ext cx="810076" cy="532386"/>
            </a:xfrm>
            <a:custGeom>
              <a:avLst/>
              <a:gdLst/>
              <a:ahLst/>
              <a:cxnLst/>
              <a:rect l="l" t="t" r="r" b="b"/>
              <a:pathLst>
                <a:path w="9300" h="6112" extrusionOk="0">
                  <a:moveTo>
                    <a:pt x="264" y="0"/>
                  </a:moveTo>
                  <a:cubicBezTo>
                    <a:pt x="176" y="63"/>
                    <a:pt x="88" y="138"/>
                    <a:pt x="0" y="214"/>
                  </a:cubicBezTo>
                  <a:lnTo>
                    <a:pt x="9199" y="6112"/>
                  </a:lnTo>
                  <a:cubicBezTo>
                    <a:pt x="9236" y="6011"/>
                    <a:pt x="9261" y="5911"/>
                    <a:pt x="9299" y="5798"/>
                  </a:cubicBezTo>
                  <a:lnTo>
                    <a:pt x="2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5"/>
            <p:cNvSpPr/>
            <p:nvPr/>
          </p:nvSpPr>
          <p:spPr>
            <a:xfrm>
              <a:off x="7224361" y="-694962"/>
              <a:ext cx="836208" cy="548762"/>
            </a:xfrm>
            <a:custGeom>
              <a:avLst/>
              <a:gdLst/>
              <a:ahLst/>
              <a:cxnLst/>
              <a:rect l="l" t="t" r="r" b="b"/>
              <a:pathLst>
                <a:path w="9600" h="6300" extrusionOk="0">
                  <a:moveTo>
                    <a:pt x="226" y="0"/>
                  </a:moveTo>
                  <a:cubicBezTo>
                    <a:pt x="151" y="75"/>
                    <a:pt x="75" y="163"/>
                    <a:pt x="0" y="239"/>
                  </a:cubicBezTo>
                  <a:lnTo>
                    <a:pt x="9449" y="6300"/>
                  </a:lnTo>
                  <a:cubicBezTo>
                    <a:pt x="9500" y="6212"/>
                    <a:pt x="9550" y="6111"/>
                    <a:pt x="9600" y="6011"/>
                  </a:cubicBezTo>
                  <a:lnTo>
                    <a:pt x="2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5"/>
            <p:cNvSpPr/>
            <p:nvPr/>
          </p:nvSpPr>
          <p:spPr>
            <a:xfrm>
              <a:off x="7179501" y="-640347"/>
              <a:ext cx="847183" cy="556427"/>
            </a:xfrm>
            <a:custGeom>
              <a:avLst/>
              <a:gdLst/>
              <a:ahLst/>
              <a:cxnLst/>
              <a:rect l="l" t="t" r="r" b="b"/>
              <a:pathLst>
                <a:path w="9726" h="6388" extrusionOk="0">
                  <a:moveTo>
                    <a:pt x="201" y="1"/>
                  </a:moveTo>
                  <a:cubicBezTo>
                    <a:pt x="126" y="88"/>
                    <a:pt x="63" y="176"/>
                    <a:pt x="1" y="264"/>
                  </a:cubicBezTo>
                  <a:lnTo>
                    <a:pt x="9550" y="6388"/>
                  </a:lnTo>
                  <a:cubicBezTo>
                    <a:pt x="9600" y="6288"/>
                    <a:pt x="9663" y="6200"/>
                    <a:pt x="9726" y="6112"/>
                  </a:cubicBezTo>
                  <a:lnTo>
                    <a:pt x="2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5"/>
            <p:cNvSpPr/>
            <p:nvPr/>
          </p:nvSpPr>
          <p:spPr>
            <a:xfrm>
              <a:off x="7142307" y="-581289"/>
              <a:ext cx="842915" cy="553117"/>
            </a:xfrm>
            <a:custGeom>
              <a:avLst/>
              <a:gdLst/>
              <a:ahLst/>
              <a:cxnLst/>
              <a:rect l="l" t="t" r="r" b="b"/>
              <a:pathLst>
                <a:path w="9677" h="6350" extrusionOk="0">
                  <a:moveTo>
                    <a:pt x="164" y="0"/>
                  </a:moveTo>
                  <a:cubicBezTo>
                    <a:pt x="101" y="88"/>
                    <a:pt x="51" y="188"/>
                    <a:pt x="1" y="276"/>
                  </a:cubicBezTo>
                  <a:lnTo>
                    <a:pt x="9463" y="6350"/>
                  </a:lnTo>
                  <a:cubicBezTo>
                    <a:pt x="9538" y="6275"/>
                    <a:pt x="9601" y="6187"/>
                    <a:pt x="9676" y="6099"/>
                  </a:cubicBezTo>
                  <a:lnTo>
                    <a:pt x="1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5"/>
            <p:cNvSpPr/>
            <p:nvPr/>
          </p:nvSpPr>
          <p:spPr>
            <a:xfrm>
              <a:off x="7111733" y="-517876"/>
              <a:ext cx="824275" cy="542229"/>
            </a:xfrm>
            <a:custGeom>
              <a:avLst/>
              <a:gdLst/>
              <a:ahLst/>
              <a:cxnLst/>
              <a:rect l="l" t="t" r="r" b="b"/>
              <a:pathLst>
                <a:path w="9463" h="6225" extrusionOk="0">
                  <a:moveTo>
                    <a:pt x="126" y="0"/>
                  </a:moveTo>
                  <a:cubicBezTo>
                    <a:pt x="88" y="100"/>
                    <a:pt x="51" y="201"/>
                    <a:pt x="1" y="301"/>
                  </a:cubicBezTo>
                  <a:lnTo>
                    <a:pt x="9224" y="6224"/>
                  </a:lnTo>
                  <a:cubicBezTo>
                    <a:pt x="9299" y="6149"/>
                    <a:pt x="9387" y="6074"/>
                    <a:pt x="9462" y="5998"/>
                  </a:cubicBezTo>
                  <a:lnTo>
                    <a:pt x="1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5"/>
            <p:cNvSpPr/>
            <p:nvPr/>
          </p:nvSpPr>
          <p:spPr>
            <a:xfrm>
              <a:off x="7089869" y="-449063"/>
              <a:ext cx="789258" cy="519320"/>
            </a:xfrm>
            <a:custGeom>
              <a:avLst/>
              <a:gdLst/>
              <a:ahLst/>
              <a:cxnLst/>
              <a:rect l="l" t="t" r="r" b="b"/>
              <a:pathLst>
                <a:path w="9061" h="5962" extrusionOk="0">
                  <a:moveTo>
                    <a:pt x="88" y="1"/>
                  </a:moveTo>
                  <a:cubicBezTo>
                    <a:pt x="63" y="114"/>
                    <a:pt x="26" y="214"/>
                    <a:pt x="1" y="327"/>
                  </a:cubicBezTo>
                  <a:lnTo>
                    <a:pt x="8785" y="5961"/>
                  </a:lnTo>
                  <a:cubicBezTo>
                    <a:pt x="8873" y="5899"/>
                    <a:pt x="8973" y="5836"/>
                    <a:pt x="9061" y="5761"/>
                  </a:cubicBezTo>
                  <a:lnTo>
                    <a:pt x="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5"/>
            <p:cNvSpPr/>
            <p:nvPr/>
          </p:nvSpPr>
          <p:spPr>
            <a:xfrm>
              <a:off x="7075671" y="-374761"/>
              <a:ext cx="737866" cy="485436"/>
            </a:xfrm>
            <a:custGeom>
              <a:avLst/>
              <a:gdLst/>
              <a:ahLst/>
              <a:cxnLst/>
              <a:rect l="l" t="t" r="r" b="b"/>
              <a:pathLst>
                <a:path w="8471" h="5573" extrusionOk="0">
                  <a:moveTo>
                    <a:pt x="51" y="1"/>
                  </a:moveTo>
                  <a:cubicBezTo>
                    <a:pt x="38" y="114"/>
                    <a:pt x="26" y="227"/>
                    <a:pt x="0" y="352"/>
                  </a:cubicBezTo>
                  <a:lnTo>
                    <a:pt x="8145" y="5573"/>
                  </a:lnTo>
                  <a:cubicBezTo>
                    <a:pt x="8258" y="5522"/>
                    <a:pt x="8371" y="5460"/>
                    <a:pt x="8471" y="5397"/>
                  </a:cubicBezTo>
                  <a:lnTo>
                    <a:pt x="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5"/>
            <p:cNvSpPr/>
            <p:nvPr/>
          </p:nvSpPr>
          <p:spPr>
            <a:xfrm>
              <a:off x="7072361" y="-294885"/>
              <a:ext cx="665831" cy="438399"/>
            </a:xfrm>
            <a:custGeom>
              <a:avLst/>
              <a:gdLst/>
              <a:ahLst/>
              <a:cxnLst/>
              <a:rect l="l" t="t" r="r" b="b"/>
              <a:pathLst>
                <a:path w="7644" h="5033" extrusionOk="0">
                  <a:moveTo>
                    <a:pt x="1" y="0"/>
                  </a:moveTo>
                  <a:cubicBezTo>
                    <a:pt x="1" y="63"/>
                    <a:pt x="1" y="138"/>
                    <a:pt x="1" y="201"/>
                  </a:cubicBezTo>
                  <a:lnTo>
                    <a:pt x="1" y="376"/>
                  </a:lnTo>
                  <a:lnTo>
                    <a:pt x="7254" y="5032"/>
                  </a:lnTo>
                  <a:cubicBezTo>
                    <a:pt x="7392" y="4994"/>
                    <a:pt x="7518" y="4944"/>
                    <a:pt x="7643" y="4894"/>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5"/>
            <p:cNvSpPr/>
            <p:nvPr/>
          </p:nvSpPr>
          <p:spPr>
            <a:xfrm>
              <a:off x="7072361" y="-210741"/>
              <a:ext cx="575067" cy="377165"/>
            </a:xfrm>
            <a:custGeom>
              <a:avLst/>
              <a:gdLst/>
              <a:ahLst/>
              <a:cxnLst/>
              <a:rect l="l" t="t" r="r" b="b"/>
              <a:pathLst>
                <a:path w="6602" h="4330" extrusionOk="0">
                  <a:moveTo>
                    <a:pt x="1" y="0"/>
                  </a:moveTo>
                  <a:lnTo>
                    <a:pt x="1" y="389"/>
                  </a:lnTo>
                  <a:lnTo>
                    <a:pt x="6137" y="4330"/>
                  </a:lnTo>
                  <a:cubicBezTo>
                    <a:pt x="6300" y="4305"/>
                    <a:pt x="6451" y="4279"/>
                    <a:pt x="6601" y="424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5"/>
            <p:cNvSpPr/>
            <p:nvPr/>
          </p:nvSpPr>
          <p:spPr>
            <a:xfrm>
              <a:off x="7072361" y="-125465"/>
              <a:ext cx="463573" cy="297376"/>
            </a:xfrm>
            <a:custGeom>
              <a:avLst/>
              <a:gdLst/>
              <a:ahLst/>
              <a:cxnLst/>
              <a:rect l="l" t="t" r="r" b="b"/>
              <a:pathLst>
                <a:path w="5322" h="3414" extrusionOk="0">
                  <a:moveTo>
                    <a:pt x="1" y="0"/>
                  </a:moveTo>
                  <a:lnTo>
                    <a:pt x="1" y="389"/>
                  </a:lnTo>
                  <a:lnTo>
                    <a:pt x="4732" y="3413"/>
                  </a:lnTo>
                  <a:lnTo>
                    <a:pt x="5322" y="3413"/>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5"/>
            <p:cNvSpPr/>
            <p:nvPr/>
          </p:nvSpPr>
          <p:spPr>
            <a:xfrm>
              <a:off x="7072361" y="-40275"/>
              <a:ext cx="331347" cy="212188"/>
            </a:xfrm>
            <a:custGeom>
              <a:avLst/>
              <a:gdLst/>
              <a:ahLst/>
              <a:cxnLst/>
              <a:rect l="l" t="t" r="r" b="b"/>
              <a:pathLst>
                <a:path w="3804" h="2436" extrusionOk="0">
                  <a:moveTo>
                    <a:pt x="1" y="1"/>
                  </a:moveTo>
                  <a:lnTo>
                    <a:pt x="1" y="377"/>
                  </a:lnTo>
                  <a:lnTo>
                    <a:pt x="3213" y="2435"/>
                  </a:lnTo>
                  <a:lnTo>
                    <a:pt x="3803" y="243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5"/>
            <p:cNvSpPr/>
            <p:nvPr/>
          </p:nvSpPr>
          <p:spPr>
            <a:xfrm>
              <a:off x="7072361" y="45001"/>
              <a:ext cx="199035" cy="126912"/>
            </a:xfrm>
            <a:custGeom>
              <a:avLst/>
              <a:gdLst/>
              <a:ahLst/>
              <a:cxnLst/>
              <a:rect l="l" t="t" r="r" b="b"/>
              <a:pathLst>
                <a:path w="2285" h="1457" extrusionOk="0">
                  <a:moveTo>
                    <a:pt x="1" y="1"/>
                  </a:moveTo>
                  <a:lnTo>
                    <a:pt x="1" y="377"/>
                  </a:lnTo>
                  <a:lnTo>
                    <a:pt x="1695" y="1456"/>
                  </a:lnTo>
                  <a:lnTo>
                    <a:pt x="2285" y="1456"/>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5"/>
            <p:cNvSpPr/>
            <p:nvPr/>
          </p:nvSpPr>
          <p:spPr>
            <a:xfrm>
              <a:off x="7072361" y="129146"/>
              <a:ext cx="66810" cy="42769"/>
            </a:xfrm>
            <a:custGeom>
              <a:avLst/>
              <a:gdLst/>
              <a:ahLst/>
              <a:cxnLst/>
              <a:rect l="l" t="t" r="r" b="b"/>
              <a:pathLst>
                <a:path w="767" h="491" extrusionOk="0">
                  <a:moveTo>
                    <a:pt x="1" y="1"/>
                  </a:moveTo>
                  <a:lnTo>
                    <a:pt x="1" y="390"/>
                  </a:lnTo>
                  <a:lnTo>
                    <a:pt x="164" y="490"/>
                  </a:lnTo>
                  <a:lnTo>
                    <a:pt x="766" y="490"/>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2" name="Google Shape;1262;p35"/>
          <p:cNvSpPr/>
          <p:nvPr/>
        </p:nvSpPr>
        <p:spPr>
          <a:xfrm flipH="1">
            <a:off x="83963" y="-64731"/>
            <a:ext cx="702945" cy="702906"/>
          </a:xfrm>
          <a:custGeom>
            <a:avLst/>
            <a:gdLst/>
            <a:ahLst/>
            <a:cxnLst/>
            <a:rect l="l" t="t" r="r" b="b"/>
            <a:pathLst>
              <a:path w="15938" h="15938" extrusionOk="0">
                <a:moveTo>
                  <a:pt x="1" y="1"/>
                </a:moveTo>
                <a:lnTo>
                  <a:pt x="1" y="3765"/>
                </a:lnTo>
                <a:cubicBezTo>
                  <a:pt x="1" y="10491"/>
                  <a:pt x="5447" y="15938"/>
                  <a:pt x="12173" y="15938"/>
                </a:cubicBezTo>
                <a:lnTo>
                  <a:pt x="15938" y="15938"/>
                </a:lnTo>
                <a:lnTo>
                  <a:pt x="15938" y="12173"/>
                </a:lnTo>
                <a:cubicBezTo>
                  <a:pt x="15938" y="5447"/>
                  <a:pt x="10492" y="1"/>
                  <a:pt x="3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3" name="Google Shape;1263;p35"/>
          <p:cNvGrpSpPr/>
          <p:nvPr/>
        </p:nvGrpSpPr>
        <p:grpSpPr>
          <a:xfrm flipH="1">
            <a:off x="803972" y="16136"/>
            <a:ext cx="541170" cy="541170"/>
            <a:chOff x="7072361" y="-871003"/>
            <a:chExt cx="1042917" cy="1042917"/>
          </a:xfrm>
        </p:grpSpPr>
        <p:sp>
          <p:nvSpPr>
            <p:cNvPr id="1264" name="Google Shape;1264;p35"/>
            <p:cNvSpPr/>
            <p:nvPr/>
          </p:nvSpPr>
          <p:spPr>
            <a:xfrm>
              <a:off x="8109704" y="-871003"/>
              <a:ext cx="5575" cy="4442"/>
            </a:xfrm>
            <a:custGeom>
              <a:avLst/>
              <a:gdLst/>
              <a:ahLst/>
              <a:cxnLst/>
              <a:rect l="l" t="t" r="r" b="b"/>
              <a:pathLst>
                <a:path w="64" h="51" extrusionOk="0">
                  <a:moveTo>
                    <a:pt x="1" y="1"/>
                  </a:moveTo>
                  <a:lnTo>
                    <a:pt x="63" y="51"/>
                  </a:lnTo>
                  <a:lnTo>
                    <a:pt x="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5"/>
            <p:cNvSpPr/>
            <p:nvPr/>
          </p:nvSpPr>
          <p:spPr>
            <a:xfrm>
              <a:off x="7977477" y="-871003"/>
              <a:ext cx="137800" cy="88673"/>
            </a:xfrm>
            <a:custGeom>
              <a:avLst/>
              <a:gdLst/>
              <a:ahLst/>
              <a:cxnLst/>
              <a:rect l="l" t="t" r="r" b="b"/>
              <a:pathLst>
                <a:path w="1582" h="1018" extrusionOk="0">
                  <a:moveTo>
                    <a:pt x="0" y="1"/>
                  </a:moveTo>
                  <a:lnTo>
                    <a:pt x="1581" y="1017"/>
                  </a:lnTo>
                  <a:lnTo>
                    <a:pt x="1581" y="641"/>
                  </a:lnTo>
                  <a:lnTo>
                    <a:pt x="5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5"/>
            <p:cNvSpPr/>
            <p:nvPr/>
          </p:nvSpPr>
          <p:spPr>
            <a:xfrm>
              <a:off x="7844118" y="-871003"/>
              <a:ext cx="271158" cy="173949"/>
            </a:xfrm>
            <a:custGeom>
              <a:avLst/>
              <a:gdLst/>
              <a:ahLst/>
              <a:cxnLst/>
              <a:rect l="l" t="t" r="r" b="b"/>
              <a:pathLst>
                <a:path w="3113" h="1997" extrusionOk="0">
                  <a:moveTo>
                    <a:pt x="0" y="1"/>
                  </a:moveTo>
                  <a:lnTo>
                    <a:pt x="3112" y="1996"/>
                  </a:lnTo>
                  <a:lnTo>
                    <a:pt x="3112" y="1620"/>
                  </a:lnTo>
                  <a:lnTo>
                    <a:pt x="6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5"/>
            <p:cNvSpPr/>
            <p:nvPr/>
          </p:nvSpPr>
          <p:spPr>
            <a:xfrm>
              <a:off x="7711805" y="-871003"/>
              <a:ext cx="403470" cy="259137"/>
            </a:xfrm>
            <a:custGeom>
              <a:avLst/>
              <a:gdLst/>
              <a:ahLst/>
              <a:cxnLst/>
              <a:rect l="l" t="t" r="r" b="b"/>
              <a:pathLst>
                <a:path w="4632" h="2975" extrusionOk="0">
                  <a:moveTo>
                    <a:pt x="1" y="1"/>
                  </a:moveTo>
                  <a:lnTo>
                    <a:pt x="4631" y="2975"/>
                  </a:lnTo>
                  <a:lnTo>
                    <a:pt x="4631" y="2586"/>
                  </a:lnTo>
                  <a:lnTo>
                    <a:pt x="6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5"/>
            <p:cNvSpPr/>
            <p:nvPr/>
          </p:nvSpPr>
          <p:spPr>
            <a:xfrm>
              <a:off x="7588289" y="-869871"/>
              <a:ext cx="526985" cy="343281"/>
            </a:xfrm>
            <a:custGeom>
              <a:avLst/>
              <a:gdLst/>
              <a:ahLst/>
              <a:cxnLst/>
              <a:rect l="l" t="t" r="r" b="b"/>
              <a:pathLst>
                <a:path w="6050" h="3941" extrusionOk="0">
                  <a:moveTo>
                    <a:pt x="515" y="0"/>
                  </a:moveTo>
                  <a:cubicBezTo>
                    <a:pt x="340" y="13"/>
                    <a:pt x="164" y="25"/>
                    <a:pt x="1" y="51"/>
                  </a:cubicBezTo>
                  <a:lnTo>
                    <a:pt x="6049" y="3941"/>
                  </a:lnTo>
                  <a:lnTo>
                    <a:pt x="6049" y="3552"/>
                  </a:lnTo>
                  <a:lnTo>
                    <a:pt x="5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5"/>
            <p:cNvSpPr/>
            <p:nvPr/>
          </p:nvSpPr>
          <p:spPr>
            <a:xfrm>
              <a:off x="7488814" y="-854540"/>
              <a:ext cx="626459" cy="412094"/>
            </a:xfrm>
            <a:custGeom>
              <a:avLst/>
              <a:gdLst/>
              <a:ahLst/>
              <a:cxnLst/>
              <a:rect l="l" t="t" r="r" b="b"/>
              <a:pathLst>
                <a:path w="7192" h="4731" extrusionOk="0">
                  <a:moveTo>
                    <a:pt x="428" y="0"/>
                  </a:moveTo>
                  <a:cubicBezTo>
                    <a:pt x="277" y="38"/>
                    <a:pt x="139" y="75"/>
                    <a:pt x="1" y="113"/>
                  </a:cubicBezTo>
                  <a:lnTo>
                    <a:pt x="7191" y="4731"/>
                  </a:lnTo>
                  <a:lnTo>
                    <a:pt x="7191" y="4354"/>
                  </a:lnTo>
                  <a:lnTo>
                    <a:pt x="4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5"/>
            <p:cNvSpPr/>
            <p:nvPr/>
          </p:nvSpPr>
          <p:spPr>
            <a:xfrm>
              <a:off x="7406847" y="-825098"/>
              <a:ext cx="708425" cy="465750"/>
            </a:xfrm>
            <a:custGeom>
              <a:avLst/>
              <a:gdLst/>
              <a:ahLst/>
              <a:cxnLst/>
              <a:rect l="l" t="t" r="r" b="b"/>
              <a:pathLst>
                <a:path w="8133" h="5347" extrusionOk="0">
                  <a:moveTo>
                    <a:pt x="352" y="1"/>
                  </a:moveTo>
                  <a:cubicBezTo>
                    <a:pt x="239" y="51"/>
                    <a:pt x="114" y="101"/>
                    <a:pt x="1" y="151"/>
                  </a:cubicBezTo>
                  <a:lnTo>
                    <a:pt x="8095" y="5347"/>
                  </a:lnTo>
                  <a:cubicBezTo>
                    <a:pt x="8107" y="5234"/>
                    <a:pt x="8120" y="5108"/>
                    <a:pt x="8132" y="4983"/>
                  </a:cubicBezTo>
                  <a:lnTo>
                    <a:pt x="3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5"/>
            <p:cNvSpPr/>
            <p:nvPr/>
          </p:nvSpPr>
          <p:spPr>
            <a:xfrm>
              <a:off x="7336901" y="-787904"/>
              <a:ext cx="768527" cy="505122"/>
            </a:xfrm>
            <a:custGeom>
              <a:avLst/>
              <a:gdLst/>
              <a:ahLst/>
              <a:cxnLst/>
              <a:rect l="l" t="t" r="r" b="b"/>
              <a:pathLst>
                <a:path w="8823" h="5799" extrusionOk="0">
                  <a:moveTo>
                    <a:pt x="302" y="1"/>
                  </a:moveTo>
                  <a:cubicBezTo>
                    <a:pt x="201" y="63"/>
                    <a:pt x="101" y="126"/>
                    <a:pt x="1" y="189"/>
                  </a:cubicBezTo>
                  <a:lnTo>
                    <a:pt x="8747" y="5798"/>
                  </a:lnTo>
                  <a:cubicBezTo>
                    <a:pt x="8772" y="5685"/>
                    <a:pt x="8797" y="5572"/>
                    <a:pt x="8822" y="5459"/>
                  </a:cubicBezTo>
                  <a:lnTo>
                    <a:pt x="3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5"/>
            <p:cNvSpPr/>
            <p:nvPr/>
          </p:nvSpPr>
          <p:spPr>
            <a:xfrm>
              <a:off x="7276798" y="-744177"/>
              <a:ext cx="810076" cy="532386"/>
            </a:xfrm>
            <a:custGeom>
              <a:avLst/>
              <a:gdLst/>
              <a:ahLst/>
              <a:cxnLst/>
              <a:rect l="l" t="t" r="r" b="b"/>
              <a:pathLst>
                <a:path w="9300" h="6112" extrusionOk="0">
                  <a:moveTo>
                    <a:pt x="264" y="0"/>
                  </a:moveTo>
                  <a:cubicBezTo>
                    <a:pt x="176" y="63"/>
                    <a:pt x="88" y="138"/>
                    <a:pt x="0" y="214"/>
                  </a:cubicBezTo>
                  <a:lnTo>
                    <a:pt x="9199" y="6112"/>
                  </a:lnTo>
                  <a:cubicBezTo>
                    <a:pt x="9236" y="6011"/>
                    <a:pt x="9261" y="5911"/>
                    <a:pt x="9299" y="5798"/>
                  </a:cubicBezTo>
                  <a:lnTo>
                    <a:pt x="2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5"/>
            <p:cNvSpPr/>
            <p:nvPr/>
          </p:nvSpPr>
          <p:spPr>
            <a:xfrm>
              <a:off x="7224361" y="-694962"/>
              <a:ext cx="836208" cy="548762"/>
            </a:xfrm>
            <a:custGeom>
              <a:avLst/>
              <a:gdLst/>
              <a:ahLst/>
              <a:cxnLst/>
              <a:rect l="l" t="t" r="r" b="b"/>
              <a:pathLst>
                <a:path w="9600" h="6300" extrusionOk="0">
                  <a:moveTo>
                    <a:pt x="226" y="0"/>
                  </a:moveTo>
                  <a:cubicBezTo>
                    <a:pt x="151" y="75"/>
                    <a:pt x="75" y="163"/>
                    <a:pt x="0" y="239"/>
                  </a:cubicBezTo>
                  <a:lnTo>
                    <a:pt x="9449" y="6300"/>
                  </a:lnTo>
                  <a:cubicBezTo>
                    <a:pt x="9500" y="6212"/>
                    <a:pt x="9550" y="6111"/>
                    <a:pt x="9600" y="6011"/>
                  </a:cubicBezTo>
                  <a:lnTo>
                    <a:pt x="2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5"/>
            <p:cNvSpPr/>
            <p:nvPr/>
          </p:nvSpPr>
          <p:spPr>
            <a:xfrm>
              <a:off x="7179501" y="-640347"/>
              <a:ext cx="847183" cy="556427"/>
            </a:xfrm>
            <a:custGeom>
              <a:avLst/>
              <a:gdLst/>
              <a:ahLst/>
              <a:cxnLst/>
              <a:rect l="l" t="t" r="r" b="b"/>
              <a:pathLst>
                <a:path w="9726" h="6388" extrusionOk="0">
                  <a:moveTo>
                    <a:pt x="201" y="1"/>
                  </a:moveTo>
                  <a:cubicBezTo>
                    <a:pt x="126" y="88"/>
                    <a:pt x="63" y="176"/>
                    <a:pt x="1" y="264"/>
                  </a:cubicBezTo>
                  <a:lnTo>
                    <a:pt x="9550" y="6388"/>
                  </a:lnTo>
                  <a:cubicBezTo>
                    <a:pt x="9600" y="6288"/>
                    <a:pt x="9663" y="6200"/>
                    <a:pt x="9726" y="6112"/>
                  </a:cubicBezTo>
                  <a:lnTo>
                    <a:pt x="2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5"/>
            <p:cNvSpPr/>
            <p:nvPr/>
          </p:nvSpPr>
          <p:spPr>
            <a:xfrm>
              <a:off x="7142307" y="-581289"/>
              <a:ext cx="842915" cy="553117"/>
            </a:xfrm>
            <a:custGeom>
              <a:avLst/>
              <a:gdLst/>
              <a:ahLst/>
              <a:cxnLst/>
              <a:rect l="l" t="t" r="r" b="b"/>
              <a:pathLst>
                <a:path w="9677" h="6350" extrusionOk="0">
                  <a:moveTo>
                    <a:pt x="164" y="0"/>
                  </a:moveTo>
                  <a:cubicBezTo>
                    <a:pt x="101" y="88"/>
                    <a:pt x="51" y="188"/>
                    <a:pt x="1" y="276"/>
                  </a:cubicBezTo>
                  <a:lnTo>
                    <a:pt x="9463" y="6350"/>
                  </a:lnTo>
                  <a:cubicBezTo>
                    <a:pt x="9538" y="6275"/>
                    <a:pt x="9601" y="6187"/>
                    <a:pt x="9676" y="6099"/>
                  </a:cubicBezTo>
                  <a:lnTo>
                    <a:pt x="1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5"/>
            <p:cNvSpPr/>
            <p:nvPr/>
          </p:nvSpPr>
          <p:spPr>
            <a:xfrm>
              <a:off x="7111733" y="-517876"/>
              <a:ext cx="824275" cy="542229"/>
            </a:xfrm>
            <a:custGeom>
              <a:avLst/>
              <a:gdLst/>
              <a:ahLst/>
              <a:cxnLst/>
              <a:rect l="l" t="t" r="r" b="b"/>
              <a:pathLst>
                <a:path w="9463" h="6225" extrusionOk="0">
                  <a:moveTo>
                    <a:pt x="126" y="0"/>
                  </a:moveTo>
                  <a:cubicBezTo>
                    <a:pt x="88" y="100"/>
                    <a:pt x="51" y="201"/>
                    <a:pt x="1" y="301"/>
                  </a:cubicBezTo>
                  <a:lnTo>
                    <a:pt x="9224" y="6224"/>
                  </a:lnTo>
                  <a:cubicBezTo>
                    <a:pt x="9299" y="6149"/>
                    <a:pt x="9387" y="6074"/>
                    <a:pt x="9462" y="5998"/>
                  </a:cubicBezTo>
                  <a:lnTo>
                    <a:pt x="1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5"/>
            <p:cNvSpPr/>
            <p:nvPr/>
          </p:nvSpPr>
          <p:spPr>
            <a:xfrm>
              <a:off x="7089869" y="-449063"/>
              <a:ext cx="789258" cy="519320"/>
            </a:xfrm>
            <a:custGeom>
              <a:avLst/>
              <a:gdLst/>
              <a:ahLst/>
              <a:cxnLst/>
              <a:rect l="l" t="t" r="r" b="b"/>
              <a:pathLst>
                <a:path w="9061" h="5962" extrusionOk="0">
                  <a:moveTo>
                    <a:pt x="88" y="1"/>
                  </a:moveTo>
                  <a:cubicBezTo>
                    <a:pt x="63" y="114"/>
                    <a:pt x="26" y="214"/>
                    <a:pt x="1" y="327"/>
                  </a:cubicBezTo>
                  <a:lnTo>
                    <a:pt x="8785" y="5961"/>
                  </a:lnTo>
                  <a:cubicBezTo>
                    <a:pt x="8873" y="5899"/>
                    <a:pt x="8973" y="5836"/>
                    <a:pt x="9061" y="5761"/>
                  </a:cubicBezTo>
                  <a:lnTo>
                    <a:pt x="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5"/>
            <p:cNvSpPr/>
            <p:nvPr/>
          </p:nvSpPr>
          <p:spPr>
            <a:xfrm>
              <a:off x="7075671" y="-374761"/>
              <a:ext cx="737866" cy="485436"/>
            </a:xfrm>
            <a:custGeom>
              <a:avLst/>
              <a:gdLst/>
              <a:ahLst/>
              <a:cxnLst/>
              <a:rect l="l" t="t" r="r" b="b"/>
              <a:pathLst>
                <a:path w="8471" h="5573" extrusionOk="0">
                  <a:moveTo>
                    <a:pt x="51" y="1"/>
                  </a:moveTo>
                  <a:cubicBezTo>
                    <a:pt x="38" y="114"/>
                    <a:pt x="26" y="227"/>
                    <a:pt x="0" y="352"/>
                  </a:cubicBezTo>
                  <a:lnTo>
                    <a:pt x="8145" y="5573"/>
                  </a:lnTo>
                  <a:cubicBezTo>
                    <a:pt x="8258" y="5522"/>
                    <a:pt x="8371" y="5460"/>
                    <a:pt x="8471" y="5397"/>
                  </a:cubicBezTo>
                  <a:lnTo>
                    <a:pt x="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5"/>
            <p:cNvSpPr/>
            <p:nvPr/>
          </p:nvSpPr>
          <p:spPr>
            <a:xfrm>
              <a:off x="7072361" y="-294885"/>
              <a:ext cx="665831" cy="438399"/>
            </a:xfrm>
            <a:custGeom>
              <a:avLst/>
              <a:gdLst/>
              <a:ahLst/>
              <a:cxnLst/>
              <a:rect l="l" t="t" r="r" b="b"/>
              <a:pathLst>
                <a:path w="7644" h="5033" extrusionOk="0">
                  <a:moveTo>
                    <a:pt x="1" y="0"/>
                  </a:moveTo>
                  <a:cubicBezTo>
                    <a:pt x="1" y="63"/>
                    <a:pt x="1" y="138"/>
                    <a:pt x="1" y="201"/>
                  </a:cubicBezTo>
                  <a:lnTo>
                    <a:pt x="1" y="376"/>
                  </a:lnTo>
                  <a:lnTo>
                    <a:pt x="7254" y="5032"/>
                  </a:lnTo>
                  <a:cubicBezTo>
                    <a:pt x="7392" y="4994"/>
                    <a:pt x="7518" y="4944"/>
                    <a:pt x="7643" y="4894"/>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5"/>
            <p:cNvSpPr/>
            <p:nvPr/>
          </p:nvSpPr>
          <p:spPr>
            <a:xfrm>
              <a:off x="7072361" y="-210741"/>
              <a:ext cx="575067" cy="377165"/>
            </a:xfrm>
            <a:custGeom>
              <a:avLst/>
              <a:gdLst/>
              <a:ahLst/>
              <a:cxnLst/>
              <a:rect l="l" t="t" r="r" b="b"/>
              <a:pathLst>
                <a:path w="6602" h="4330" extrusionOk="0">
                  <a:moveTo>
                    <a:pt x="1" y="0"/>
                  </a:moveTo>
                  <a:lnTo>
                    <a:pt x="1" y="389"/>
                  </a:lnTo>
                  <a:lnTo>
                    <a:pt x="6137" y="4330"/>
                  </a:lnTo>
                  <a:cubicBezTo>
                    <a:pt x="6300" y="4305"/>
                    <a:pt x="6451" y="4279"/>
                    <a:pt x="6601" y="424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5"/>
            <p:cNvSpPr/>
            <p:nvPr/>
          </p:nvSpPr>
          <p:spPr>
            <a:xfrm>
              <a:off x="7072361" y="-125465"/>
              <a:ext cx="463573" cy="297376"/>
            </a:xfrm>
            <a:custGeom>
              <a:avLst/>
              <a:gdLst/>
              <a:ahLst/>
              <a:cxnLst/>
              <a:rect l="l" t="t" r="r" b="b"/>
              <a:pathLst>
                <a:path w="5322" h="3414" extrusionOk="0">
                  <a:moveTo>
                    <a:pt x="1" y="0"/>
                  </a:moveTo>
                  <a:lnTo>
                    <a:pt x="1" y="389"/>
                  </a:lnTo>
                  <a:lnTo>
                    <a:pt x="4732" y="3413"/>
                  </a:lnTo>
                  <a:lnTo>
                    <a:pt x="5322" y="3413"/>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5"/>
            <p:cNvSpPr/>
            <p:nvPr/>
          </p:nvSpPr>
          <p:spPr>
            <a:xfrm>
              <a:off x="7072361" y="-40275"/>
              <a:ext cx="331347" cy="212188"/>
            </a:xfrm>
            <a:custGeom>
              <a:avLst/>
              <a:gdLst/>
              <a:ahLst/>
              <a:cxnLst/>
              <a:rect l="l" t="t" r="r" b="b"/>
              <a:pathLst>
                <a:path w="3804" h="2436" extrusionOk="0">
                  <a:moveTo>
                    <a:pt x="1" y="1"/>
                  </a:moveTo>
                  <a:lnTo>
                    <a:pt x="1" y="377"/>
                  </a:lnTo>
                  <a:lnTo>
                    <a:pt x="3213" y="2435"/>
                  </a:lnTo>
                  <a:lnTo>
                    <a:pt x="3803" y="243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5"/>
            <p:cNvSpPr/>
            <p:nvPr/>
          </p:nvSpPr>
          <p:spPr>
            <a:xfrm>
              <a:off x="7072361" y="45001"/>
              <a:ext cx="199035" cy="126912"/>
            </a:xfrm>
            <a:custGeom>
              <a:avLst/>
              <a:gdLst/>
              <a:ahLst/>
              <a:cxnLst/>
              <a:rect l="l" t="t" r="r" b="b"/>
              <a:pathLst>
                <a:path w="2285" h="1457" extrusionOk="0">
                  <a:moveTo>
                    <a:pt x="1" y="1"/>
                  </a:moveTo>
                  <a:lnTo>
                    <a:pt x="1" y="377"/>
                  </a:lnTo>
                  <a:lnTo>
                    <a:pt x="1695" y="1456"/>
                  </a:lnTo>
                  <a:lnTo>
                    <a:pt x="2285" y="1456"/>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5"/>
            <p:cNvSpPr/>
            <p:nvPr/>
          </p:nvSpPr>
          <p:spPr>
            <a:xfrm>
              <a:off x="7072361" y="129146"/>
              <a:ext cx="66810" cy="42769"/>
            </a:xfrm>
            <a:custGeom>
              <a:avLst/>
              <a:gdLst/>
              <a:ahLst/>
              <a:cxnLst/>
              <a:rect l="l" t="t" r="r" b="b"/>
              <a:pathLst>
                <a:path w="767" h="491" extrusionOk="0">
                  <a:moveTo>
                    <a:pt x="1" y="1"/>
                  </a:moveTo>
                  <a:lnTo>
                    <a:pt x="1" y="390"/>
                  </a:lnTo>
                  <a:lnTo>
                    <a:pt x="164" y="490"/>
                  </a:lnTo>
                  <a:lnTo>
                    <a:pt x="766" y="490"/>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nd text 3">
  <p:cSld name="CUSTOM_25">
    <p:spTree>
      <p:nvGrpSpPr>
        <p:cNvPr id="1" name="Shape 1285"/>
        <p:cNvGrpSpPr/>
        <p:nvPr/>
      </p:nvGrpSpPr>
      <p:grpSpPr>
        <a:xfrm>
          <a:off x="0" y="0"/>
          <a:ext cx="0" cy="0"/>
          <a:chOff x="0" y="0"/>
          <a:chExt cx="0" cy="0"/>
        </a:xfrm>
      </p:grpSpPr>
      <p:sp>
        <p:nvSpPr>
          <p:cNvPr id="1286" name="Google Shape;1286;p36"/>
          <p:cNvSpPr txBox="1">
            <a:spLocks noGrp="1"/>
          </p:cNvSpPr>
          <p:nvPr>
            <p:ph type="title"/>
          </p:nvPr>
        </p:nvSpPr>
        <p:spPr>
          <a:xfrm>
            <a:off x="720000" y="540000"/>
            <a:ext cx="77040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87" name="Google Shape;1287;p36"/>
          <p:cNvSpPr txBox="1">
            <a:spLocks noGrp="1"/>
          </p:cNvSpPr>
          <p:nvPr>
            <p:ph type="subTitle" idx="1"/>
          </p:nvPr>
        </p:nvSpPr>
        <p:spPr>
          <a:xfrm>
            <a:off x="628701" y="3402950"/>
            <a:ext cx="2167800" cy="45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solidFill>
                  <a:schemeClr val="lt1"/>
                </a:solidFill>
                <a:latin typeface="Exo"/>
                <a:ea typeface="Exo"/>
                <a:cs typeface="Exo"/>
                <a:sym typeface="Exo"/>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88" name="Google Shape;1288;p36"/>
          <p:cNvSpPr txBox="1">
            <a:spLocks noGrp="1"/>
          </p:cNvSpPr>
          <p:nvPr>
            <p:ph type="subTitle" idx="2"/>
          </p:nvPr>
        </p:nvSpPr>
        <p:spPr>
          <a:xfrm>
            <a:off x="3030900" y="3402950"/>
            <a:ext cx="2167800" cy="45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solidFill>
                  <a:schemeClr val="lt1"/>
                </a:solidFill>
                <a:latin typeface="Exo"/>
                <a:ea typeface="Exo"/>
                <a:cs typeface="Exo"/>
                <a:sym typeface="Exo"/>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89" name="Google Shape;1289;p36"/>
          <p:cNvSpPr txBox="1">
            <a:spLocks noGrp="1"/>
          </p:cNvSpPr>
          <p:nvPr>
            <p:ph type="subTitle" idx="3"/>
          </p:nvPr>
        </p:nvSpPr>
        <p:spPr>
          <a:xfrm>
            <a:off x="627325" y="3736163"/>
            <a:ext cx="216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290" name="Google Shape;1290;p36"/>
          <p:cNvSpPr txBox="1">
            <a:spLocks noGrp="1"/>
          </p:cNvSpPr>
          <p:nvPr>
            <p:ph type="subTitle" idx="4"/>
          </p:nvPr>
        </p:nvSpPr>
        <p:spPr>
          <a:xfrm>
            <a:off x="3029525" y="3736163"/>
            <a:ext cx="216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solidFill>
                  <a:srgbClr val="000000"/>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291" name="Google Shape;1291;p36"/>
          <p:cNvSpPr txBox="1">
            <a:spLocks noGrp="1"/>
          </p:cNvSpPr>
          <p:nvPr>
            <p:ph type="title" idx="5" hasCustomPrompt="1"/>
          </p:nvPr>
        </p:nvSpPr>
        <p:spPr>
          <a:xfrm>
            <a:off x="627325" y="1435075"/>
            <a:ext cx="2167800" cy="41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00">
                <a:solidFill>
                  <a:schemeClr val="dk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1292" name="Google Shape;1292;p36"/>
          <p:cNvSpPr txBox="1">
            <a:spLocks noGrp="1"/>
          </p:cNvSpPr>
          <p:nvPr>
            <p:ph type="title" idx="6" hasCustomPrompt="1"/>
          </p:nvPr>
        </p:nvSpPr>
        <p:spPr>
          <a:xfrm>
            <a:off x="2997638" y="1435075"/>
            <a:ext cx="2167800" cy="41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00">
                <a:solidFill>
                  <a:schemeClr val="dk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1293" name="Google Shape;1293;p36"/>
          <p:cNvSpPr txBox="1">
            <a:spLocks noGrp="1"/>
          </p:cNvSpPr>
          <p:nvPr>
            <p:ph type="subTitle" idx="7"/>
          </p:nvPr>
        </p:nvSpPr>
        <p:spPr>
          <a:xfrm>
            <a:off x="5433100" y="3402950"/>
            <a:ext cx="2167800" cy="45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solidFill>
                  <a:schemeClr val="lt1"/>
                </a:solidFill>
                <a:latin typeface="Exo"/>
                <a:ea typeface="Exo"/>
                <a:cs typeface="Exo"/>
                <a:sym typeface="Exo"/>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94" name="Google Shape;1294;p36"/>
          <p:cNvSpPr txBox="1">
            <a:spLocks noGrp="1"/>
          </p:cNvSpPr>
          <p:nvPr>
            <p:ph type="subTitle" idx="8"/>
          </p:nvPr>
        </p:nvSpPr>
        <p:spPr>
          <a:xfrm>
            <a:off x="5431713" y="3736163"/>
            <a:ext cx="216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solidFill>
                  <a:srgbClr val="000000"/>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295" name="Google Shape;1295;p36"/>
          <p:cNvSpPr txBox="1">
            <a:spLocks noGrp="1"/>
          </p:cNvSpPr>
          <p:nvPr>
            <p:ph type="title" idx="9" hasCustomPrompt="1"/>
          </p:nvPr>
        </p:nvSpPr>
        <p:spPr>
          <a:xfrm>
            <a:off x="5431726" y="1435075"/>
            <a:ext cx="2167800" cy="41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00">
                <a:solidFill>
                  <a:schemeClr val="dk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1296" name="Google Shape;1296;p36"/>
          <p:cNvSpPr txBox="1">
            <a:spLocks noGrp="1"/>
          </p:cNvSpPr>
          <p:nvPr>
            <p:ph type="subTitle" idx="13"/>
          </p:nvPr>
        </p:nvSpPr>
        <p:spPr>
          <a:xfrm>
            <a:off x="7602275" y="3402950"/>
            <a:ext cx="2167800" cy="45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solidFill>
                  <a:schemeClr val="lt1"/>
                </a:solidFill>
                <a:latin typeface="Exo"/>
                <a:ea typeface="Exo"/>
                <a:cs typeface="Exo"/>
                <a:sym typeface="Exo"/>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97" name="Google Shape;1297;p36"/>
          <p:cNvSpPr txBox="1">
            <a:spLocks noGrp="1"/>
          </p:cNvSpPr>
          <p:nvPr>
            <p:ph type="subTitle" idx="14"/>
          </p:nvPr>
        </p:nvSpPr>
        <p:spPr>
          <a:xfrm>
            <a:off x="7600888" y="3736163"/>
            <a:ext cx="216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solidFill>
                  <a:srgbClr val="000000"/>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298" name="Google Shape;1298;p36"/>
          <p:cNvSpPr txBox="1">
            <a:spLocks noGrp="1"/>
          </p:cNvSpPr>
          <p:nvPr>
            <p:ph type="title" idx="15" hasCustomPrompt="1"/>
          </p:nvPr>
        </p:nvSpPr>
        <p:spPr>
          <a:xfrm>
            <a:off x="7600901" y="1435075"/>
            <a:ext cx="2167800" cy="41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000">
                <a:solidFill>
                  <a:schemeClr val="dk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grpSp>
        <p:nvGrpSpPr>
          <p:cNvPr id="1299" name="Google Shape;1299;p36"/>
          <p:cNvGrpSpPr/>
          <p:nvPr/>
        </p:nvGrpSpPr>
        <p:grpSpPr>
          <a:xfrm flipH="1">
            <a:off x="5771603" y="-1146467"/>
            <a:ext cx="3545529" cy="1688867"/>
            <a:chOff x="-9675" y="-1163406"/>
            <a:chExt cx="3545529" cy="1688867"/>
          </a:xfrm>
        </p:grpSpPr>
        <p:sp>
          <p:nvSpPr>
            <p:cNvPr id="1300" name="Google Shape;1300;p36"/>
            <p:cNvSpPr/>
            <p:nvPr/>
          </p:nvSpPr>
          <p:spPr>
            <a:xfrm>
              <a:off x="-9675" y="-1163406"/>
              <a:ext cx="1688812" cy="1688867"/>
            </a:xfrm>
            <a:custGeom>
              <a:avLst/>
              <a:gdLst/>
              <a:ahLst/>
              <a:cxnLst/>
              <a:rect l="l" t="t" r="r" b="b"/>
              <a:pathLst>
                <a:path w="21974" h="21974" extrusionOk="0">
                  <a:moveTo>
                    <a:pt x="16779" y="0"/>
                  </a:moveTo>
                  <a:cubicBezTo>
                    <a:pt x="7505" y="0"/>
                    <a:pt x="1" y="7505"/>
                    <a:pt x="1" y="16766"/>
                  </a:cubicBezTo>
                  <a:lnTo>
                    <a:pt x="1" y="21973"/>
                  </a:lnTo>
                  <a:lnTo>
                    <a:pt x="5196" y="21973"/>
                  </a:lnTo>
                  <a:cubicBezTo>
                    <a:pt x="14470" y="21973"/>
                    <a:pt x="21974" y="14457"/>
                    <a:pt x="21974" y="5196"/>
                  </a:cubicBezTo>
                  <a:lnTo>
                    <a:pt x="21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1" name="Google Shape;1301;p36"/>
            <p:cNvGrpSpPr/>
            <p:nvPr/>
          </p:nvGrpSpPr>
          <p:grpSpPr>
            <a:xfrm>
              <a:off x="1161963" y="-408158"/>
              <a:ext cx="877847" cy="868009"/>
              <a:chOff x="6088588" y="-408158"/>
              <a:chExt cx="877847" cy="868009"/>
            </a:xfrm>
          </p:grpSpPr>
          <p:sp>
            <p:nvSpPr>
              <p:cNvPr id="1302" name="Google Shape;1302;p36"/>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6"/>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6"/>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6"/>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6"/>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6"/>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6"/>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6"/>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6"/>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6"/>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6"/>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6"/>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6"/>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6"/>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6"/>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7" name="Google Shape;1317;p36"/>
            <p:cNvSpPr/>
            <p:nvPr/>
          </p:nvSpPr>
          <p:spPr>
            <a:xfrm flipH="1">
              <a:off x="2189576" y="-54072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318" name="Google Shape;1318;p36"/>
            <p:cNvSpPr/>
            <p:nvPr/>
          </p:nvSpPr>
          <p:spPr>
            <a:xfrm>
              <a:off x="3025759" y="-14407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8"/>
        <p:cNvGrpSpPr/>
        <p:nvPr/>
      </p:nvGrpSpPr>
      <p:grpSpPr>
        <a:xfrm>
          <a:off x="0" y="0"/>
          <a:ext cx="0" cy="0"/>
          <a:chOff x="0" y="0"/>
          <a:chExt cx="0" cy="0"/>
        </a:xfrm>
      </p:grpSpPr>
      <p:sp>
        <p:nvSpPr>
          <p:cNvPr id="159" name="Google Shape;159;p6"/>
          <p:cNvSpPr txBox="1">
            <a:spLocks noGrp="1"/>
          </p:cNvSpPr>
          <p:nvPr>
            <p:ph type="title"/>
          </p:nvPr>
        </p:nvSpPr>
        <p:spPr>
          <a:xfrm>
            <a:off x="713250" y="429150"/>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grpSp>
        <p:nvGrpSpPr>
          <p:cNvPr id="160" name="Google Shape;160;p6"/>
          <p:cNvGrpSpPr/>
          <p:nvPr/>
        </p:nvGrpSpPr>
        <p:grpSpPr>
          <a:xfrm>
            <a:off x="7180332" y="-1497055"/>
            <a:ext cx="2487331" cy="2037063"/>
            <a:chOff x="7180332" y="-1497055"/>
            <a:chExt cx="2487331" cy="2037063"/>
          </a:xfrm>
        </p:grpSpPr>
        <p:sp>
          <p:nvSpPr>
            <p:cNvPr id="161" name="Google Shape;161;p6"/>
            <p:cNvSpPr/>
            <p:nvPr/>
          </p:nvSpPr>
          <p:spPr>
            <a:xfrm rot="10800000" flipH="1">
              <a:off x="7630746" y="-1497055"/>
              <a:ext cx="2036917" cy="2037063"/>
            </a:xfrm>
            <a:custGeom>
              <a:avLst/>
              <a:gdLst/>
              <a:ahLst/>
              <a:cxnLst/>
              <a:rect l="l" t="t" r="r" b="b"/>
              <a:pathLst>
                <a:path w="23429" h="23430" extrusionOk="0">
                  <a:moveTo>
                    <a:pt x="17882" y="1"/>
                  </a:moveTo>
                  <a:cubicBezTo>
                    <a:pt x="8006" y="1"/>
                    <a:pt x="0" y="8007"/>
                    <a:pt x="0" y="17883"/>
                  </a:cubicBezTo>
                  <a:lnTo>
                    <a:pt x="0" y="23429"/>
                  </a:lnTo>
                  <a:lnTo>
                    <a:pt x="5547" y="23429"/>
                  </a:lnTo>
                  <a:cubicBezTo>
                    <a:pt x="15423" y="23429"/>
                    <a:pt x="23429" y="15423"/>
                    <a:pt x="23429" y="5547"/>
                  </a:cubicBezTo>
                  <a:lnTo>
                    <a:pt x="234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6"/>
            <p:cNvSpPr/>
            <p:nvPr/>
          </p:nvSpPr>
          <p:spPr>
            <a:xfrm rot="10800000" flipH="1">
              <a:off x="7180332" y="-264468"/>
              <a:ext cx="182290" cy="459422"/>
            </a:xfrm>
            <a:custGeom>
              <a:avLst/>
              <a:gdLst/>
              <a:ahLst/>
              <a:cxnLst/>
              <a:rect l="l" t="t" r="r" b="b"/>
              <a:pathLst>
                <a:path w="2047" h="5159" extrusionOk="0">
                  <a:moveTo>
                    <a:pt x="1" y="1"/>
                  </a:moveTo>
                  <a:lnTo>
                    <a:pt x="1" y="741"/>
                  </a:lnTo>
                  <a:lnTo>
                    <a:pt x="1582" y="4719"/>
                  </a:lnTo>
                  <a:cubicBezTo>
                    <a:pt x="1720" y="4869"/>
                    <a:pt x="1883" y="5020"/>
                    <a:pt x="2046" y="5158"/>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6"/>
            <p:cNvSpPr/>
            <p:nvPr/>
          </p:nvSpPr>
          <p:spPr>
            <a:xfrm rot="10800000" flipH="1">
              <a:off x="7180332" y="-324758"/>
              <a:ext cx="272768" cy="686239"/>
            </a:xfrm>
            <a:custGeom>
              <a:avLst/>
              <a:gdLst/>
              <a:ahLst/>
              <a:cxnLst/>
              <a:rect l="l" t="t" r="r" b="b"/>
              <a:pathLst>
                <a:path w="3063" h="7706" extrusionOk="0">
                  <a:moveTo>
                    <a:pt x="1" y="1"/>
                  </a:moveTo>
                  <a:lnTo>
                    <a:pt x="1" y="741"/>
                  </a:lnTo>
                  <a:lnTo>
                    <a:pt x="2674" y="7492"/>
                  </a:lnTo>
                  <a:cubicBezTo>
                    <a:pt x="2799" y="7568"/>
                    <a:pt x="2925" y="7643"/>
                    <a:pt x="3063" y="7706"/>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p:nvPr/>
          </p:nvSpPr>
          <p:spPr>
            <a:xfrm rot="10800000" flipH="1">
              <a:off x="7180332" y="-358333"/>
              <a:ext cx="352114" cy="872893"/>
            </a:xfrm>
            <a:custGeom>
              <a:avLst/>
              <a:gdLst/>
              <a:ahLst/>
              <a:cxnLst/>
              <a:rect l="l" t="t" r="r" b="b"/>
              <a:pathLst>
                <a:path w="3954" h="9802" extrusionOk="0">
                  <a:moveTo>
                    <a:pt x="1" y="1"/>
                  </a:moveTo>
                  <a:lnTo>
                    <a:pt x="1" y="590"/>
                  </a:lnTo>
                  <a:lnTo>
                    <a:pt x="3615" y="9676"/>
                  </a:lnTo>
                  <a:cubicBezTo>
                    <a:pt x="3728" y="9726"/>
                    <a:pt x="3841" y="9764"/>
                    <a:pt x="3954" y="9801"/>
                  </a:cubicBezTo>
                  <a:lnTo>
                    <a:pt x="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6"/>
            <p:cNvSpPr/>
            <p:nvPr/>
          </p:nvSpPr>
          <p:spPr>
            <a:xfrm rot="10800000" flipH="1">
              <a:off x="7225036" y="-376143"/>
              <a:ext cx="380076" cy="890703"/>
            </a:xfrm>
            <a:custGeom>
              <a:avLst/>
              <a:gdLst/>
              <a:ahLst/>
              <a:cxnLst/>
              <a:rect l="l" t="t" r="r" b="b"/>
              <a:pathLst>
                <a:path w="4268" h="10002" extrusionOk="0">
                  <a:moveTo>
                    <a:pt x="1" y="1"/>
                  </a:moveTo>
                  <a:lnTo>
                    <a:pt x="3954" y="9939"/>
                  </a:lnTo>
                  <a:cubicBezTo>
                    <a:pt x="4067" y="9964"/>
                    <a:pt x="4167" y="9989"/>
                    <a:pt x="4267" y="10002"/>
                  </a:cubicBezTo>
                  <a:lnTo>
                    <a:pt x="3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6"/>
            <p:cNvSpPr/>
            <p:nvPr/>
          </p:nvSpPr>
          <p:spPr>
            <a:xfrm rot="10800000" flipH="1">
              <a:off x="7292091" y="-382911"/>
              <a:ext cx="382302" cy="897471"/>
            </a:xfrm>
            <a:custGeom>
              <a:avLst/>
              <a:gdLst/>
              <a:ahLst/>
              <a:cxnLst/>
              <a:rect l="l" t="t" r="r" b="b"/>
              <a:pathLst>
                <a:path w="4293" h="10078" extrusionOk="0">
                  <a:moveTo>
                    <a:pt x="1" y="1"/>
                  </a:moveTo>
                  <a:lnTo>
                    <a:pt x="3991" y="10065"/>
                  </a:lnTo>
                  <a:cubicBezTo>
                    <a:pt x="4092" y="10077"/>
                    <a:pt x="4192" y="10077"/>
                    <a:pt x="4293" y="10077"/>
                  </a:cubicBezTo>
                  <a:lnTo>
                    <a:pt x="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6"/>
            <p:cNvSpPr/>
            <p:nvPr/>
          </p:nvSpPr>
          <p:spPr>
            <a:xfrm rot="10800000" flipH="1">
              <a:off x="7358079" y="-383980"/>
              <a:ext cx="383371" cy="898540"/>
            </a:xfrm>
            <a:custGeom>
              <a:avLst/>
              <a:gdLst/>
              <a:ahLst/>
              <a:cxnLst/>
              <a:rect l="l" t="t" r="r" b="b"/>
              <a:pathLst>
                <a:path w="4305" h="10090" extrusionOk="0">
                  <a:moveTo>
                    <a:pt x="0" y="1"/>
                  </a:moveTo>
                  <a:lnTo>
                    <a:pt x="4003" y="10090"/>
                  </a:lnTo>
                  <a:lnTo>
                    <a:pt x="4304" y="10090"/>
                  </a:lnTo>
                  <a:lnTo>
                    <a:pt x="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6"/>
            <p:cNvSpPr/>
            <p:nvPr/>
          </p:nvSpPr>
          <p:spPr>
            <a:xfrm rot="10800000" flipH="1">
              <a:off x="7423977" y="-383980"/>
              <a:ext cx="383371" cy="898540"/>
            </a:xfrm>
            <a:custGeom>
              <a:avLst/>
              <a:gdLst/>
              <a:ahLst/>
              <a:cxnLst/>
              <a:rect l="l" t="t" r="r" b="b"/>
              <a:pathLst>
                <a:path w="4305" h="10090" extrusionOk="0">
                  <a:moveTo>
                    <a:pt x="1" y="1"/>
                  </a:moveTo>
                  <a:lnTo>
                    <a:pt x="4016" y="10090"/>
                  </a:lnTo>
                  <a:lnTo>
                    <a:pt x="4305" y="10090"/>
                  </a:lnTo>
                  <a:lnTo>
                    <a:pt x="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6"/>
            <p:cNvSpPr/>
            <p:nvPr/>
          </p:nvSpPr>
          <p:spPr>
            <a:xfrm rot="10800000" flipH="1">
              <a:off x="7489875" y="-383980"/>
              <a:ext cx="383460" cy="898540"/>
            </a:xfrm>
            <a:custGeom>
              <a:avLst/>
              <a:gdLst/>
              <a:ahLst/>
              <a:cxnLst/>
              <a:rect l="l" t="t" r="r" b="b"/>
              <a:pathLst>
                <a:path w="4306" h="10090" extrusionOk="0">
                  <a:moveTo>
                    <a:pt x="1" y="1"/>
                  </a:moveTo>
                  <a:lnTo>
                    <a:pt x="4017" y="10090"/>
                  </a:lnTo>
                  <a:lnTo>
                    <a:pt x="4305" y="10090"/>
                  </a:lnTo>
                  <a:lnTo>
                    <a:pt x="3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p:nvPr/>
          </p:nvSpPr>
          <p:spPr>
            <a:xfrm rot="10800000" flipH="1">
              <a:off x="7556931" y="-383980"/>
              <a:ext cx="382302" cy="898540"/>
            </a:xfrm>
            <a:custGeom>
              <a:avLst/>
              <a:gdLst/>
              <a:ahLst/>
              <a:cxnLst/>
              <a:rect l="l" t="t" r="r" b="b"/>
              <a:pathLst>
                <a:path w="4293" h="10090" extrusionOk="0">
                  <a:moveTo>
                    <a:pt x="1" y="1"/>
                  </a:moveTo>
                  <a:lnTo>
                    <a:pt x="4004" y="10090"/>
                  </a:lnTo>
                  <a:lnTo>
                    <a:pt x="4293" y="10090"/>
                  </a:lnTo>
                  <a:lnTo>
                    <a:pt x="289" y="13"/>
                  </a:lnTo>
                  <a:cubicBezTo>
                    <a:pt x="227" y="13"/>
                    <a:pt x="177" y="1"/>
                    <a:pt x="1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6"/>
            <p:cNvSpPr/>
            <p:nvPr/>
          </p:nvSpPr>
          <p:spPr>
            <a:xfrm rot="10800000" flipH="1">
              <a:off x="7623987" y="-383980"/>
              <a:ext cx="382302" cy="895156"/>
            </a:xfrm>
            <a:custGeom>
              <a:avLst/>
              <a:gdLst/>
              <a:ahLst/>
              <a:cxnLst/>
              <a:rect l="l" t="t" r="r" b="b"/>
              <a:pathLst>
                <a:path w="4293" h="10052" extrusionOk="0">
                  <a:moveTo>
                    <a:pt x="1" y="0"/>
                  </a:moveTo>
                  <a:lnTo>
                    <a:pt x="3991" y="10052"/>
                  </a:lnTo>
                  <a:lnTo>
                    <a:pt x="4293" y="10052"/>
                  </a:lnTo>
                  <a:lnTo>
                    <a:pt x="315" y="50"/>
                  </a:lnTo>
                  <a:cubicBezTo>
                    <a:pt x="214" y="25"/>
                    <a:pt x="101" y="13"/>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6"/>
            <p:cNvSpPr/>
            <p:nvPr/>
          </p:nvSpPr>
          <p:spPr>
            <a:xfrm rot="10800000" flipH="1">
              <a:off x="7695495" y="-383979"/>
              <a:ext cx="376692" cy="881798"/>
            </a:xfrm>
            <a:custGeom>
              <a:avLst/>
              <a:gdLst/>
              <a:ahLst/>
              <a:cxnLst/>
              <a:rect l="l" t="t" r="r" b="b"/>
              <a:pathLst>
                <a:path w="4230" h="9902" extrusionOk="0">
                  <a:moveTo>
                    <a:pt x="1" y="1"/>
                  </a:moveTo>
                  <a:lnTo>
                    <a:pt x="3941" y="9902"/>
                  </a:lnTo>
                  <a:lnTo>
                    <a:pt x="4230" y="9902"/>
                  </a:lnTo>
                  <a:lnTo>
                    <a:pt x="327" y="101"/>
                  </a:lnTo>
                  <a:cubicBezTo>
                    <a:pt x="227" y="64"/>
                    <a:pt x="114" y="26"/>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6"/>
            <p:cNvSpPr/>
            <p:nvPr/>
          </p:nvSpPr>
          <p:spPr>
            <a:xfrm rot="10800000" flipH="1">
              <a:off x="7772614" y="-296797"/>
              <a:ext cx="305183" cy="767811"/>
            </a:xfrm>
            <a:custGeom>
              <a:avLst/>
              <a:gdLst/>
              <a:ahLst/>
              <a:cxnLst/>
              <a:rect l="l" t="t" r="r" b="b"/>
              <a:pathLst>
                <a:path w="3427" h="8622" extrusionOk="0">
                  <a:moveTo>
                    <a:pt x="1" y="1"/>
                  </a:moveTo>
                  <a:lnTo>
                    <a:pt x="3427" y="8622"/>
                  </a:lnTo>
                  <a:lnTo>
                    <a:pt x="3427" y="7882"/>
                  </a:lnTo>
                  <a:lnTo>
                    <a:pt x="365" y="177"/>
                  </a:lnTo>
                  <a:cubicBezTo>
                    <a:pt x="239" y="114"/>
                    <a:pt x="126" y="5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6"/>
            <p:cNvSpPr/>
            <p:nvPr/>
          </p:nvSpPr>
          <p:spPr>
            <a:xfrm rot="10800000" flipH="1">
              <a:off x="7857569" y="-130357"/>
              <a:ext cx="220227" cy="553283"/>
            </a:xfrm>
            <a:custGeom>
              <a:avLst/>
              <a:gdLst/>
              <a:ahLst/>
              <a:cxnLst/>
              <a:rect l="l" t="t" r="r" b="b"/>
              <a:pathLst>
                <a:path w="2473" h="6213" extrusionOk="0">
                  <a:moveTo>
                    <a:pt x="1" y="1"/>
                  </a:moveTo>
                  <a:lnTo>
                    <a:pt x="2473" y="6212"/>
                  </a:lnTo>
                  <a:lnTo>
                    <a:pt x="2473" y="5472"/>
                  </a:lnTo>
                  <a:lnTo>
                    <a:pt x="415" y="314"/>
                  </a:lnTo>
                  <a:cubicBezTo>
                    <a:pt x="289" y="201"/>
                    <a:pt x="151" y="10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6"/>
            <p:cNvSpPr/>
            <p:nvPr/>
          </p:nvSpPr>
          <p:spPr>
            <a:xfrm rot="10800000" flipH="1">
              <a:off x="7962650" y="39556"/>
              <a:ext cx="114076" cy="287283"/>
            </a:xfrm>
            <a:custGeom>
              <a:avLst/>
              <a:gdLst/>
              <a:ahLst/>
              <a:cxnLst/>
              <a:rect l="l" t="t" r="r" b="b"/>
              <a:pathLst>
                <a:path w="1281" h="3226" extrusionOk="0">
                  <a:moveTo>
                    <a:pt x="0" y="1"/>
                  </a:moveTo>
                  <a:lnTo>
                    <a:pt x="1280" y="3226"/>
                  </a:lnTo>
                  <a:cubicBezTo>
                    <a:pt x="1192" y="2009"/>
                    <a:pt x="728" y="89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6"/>
          <p:cNvSpPr/>
          <p:nvPr/>
        </p:nvSpPr>
        <p:spPr>
          <a:xfrm>
            <a:off x="8589232" y="1135616"/>
            <a:ext cx="263914" cy="262843"/>
          </a:xfrm>
          <a:custGeom>
            <a:avLst/>
            <a:gdLst/>
            <a:ahLst/>
            <a:cxnLst/>
            <a:rect l="l" t="t" r="r" b="b"/>
            <a:pathLst>
              <a:path w="3201" h="3188" extrusionOk="0">
                <a:moveTo>
                  <a:pt x="2435" y="0"/>
                </a:moveTo>
                <a:cubicBezTo>
                  <a:pt x="1092" y="0"/>
                  <a:pt x="0" y="1080"/>
                  <a:pt x="0" y="2435"/>
                </a:cubicBezTo>
                <a:lnTo>
                  <a:pt x="0" y="3188"/>
                </a:lnTo>
                <a:lnTo>
                  <a:pt x="753" y="3188"/>
                </a:lnTo>
                <a:cubicBezTo>
                  <a:pt x="2108" y="3188"/>
                  <a:pt x="3200" y="2096"/>
                  <a:pt x="3200" y="753"/>
                </a:cubicBezTo>
                <a:lnTo>
                  <a:pt x="32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6"/>
          <p:cNvSpPr/>
          <p:nvPr/>
        </p:nvSpPr>
        <p:spPr>
          <a:xfrm>
            <a:off x="7720976" y="195903"/>
            <a:ext cx="344033" cy="344098"/>
          </a:xfrm>
          <a:custGeom>
            <a:avLst/>
            <a:gdLst/>
            <a:ahLst/>
            <a:cxnLst/>
            <a:rect l="l" t="t" r="r" b="b"/>
            <a:pathLst>
              <a:path w="5246" h="5247" extrusionOk="0">
                <a:moveTo>
                  <a:pt x="0" y="1"/>
                </a:moveTo>
                <a:lnTo>
                  <a:pt x="0" y="2372"/>
                </a:lnTo>
                <a:cubicBezTo>
                  <a:pt x="0" y="3966"/>
                  <a:pt x="1280" y="5246"/>
                  <a:pt x="2874" y="5246"/>
                </a:cubicBezTo>
                <a:lnTo>
                  <a:pt x="5246" y="5246"/>
                </a:lnTo>
                <a:lnTo>
                  <a:pt x="5246" y="3012"/>
                </a:lnTo>
                <a:cubicBezTo>
                  <a:pt x="5246" y="1356"/>
                  <a:pt x="3890" y="1"/>
                  <a:pt x="22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 name="Google Shape;178;p6"/>
          <p:cNvGrpSpPr/>
          <p:nvPr/>
        </p:nvGrpSpPr>
        <p:grpSpPr>
          <a:xfrm flipH="1">
            <a:off x="-323125" y="3869044"/>
            <a:ext cx="3545529" cy="1688867"/>
            <a:chOff x="4063975" y="-1169456"/>
            <a:chExt cx="3545529" cy="1688867"/>
          </a:xfrm>
        </p:grpSpPr>
        <p:sp>
          <p:nvSpPr>
            <p:cNvPr id="179" name="Google Shape;179;p6"/>
            <p:cNvSpPr/>
            <p:nvPr/>
          </p:nvSpPr>
          <p:spPr>
            <a:xfrm flipH="1">
              <a:off x="5920692" y="-1169456"/>
              <a:ext cx="1688812" cy="1688867"/>
            </a:xfrm>
            <a:custGeom>
              <a:avLst/>
              <a:gdLst/>
              <a:ahLst/>
              <a:cxnLst/>
              <a:rect l="l" t="t" r="r" b="b"/>
              <a:pathLst>
                <a:path w="21974" h="21974" extrusionOk="0">
                  <a:moveTo>
                    <a:pt x="16779" y="0"/>
                  </a:moveTo>
                  <a:cubicBezTo>
                    <a:pt x="7505" y="0"/>
                    <a:pt x="1" y="7505"/>
                    <a:pt x="1" y="16766"/>
                  </a:cubicBezTo>
                  <a:lnTo>
                    <a:pt x="1" y="21973"/>
                  </a:lnTo>
                  <a:lnTo>
                    <a:pt x="5196" y="21973"/>
                  </a:lnTo>
                  <a:cubicBezTo>
                    <a:pt x="14470" y="21973"/>
                    <a:pt x="21974" y="14457"/>
                    <a:pt x="21974" y="5196"/>
                  </a:cubicBezTo>
                  <a:lnTo>
                    <a:pt x="21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0" name="Google Shape;180;p6"/>
            <p:cNvGrpSpPr/>
            <p:nvPr/>
          </p:nvGrpSpPr>
          <p:grpSpPr>
            <a:xfrm flipH="1">
              <a:off x="5560019" y="-414208"/>
              <a:ext cx="877847" cy="868009"/>
              <a:chOff x="6088588" y="-408158"/>
              <a:chExt cx="877847" cy="868009"/>
            </a:xfrm>
          </p:grpSpPr>
          <p:sp>
            <p:nvSpPr>
              <p:cNvPr id="181" name="Google Shape;181;p6"/>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6"/>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6"/>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6"/>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6"/>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6"/>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6"/>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6"/>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6"/>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6"/>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6"/>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6"/>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6"/>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6"/>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6"/>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6" name="Google Shape;196;p6"/>
            <p:cNvSpPr/>
            <p:nvPr/>
          </p:nvSpPr>
          <p:spPr>
            <a:xfrm>
              <a:off x="4628261" y="-54677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81C241"/>
                </a:solidFill>
              </a:endParaRPr>
            </a:p>
          </p:txBody>
        </p:sp>
        <p:sp>
          <p:nvSpPr>
            <p:cNvPr id="197" name="Google Shape;197;p6"/>
            <p:cNvSpPr/>
            <p:nvPr/>
          </p:nvSpPr>
          <p:spPr>
            <a:xfrm flipH="1">
              <a:off x="4063975" y="-15012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ix columns 1">
  <p:cSld name="CUSTOM_18">
    <p:spTree>
      <p:nvGrpSpPr>
        <p:cNvPr id="1" name="Shape 1379"/>
        <p:cNvGrpSpPr/>
        <p:nvPr/>
      </p:nvGrpSpPr>
      <p:grpSpPr>
        <a:xfrm>
          <a:off x="0" y="0"/>
          <a:ext cx="0" cy="0"/>
          <a:chOff x="0" y="0"/>
          <a:chExt cx="0" cy="0"/>
        </a:xfrm>
      </p:grpSpPr>
      <p:sp>
        <p:nvSpPr>
          <p:cNvPr id="1380" name="Google Shape;1380;p38"/>
          <p:cNvSpPr txBox="1">
            <a:spLocks noGrp="1"/>
          </p:cNvSpPr>
          <p:nvPr>
            <p:ph type="subTitle" idx="1"/>
          </p:nvPr>
        </p:nvSpPr>
        <p:spPr>
          <a:xfrm>
            <a:off x="5814435" y="1719675"/>
            <a:ext cx="2376900" cy="549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381" name="Google Shape;1381;p38"/>
          <p:cNvSpPr txBox="1">
            <a:spLocks noGrp="1"/>
          </p:cNvSpPr>
          <p:nvPr>
            <p:ph type="subTitle" idx="2"/>
          </p:nvPr>
        </p:nvSpPr>
        <p:spPr>
          <a:xfrm>
            <a:off x="1480450" y="3430400"/>
            <a:ext cx="2376900" cy="252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Exo Thin"/>
              <a:buNone/>
              <a:defRPr sz="1400">
                <a:solidFill>
                  <a:schemeClr val="lt1"/>
                </a:solidFill>
                <a:latin typeface="Exo Thin"/>
                <a:ea typeface="Exo Thin"/>
                <a:cs typeface="Exo Thin"/>
                <a:sym typeface="Exo Thin"/>
              </a:defRPr>
            </a:lvl1pPr>
            <a:lvl2pPr lvl="1" algn="ctr" rtl="0">
              <a:lnSpc>
                <a:spcPct val="100000"/>
              </a:lnSpc>
              <a:spcBef>
                <a:spcPts val="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1382" name="Google Shape;1382;p38"/>
          <p:cNvSpPr txBox="1">
            <a:spLocks noGrp="1"/>
          </p:cNvSpPr>
          <p:nvPr>
            <p:ph type="subTitle" idx="3"/>
          </p:nvPr>
        </p:nvSpPr>
        <p:spPr>
          <a:xfrm>
            <a:off x="1480444" y="3667623"/>
            <a:ext cx="2376900" cy="549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383" name="Google Shape;1383;p38"/>
          <p:cNvSpPr txBox="1">
            <a:spLocks noGrp="1"/>
          </p:cNvSpPr>
          <p:nvPr>
            <p:ph type="subTitle" idx="4"/>
          </p:nvPr>
        </p:nvSpPr>
        <p:spPr>
          <a:xfrm>
            <a:off x="1480450" y="1482463"/>
            <a:ext cx="2376900" cy="252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Exo Thin"/>
              <a:buNone/>
              <a:defRPr sz="1400">
                <a:solidFill>
                  <a:schemeClr val="lt1"/>
                </a:solidFill>
                <a:latin typeface="Exo Thin"/>
                <a:ea typeface="Exo Thin"/>
                <a:cs typeface="Exo Thin"/>
                <a:sym typeface="Exo Thin"/>
              </a:defRPr>
            </a:lvl1pPr>
            <a:lvl2pPr lvl="1" algn="ctr" rtl="0">
              <a:lnSpc>
                <a:spcPct val="100000"/>
              </a:lnSpc>
              <a:spcBef>
                <a:spcPts val="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1384" name="Google Shape;1384;p38"/>
          <p:cNvSpPr txBox="1">
            <a:spLocks noGrp="1"/>
          </p:cNvSpPr>
          <p:nvPr>
            <p:ph type="subTitle" idx="5"/>
          </p:nvPr>
        </p:nvSpPr>
        <p:spPr>
          <a:xfrm>
            <a:off x="1480450" y="1719687"/>
            <a:ext cx="2376900" cy="549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385" name="Google Shape;1385;p38"/>
          <p:cNvSpPr txBox="1">
            <a:spLocks noGrp="1"/>
          </p:cNvSpPr>
          <p:nvPr>
            <p:ph type="title"/>
          </p:nvPr>
        </p:nvSpPr>
        <p:spPr>
          <a:xfrm>
            <a:off x="720000" y="540000"/>
            <a:ext cx="77040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386" name="Google Shape;1386;p38"/>
          <p:cNvSpPr txBox="1">
            <a:spLocks noGrp="1"/>
          </p:cNvSpPr>
          <p:nvPr>
            <p:ph type="subTitle" idx="6"/>
          </p:nvPr>
        </p:nvSpPr>
        <p:spPr>
          <a:xfrm>
            <a:off x="5814425" y="1482463"/>
            <a:ext cx="2376900" cy="252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Exo Thin"/>
              <a:buNone/>
              <a:defRPr sz="1400">
                <a:solidFill>
                  <a:schemeClr val="lt1"/>
                </a:solidFill>
                <a:latin typeface="Exo Thin"/>
                <a:ea typeface="Exo Thin"/>
                <a:cs typeface="Exo Thin"/>
                <a:sym typeface="Exo Thin"/>
              </a:defRPr>
            </a:lvl1pPr>
            <a:lvl2pPr lvl="1" algn="ctr" rtl="0">
              <a:lnSpc>
                <a:spcPct val="100000"/>
              </a:lnSpc>
              <a:spcBef>
                <a:spcPts val="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1387" name="Google Shape;1387;p38"/>
          <p:cNvSpPr txBox="1">
            <a:spLocks noGrp="1"/>
          </p:cNvSpPr>
          <p:nvPr>
            <p:ph type="subTitle" idx="7"/>
          </p:nvPr>
        </p:nvSpPr>
        <p:spPr>
          <a:xfrm>
            <a:off x="5814435" y="3667623"/>
            <a:ext cx="2376900" cy="549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388" name="Google Shape;1388;p38"/>
          <p:cNvSpPr txBox="1">
            <a:spLocks noGrp="1"/>
          </p:cNvSpPr>
          <p:nvPr>
            <p:ph type="subTitle" idx="8"/>
          </p:nvPr>
        </p:nvSpPr>
        <p:spPr>
          <a:xfrm>
            <a:off x="5814425" y="2701350"/>
            <a:ext cx="2376900" cy="549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389" name="Google Shape;1389;p38"/>
          <p:cNvSpPr txBox="1">
            <a:spLocks noGrp="1"/>
          </p:cNvSpPr>
          <p:nvPr>
            <p:ph type="subTitle" idx="9"/>
          </p:nvPr>
        </p:nvSpPr>
        <p:spPr>
          <a:xfrm>
            <a:off x="1480450" y="2701338"/>
            <a:ext cx="2376900" cy="549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390" name="Google Shape;1390;p38"/>
          <p:cNvSpPr txBox="1">
            <a:spLocks noGrp="1"/>
          </p:cNvSpPr>
          <p:nvPr>
            <p:ph type="subTitle" idx="13"/>
          </p:nvPr>
        </p:nvSpPr>
        <p:spPr>
          <a:xfrm>
            <a:off x="5814435" y="2448750"/>
            <a:ext cx="2376900" cy="252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Exo Thin"/>
              <a:buNone/>
              <a:defRPr sz="1400">
                <a:solidFill>
                  <a:schemeClr val="lt1"/>
                </a:solidFill>
                <a:latin typeface="Exo Thin"/>
                <a:ea typeface="Exo Thin"/>
                <a:cs typeface="Exo Thin"/>
                <a:sym typeface="Exo Thin"/>
              </a:defRPr>
            </a:lvl1pPr>
            <a:lvl2pPr lvl="1" algn="ctr" rtl="0">
              <a:lnSpc>
                <a:spcPct val="100000"/>
              </a:lnSpc>
              <a:spcBef>
                <a:spcPts val="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1391" name="Google Shape;1391;p38"/>
          <p:cNvSpPr txBox="1">
            <a:spLocks noGrp="1"/>
          </p:cNvSpPr>
          <p:nvPr>
            <p:ph type="subTitle" idx="14"/>
          </p:nvPr>
        </p:nvSpPr>
        <p:spPr>
          <a:xfrm>
            <a:off x="1480460" y="2448738"/>
            <a:ext cx="2376900" cy="252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Exo Thin"/>
              <a:buNone/>
              <a:defRPr sz="1400">
                <a:solidFill>
                  <a:schemeClr val="lt1"/>
                </a:solidFill>
                <a:latin typeface="Exo Thin"/>
                <a:ea typeface="Exo Thin"/>
                <a:cs typeface="Exo Thin"/>
                <a:sym typeface="Exo Thin"/>
              </a:defRPr>
            </a:lvl1pPr>
            <a:lvl2pPr lvl="1" algn="ctr" rtl="0">
              <a:lnSpc>
                <a:spcPct val="100000"/>
              </a:lnSpc>
              <a:spcBef>
                <a:spcPts val="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sp>
        <p:nvSpPr>
          <p:cNvPr id="1392" name="Google Shape;1392;p38"/>
          <p:cNvSpPr txBox="1">
            <a:spLocks noGrp="1"/>
          </p:cNvSpPr>
          <p:nvPr>
            <p:ph type="subTitle" idx="15"/>
          </p:nvPr>
        </p:nvSpPr>
        <p:spPr>
          <a:xfrm>
            <a:off x="5814425" y="3430400"/>
            <a:ext cx="2376900" cy="252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Exo Thin"/>
              <a:buNone/>
              <a:defRPr sz="1400">
                <a:solidFill>
                  <a:schemeClr val="lt1"/>
                </a:solidFill>
                <a:latin typeface="Exo Thin"/>
                <a:ea typeface="Exo Thin"/>
                <a:cs typeface="Exo Thin"/>
                <a:sym typeface="Exo Thin"/>
              </a:defRPr>
            </a:lvl1pPr>
            <a:lvl2pPr lvl="1" algn="ctr" rtl="0">
              <a:lnSpc>
                <a:spcPct val="100000"/>
              </a:lnSpc>
              <a:spcBef>
                <a:spcPts val="0"/>
              </a:spcBef>
              <a:spcAft>
                <a:spcPts val="0"/>
              </a:spcAft>
              <a:buSzPts val="1600"/>
              <a:buFont typeface="Exo Thin"/>
              <a:buNone/>
              <a:defRPr sz="1600">
                <a:latin typeface="Exo Thin"/>
                <a:ea typeface="Exo Thin"/>
                <a:cs typeface="Exo Thin"/>
                <a:sym typeface="Exo Thin"/>
              </a:defRPr>
            </a:lvl2pPr>
            <a:lvl3pPr lvl="2" algn="ctr" rtl="0">
              <a:lnSpc>
                <a:spcPct val="100000"/>
              </a:lnSpc>
              <a:spcBef>
                <a:spcPts val="0"/>
              </a:spcBef>
              <a:spcAft>
                <a:spcPts val="0"/>
              </a:spcAft>
              <a:buSzPts val="1600"/>
              <a:buFont typeface="Exo Thin"/>
              <a:buNone/>
              <a:defRPr sz="1600">
                <a:latin typeface="Exo Thin"/>
                <a:ea typeface="Exo Thin"/>
                <a:cs typeface="Exo Thin"/>
                <a:sym typeface="Exo Thin"/>
              </a:defRPr>
            </a:lvl3pPr>
            <a:lvl4pPr lvl="3" algn="ctr" rtl="0">
              <a:lnSpc>
                <a:spcPct val="100000"/>
              </a:lnSpc>
              <a:spcBef>
                <a:spcPts val="0"/>
              </a:spcBef>
              <a:spcAft>
                <a:spcPts val="0"/>
              </a:spcAft>
              <a:buSzPts val="1600"/>
              <a:buFont typeface="Exo Thin"/>
              <a:buNone/>
              <a:defRPr sz="1600">
                <a:latin typeface="Exo Thin"/>
                <a:ea typeface="Exo Thin"/>
                <a:cs typeface="Exo Thin"/>
                <a:sym typeface="Exo Thin"/>
              </a:defRPr>
            </a:lvl4pPr>
            <a:lvl5pPr lvl="4" algn="ctr" rtl="0">
              <a:lnSpc>
                <a:spcPct val="100000"/>
              </a:lnSpc>
              <a:spcBef>
                <a:spcPts val="0"/>
              </a:spcBef>
              <a:spcAft>
                <a:spcPts val="0"/>
              </a:spcAft>
              <a:buSzPts val="1600"/>
              <a:buFont typeface="Exo Thin"/>
              <a:buNone/>
              <a:defRPr sz="1600">
                <a:latin typeface="Exo Thin"/>
                <a:ea typeface="Exo Thin"/>
                <a:cs typeface="Exo Thin"/>
                <a:sym typeface="Exo Thin"/>
              </a:defRPr>
            </a:lvl5pPr>
            <a:lvl6pPr lvl="5" algn="ctr" rtl="0">
              <a:lnSpc>
                <a:spcPct val="100000"/>
              </a:lnSpc>
              <a:spcBef>
                <a:spcPts val="0"/>
              </a:spcBef>
              <a:spcAft>
                <a:spcPts val="0"/>
              </a:spcAft>
              <a:buSzPts val="1600"/>
              <a:buFont typeface="Exo Thin"/>
              <a:buNone/>
              <a:defRPr sz="1600">
                <a:latin typeface="Exo Thin"/>
                <a:ea typeface="Exo Thin"/>
                <a:cs typeface="Exo Thin"/>
                <a:sym typeface="Exo Thin"/>
              </a:defRPr>
            </a:lvl6pPr>
            <a:lvl7pPr lvl="6" algn="ctr" rtl="0">
              <a:lnSpc>
                <a:spcPct val="100000"/>
              </a:lnSpc>
              <a:spcBef>
                <a:spcPts val="0"/>
              </a:spcBef>
              <a:spcAft>
                <a:spcPts val="0"/>
              </a:spcAft>
              <a:buSzPts val="1600"/>
              <a:buFont typeface="Exo Thin"/>
              <a:buNone/>
              <a:defRPr sz="1600">
                <a:latin typeface="Exo Thin"/>
                <a:ea typeface="Exo Thin"/>
                <a:cs typeface="Exo Thin"/>
                <a:sym typeface="Exo Thin"/>
              </a:defRPr>
            </a:lvl7pPr>
            <a:lvl8pPr lvl="7" algn="ctr" rtl="0">
              <a:lnSpc>
                <a:spcPct val="100000"/>
              </a:lnSpc>
              <a:spcBef>
                <a:spcPts val="0"/>
              </a:spcBef>
              <a:spcAft>
                <a:spcPts val="0"/>
              </a:spcAft>
              <a:buSzPts val="1600"/>
              <a:buFont typeface="Exo Thin"/>
              <a:buNone/>
              <a:defRPr sz="1600">
                <a:latin typeface="Exo Thin"/>
                <a:ea typeface="Exo Thin"/>
                <a:cs typeface="Exo Thin"/>
                <a:sym typeface="Exo Thin"/>
              </a:defRPr>
            </a:lvl8pPr>
            <a:lvl9pPr lvl="8" algn="ctr" rtl="0">
              <a:lnSpc>
                <a:spcPct val="100000"/>
              </a:lnSpc>
              <a:spcBef>
                <a:spcPts val="0"/>
              </a:spcBef>
              <a:spcAft>
                <a:spcPts val="0"/>
              </a:spcAft>
              <a:buSzPts val="1600"/>
              <a:buFont typeface="Exo Thin"/>
              <a:buNone/>
              <a:defRPr sz="1600">
                <a:latin typeface="Exo Thin"/>
                <a:ea typeface="Exo Thin"/>
                <a:cs typeface="Exo Thin"/>
                <a:sym typeface="Exo Thin"/>
              </a:defRPr>
            </a:lvl9pPr>
          </a:lstStyle>
          <a:p>
            <a:endParaRPr/>
          </a:p>
        </p:txBody>
      </p:sp>
      <p:grpSp>
        <p:nvGrpSpPr>
          <p:cNvPr id="1393" name="Google Shape;1393;p38"/>
          <p:cNvGrpSpPr/>
          <p:nvPr/>
        </p:nvGrpSpPr>
        <p:grpSpPr>
          <a:xfrm rot="10800000">
            <a:off x="5958603" y="4412058"/>
            <a:ext cx="3545529" cy="1688867"/>
            <a:chOff x="-9675" y="-1163406"/>
            <a:chExt cx="3545529" cy="1688867"/>
          </a:xfrm>
        </p:grpSpPr>
        <p:sp>
          <p:nvSpPr>
            <p:cNvPr id="1394" name="Google Shape;1394;p38"/>
            <p:cNvSpPr/>
            <p:nvPr/>
          </p:nvSpPr>
          <p:spPr>
            <a:xfrm>
              <a:off x="-9675" y="-1163406"/>
              <a:ext cx="1688812" cy="1688867"/>
            </a:xfrm>
            <a:custGeom>
              <a:avLst/>
              <a:gdLst/>
              <a:ahLst/>
              <a:cxnLst/>
              <a:rect l="l" t="t" r="r" b="b"/>
              <a:pathLst>
                <a:path w="21974" h="21974" extrusionOk="0">
                  <a:moveTo>
                    <a:pt x="16779" y="0"/>
                  </a:moveTo>
                  <a:cubicBezTo>
                    <a:pt x="7505" y="0"/>
                    <a:pt x="1" y="7505"/>
                    <a:pt x="1" y="16766"/>
                  </a:cubicBezTo>
                  <a:lnTo>
                    <a:pt x="1" y="21973"/>
                  </a:lnTo>
                  <a:lnTo>
                    <a:pt x="5196" y="21973"/>
                  </a:lnTo>
                  <a:cubicBezTo>
                    <a:pt x="14470" y="21973"/>
                    <a:pt x="21974" y="14457"/>
                    <a:pt x="21974" y="5196"/>
                  </a:cubicBezTo>
                  <a:lnTo>
                    <a:pt x="21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5" name="Google Shape;1395;p38"/>
            <p:cNvGrpSpPr/>
            <p:nvPr/>
          </p:nvGrpSpPr>
          <p:grpSpPr>
            <a:xfrm>
              <a:off x="1161963" y="-408158"/>
              <a:ext cx="877847" cy="868009"/>
              <a:chOff x="6088588" y="-408158"/>
              <a:chExt cx="877847" cy="868009"/>
            </a:xfrm>
          </p:grpSpPr>
          <p:sp>
            <p:nvSpPr>
              <p:cNvPr id="1396" name="Google Shape;1396;p38"/>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38"/>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8"/>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38"/>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38"/>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8"/>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38"/>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38"/>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8"/>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38"/>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8"/>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8"/>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8"/>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8"/>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8"/>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1" name="Google Shape;1411;p38"/>
            <p:cNvSpPr/>
            <p:nvPr/>
          </p:nvSpPr>
          <p:spPr>
            <a:xfrm flipH="1">
              <a:off x="2189576" y="-54072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412" name="Google Shape;1412;p38"/>
            <p:cNvSpPr/>
            <p:nvPr/>
          </p:nvSpPr>
          <p:spPr>
            <a:xfrm>
              <a:off x="3025759" y="-14407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3" name="Google Shape;1413;p38"/>
          <p:cNvSpPr/>
          <p:nvPr/>
        </p:nvSpPr>
        <p:spPr>
          <a:xfrm flipH="1">
            <a:off x="703063" y="-341031"/>
            <a:ext cx="702945" cy="702906"/>
          </a:xfrm>
          <a:custGeom>
            <a:avLst/>
            <a:gdLst/>
            <a:ahLst/>
            <a:cxnLst/>
            <a:rect l="l" t="t" r="r" b="b"/>
            <a:pathLst>
              <a:path w="15938" h="15938" extrusionOk="0">
                <a:moveTo>
                  <a:pt x="1" y="1"/>
                </a:moveTo>
                <a:lnTo>
                  <a:pt x="1" y="3765"/>
                </a:lnTo>
                <a:cubicBezTo>
                  <a:pt x="1" y="10491"/>
                  <a:pt x="5447" y="15938"/>
                  <a:pt x="12173" y="15938"/>
                </a:cubicBezTo>
                <a:lnTo>
                  <a:pt x="15938" y="15938"/>
                </a:lnTo>
                <a:lnTo>
                  <a:pt x="15938" y="12173"/>
                </a:lnTo>
                <a:cubicBezTo>
                  <a:pt x="15938" y="5447"/>
                  <a:pt x="10492" y="1"/>
                  <a:pt x="3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4" name="Google Shape;1414;p38"/>
          <p:cNvGrpSpPr/>
          <p:nvPr/>
        </p:nvGrpSpPr>
        <p:grpSpPr>
          <a:xfrm flipH="1">
            <a:off x="1423072" y="-260164"/>
            <a:ext cx="541170" cy="541170"/>
            <a:chOff x="7072361" y="-871003"/>
            <a:chExt cx="1042917" cy="1042917"/>
          </a:xfrm>
        </p:grpSpPr>
        <p:sp>
          <p:nvSpPr>
            <p:cNvPr id="1415" name="Google Shape;1415;p38"/>
            <p:cNvSpPr/>
            <p:nvPr/>
          </p:nvSpPr>
          <p:spPr>
            <a:xfrm>
              <a:off x="8109704" y="-871003"/>
              <a:ext cx="5575" cy="4442"/>
            </a:xfrm>
            <a:custGeom>
              <a:avLst/>
              <a:gdLst/>
              <a:ahLst/>
              <a:cxnLst/>
              <a:rect l="l" t="t" r="r" b="b"/>
              <a:pathLst>
                <a:path w="64" h="51" extrusionOk="0">
                  <a:moveTo>
                    <a:pt x="1" y="1"/>
                  </a:moveTo>
                  <a:lnTo>
                    <a:pt x="63" y="51"/>
                  </a:lnTo>
                  <a:lnTo>
                    <a:pt x="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8"/>
            <p:cNvSpPr/>
            <p:nvPr/>
          </p:nvSpPr>
          <p:spPr>
            <a:xfrm>
              <a:off x="7977477" y="-871003"/>
              <a:ext cx="137800" cy="88673"/>
            </a:xfrm>
            <a:custGeom>
              <a:avLst/>
              <a:gdLst/>
              <a:ahLst/>
              <a:cxnLst/>
              <a:rect l="l" t="t" r="r" b="b"/>
              <a:pathLst>
                <a:path w="1582" h="1018" extrusionOk="0">
                  <a:moveTo>
                    <a:pt x="0" y="1"/>
                  </a:moveTo>
                  <a:lnTo>
                    <a:pt x="1581" y="1017"/>
                  </a:lnTo>
                  <a:lnTo>
                    <a:pt x="1581" y="641"/>
                  </a:lnTo>
                  <a:lnTo>
                    <a:pt x="5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38"/>
            <p:cNvSpPr/>
            <p:nvPr/>
          </p:nvSpPr>
          <p:spPr>
            <a:xfrm>
              <a:off x="7844118" y="-871003"/>
              <a:ext cx="271158" cy="173949"/>
            </a:xfrm>
            <a:custGeom>
              <a:avLst/>
              <a:gdLst/>
              <a:ahLst/>
              <a:cxnLst/>
              <a:rect l="l" t="t" r="r" b="b"/>
              <a:pathLst>
                <a:path w="3113" h="1997" extrusionOk="0">
                  <a:moveTo>
                    <a:pt x="0" y="1"/>
                  </a:moveTo>
                  <a:lnTo>
                    <a:pt x="3112" y="1996"/>
                  </a:lnTo>
                  <a:lnTo>
                    <a:pt x="3112" y="1620"/>
                  </a:lnTo>
                  <a:lnTo>
                    <a:pt x="6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38"/>
            <p:cNvSpPr/>
            <p:nvPr/>
          </p:nvSpPr>
          <p:spPr>
            <a:xfrm>
              <a:off x="7711805" y="-871003"/>
              <a:ext cx="403470" cy="259137"/>
            </a:xfrm>
            <a:custGeom>
              <a:avLst/>
              <a:gdLst/>
              <a:ahLst/>
              <a:cxnLst/>
              <a:rect l="l" t="t" r="r" b="b"/>
              <a:pathLst>
                <a:path w="4632" h="2975" extrusionOk="0">
                  <a:moveTo>
                    <a:pt x="1" y="1"/>
                  </a:moveTo>
                  <a:lnTo>
                    <a:pt x="4631" y="2975"/>
                  </a:lnTo>
                  <a:lnTo>
                    <a:pt x="4631" y="2586"/>
                  </a:lnTo>
                  <a:lnTo>
                    <a:pt x="6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38"/>
            <p:cNvSpPr/>
            <p:nvPr/>
          </p:nvSpPr>
          <p:spPr>
            <a:xfrm>
              <a:off x="7588289" y="-869871"/>
              <a:ext cx="526985" cy="343281"/>
            </a:xfrm>
            <a:custGeom>
              <a:avLst/>
              <a:gdLst/>
              <a:ahLst/>
              <a:cxnLst/>
              <a:rect l="l" t="t" r="r" b="b"/>
              <a:pathLst>
                <a:path w="6050" h="3941" extrusionOk="0">
                  <a:moveTo>
                    <a:pt x="515" y="0"/>
                  </a:moveTo>
                  <a:cubicBezTo>
                    <a:pt x="340" y="13"/>
                    <a:pt x="164" y="25"/>
                    <a:pt x="1" y="51"/>
                  </a:cubicBezTo>
                  <a:lnTo>
                    <a:pt x="6049" y="3941"/>
                  </a:lnTo>
                  <a:lnTo>
                    <a:pt x="6049" y="3552"/>
                  </a:lnTo>
                  <a:lnTo>
                    <a:pt x="5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8"/>
            <p:cNvSpPr/>
            <p:nvPr/>
          </p:nvSpPr>
          <p:spPr>
            <a:xfrm>
              <a:off x="7488814" y="-854540"/>
              <a:ext cx="626459" cy="412094"/>
            </a:xfrm>
            <a:custGeom>
              <a:avLst/>
              <a:gdLst/>
              <a:ahLst/>
              <a:cxnLst/>
              <a:rect l="l" t="t" r="r" b="b"/>
              <a:pathLst>
                <a:path w="7192" h="4731" extrusionOk="0">
                  <a:moveTo>
                    <a:pt x="428" y="0"/>
                  </a:moveTo>
                  <a:cubicBezTo>
                    <a:pt x="277" y="38"/>
                    <a:pt x="139" y="75"/>
                    <a:pt x="1" y="113"/>
                  </a:cubicBezTo>
                  <a:lnTo>
                    <a:pt x="7191" y="4731"/>
                  </a:lnTo>
                  <a:lnTo>
                    <a:pt x="7191" y="4354"/>
                  </a:lnTo>
                  <a:lnTo>
                    <a:pt x="4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8"/>
            <p:cNvSpPr/>
            <p:nvPr/>
          </p:nvSpPr>
          <p:spPr>
            <a:xfrm>
              <a:off x="7406847" y="-825098"/>
              <a:ext cx="708425" cy="465750"/>
            </a:xfrm>
            <a:custGeom>
              <a:avLst/>
              <a:gdLst/>
              <a:ahLst/>
              <a:cxnLst/>
              <a:rect l="l" t="t" r="r" b="b"/>
              <a:pathLst>
                <a:path w="8133" h="5347" extrusionOk="0">
                  <a:moveTo>
                    <a:pt x="352" y="1"/>
                  </a:moveTo>
                  <a:cubicBezTo>
                    <a:pt x="239" y="51"/>
                    <a:pt x="114" y="101"/>
                    <a:pt x="1" y="151"/>
                  </a:cubicBezTo>
                  <a:lnTo>
                    <a:pt x="8095" y="5347"/>
                  </a:lnTo>
                  <a:cubicBezTo>
                    <a:pt x="8107" y="5234"/>
                    <a:pt x="8120" y="5108"/>
                    <a:pt x="8132" y="4983"/>
                  </a:cubicBezTo>
                  <a:lnTo>
                    <a:pt x="3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38"/>
            <p:cNvSpPr/>
            <p:nvPr/>
          </p:nvSpPr>
          <p:spPr>
            <a:xfrm>
              <a:off x="7336901" y="-787904"/>
              <a:ext cx="768527" cy="505122"/>
            </a:xfrm>
            <a:custGeom>
              <a:avLst/>
              <a:gdLst/>
              <a:ahLst/>
              <a:cxnLst/>
              <a:rect l="l" t="t" r="r" b="b"/>
              <a:pathLst>
                <a:path w="8823" h="5799" extrusionOk="0">
                  <a:moveTo>
                    <a:pt x="302" y="1"/>
                  </a:moveTo>
                  <a:cubicBezTo>
                    <a:pt x="201" y="63"/>
                    <a:pt x="101" y="126"/>
                    <a:pt x="1" y="189"/>
                  </a:cubicBezTo>
                  <a:lnTo>
                    <a:pt x="8747" y="5798"/>
                  </a:lnTo>
                  <a:cubicBezTo>
                    <a:pt x="8772" y="5685"/>
                    <a:pt x="8797" y="5572"/>
                    <a:pt x="8822" y="5459"/>
                  </a:cubicBezTo>
                  <a:lnTo>
                    <a:pt x="3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38"/>
            <p:cNvSpPr/>
            <p:nvPr/>
          </p:nvSpPr>
          <p:spPr>
            <a:xfrm>
              <a:off x="7276798" y="-744177"/>
              <a:ext cx="810076" cy="532386"/>
            </a:xfrm>
            <a:custGeom>
              <a:avLst/>
              <a:gdLst/>
              <a:ahLst/>
              <a:cxnLst/>
              <a:rect l="l" t="t" r="r" b="b"/>
              <a:pathLst>
                <a:path w="9300" h="6112" extrusionOk="0">
                  <a:moveTo>
                    <a:pt x="264" y="0"/>
                  </a:moveTo>
                  <a:cubicBezTo>
                    <a:pt x="176" y="63"/>
                    <a:pt x="88" y="138"/>
                    <a:pt x="0" y="214"/>
                  </a:cubicBezTo>
                  <a:lnTo>
                    <a:pt x="9199" y="6112"/>
                  </a:lnTo>
                  <a:cubicBezTo>
                    <a:pt x="9236" y="6011"/>
                    <a:pt x="9261" y="5911"/>
                    <a:pt x="9299" y="5798"/>
                  </a:cubicBezTo>
                  <a:lnTo>
                    <a:pt x="2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8"/>
            <p:cNvSpPr/>
            <p:nvPr/>
          </p:nvSpPr>
          <p:spPr>
            <a:xfrm>
              <a:off x="7224361" y="-694962"/>
              <a:ext cx="836208" cy="548762"/>
            </a:xfrm>
            <a:custGeom>
              <a:avLst/>
              <a:gdLst/>
              <a:ahLst/>
              <a:cxnLst/>
              <a:rect l="l" t="t" r="r" b="b"/>
              <a:pathLst>
                <a:path w="9600" h="6300" extrusionOk="0">
                  <a:moveTo>
                    <a:pt x="226" y="0"/>
                  </a:moveTo>
                  <a:cubicBezTo>
                    <a:pt x="151" y="75"/>
                    <a:pt x="75" y="163"/>
                    <a:pt x="0" y="239"/>
                  </a:cubicBezTo>
                  <a:lnTo>
                    <a:pt x="9449" y="6300"/>
                  </a:lnTo>
                  <a:cubicBezTo>
                    <a:pt x="9500" y="6212"/>
                    <a:pt x="9550" y="6111"/>
                    <a:pt x="9600" y="6011"/>
                  </a:cubicBezTo>
                  <a:lnTo>
                    <a:pt x="2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8"/>
            <p:cNvSpPr/>
            <p:nvPr/>
          </p:nvSpPr>
          <p:spPr>
            <a:xfrm>
              <a:off x="7179501" y="-640347"/>
              <a:ext cx="847183" cy="556427"/>
            </a:xfrm>
            <a:custGeom>
              <a:avLst/>
              <a:gdLst/>
              <a:ahLst/>
              <a:cxnLst/>
              <a:rect l="l" t="t" r="r" b="b"/>
              <a:pathLst>
                <a:path w="9726" h="6388" extrusionOk="0">
                  <a:moveTo>
                    <a:pt x="201" y="1"/>
                  </a:moveTo>
                  <a:cubicBezTo>
                    <a:pt x="126" y="88"/>
                    <a:pt x="63" y="176"/>
                    <a:pt x="1" y="264"/>
                  </a:cubicBezTo>
                  <a:lnTo>
                    <a:pt x="9550" y="6388"/>
                  </a:lnTo>
                  <a:cubicBezTo>
                    <a:pt x="9600" y="6288"/>
                    <a:pt x="9663" y="6200"/>
                    <a:pt x="9726" y="6112"/>
                  </a:cubicBezTo>
                  <a:lnTo>
                    <a:pt x="2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38"/>
            <p:cNvSpPr/>
            <p:nvPr/>
          </p:nvSpPr>
          <p:spPr>
            <a:xfrm>
              <a:off x="7142307" y="-581289"/>
              <a:ext cx="842915" cy="553117"/>
            </a:xfrm>
            <a:custGeom>
              <a:avLst/>
              <a:gdLst/>
              <a:ahLst/>
              <a:cxnLst/>
              <a:rect l="l" t="t" r="r" b="b"/>
              <a:pathLst>
                <a:path w="9677" h="6350" extrusionOk="0">
                  <a:moveTo>
                    <a:pt x="164" y="0"/>
                  </a:moveTo>
                  <a:cubicBezTo>
                    <a:pt x="101" y="88"/>
                    <a:pt x="51" y="188"/>
                    <a:pt x="1" y="276"/>
                  </a:cubicBezTo>
                  <a:lnTo>
                    <a:pt x="9463" y="6350"/>
                  </a:lnTo>
                  <a:cubicBezTo>
                    <a:pt x="9538" y="6275"/>
                    <a:pt x="9601" y="6187"/>
                    <a:pt x="9676" y="6099"/>
                  </a:cubicBezTo>
                  <a:lnTo>
                    <a:pt x="1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38"/>
            <p:cNvSpPr/>
            <p:nvPr/>
          </p:nvSpPr>
          <p:spPr>
            <a:xfrm>
              <a:off x="7111733" y="-517876"/>
              <a:ext cx="824275" cy="542229"/>
            </a:xfrm>
            <a:custGeom>
              <a:avLst/>
              <a:gdLst/>
              <a:ahLst/>
              <a:cxnLst/>
              <a:rect l="l" t="t" r="r" b="b"/>
              <a:pathLst>
                <a:path w="9463" h="6225" extrusionOk="0">
                  <a:moveTo>
                    <a:pt x="126" y="0"/>
                  </a:moveTo>
                  <a:cubicBezTo>
                    <a:pt x="88" y="100"/>
                    <a:pt x="51" y="201"/>
                    <a:pt x="1" y="301"/>
                  </a:cubicBezTo>
                  <a:lnTo>
                    <a:pt x="9224" y="6224"/>
                  </a:lnTo>
                  <a:cubicBezTo>
                    <a:pt x="9299" y="6149"/>
                    <a:pt x="9387" y="6074"/>
                    <a:pt x="9462" y="5998"/>
                  </a:cubicBezTo>
                  <a:lnTo>
                    <a:pt x="1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38"/>
            <p:cNvSpPr/>
            <p:nvPr/>
          </p:nvSpPr>
          <p:spPr>
            <a:xfrm>
              <a:off x="7089869" y="-449063"/>
              <a:ext cx="789258" cy="519320"/>
            </a:xfrm>
            <a:custGeom>
              <a:avLst/>
              <a:gdLst/>
              <a:ahLst/>
              <a:cxnLst/>
              <a:rect l="l" t="t" r="r" b="b"/>
              <a:pathLst>
                <a:path w="9061" h="5962" extrusionOk="0">
                  <a:moveTo>
                    <a:pt x="88" y="1"/>
                  </a:moveTo>
                  <a:cubicBezTo>
                    <a:pt x="63" y="114"/>
                    <a:pt x="26" y="214"/>
                    <a:pt x="1" y="327"/>
                  </a:cubicBezTo>
                  <a:lnTo>
                    <a:pt x="8785" y="5961"/>
                  </a:lnTo>
                  <a:cubicBezTo>
                    <a:pt x="8873" y="5899"/>
                    <a:pt x="8973" y="5836"/>
                    <a:pt x="9061" y="5761"/>
                  </a:cubicBezTo>
                  <a:lnTo>
                    <a:pt x="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8"/>
            <p:cNvSpPr/>
            <p:nvPr/>
          </p:nvSpPr>
          <p:spPr>
            <a:xfrm>
              <a:off x="7075671" y="-374761"/>
              <a:ext cx="737866" cy="485436"/>
            </a:xfrm>
            <a:custGeom>
              <a:avLst/>
              <a:gdLst/>
              <a:ahLst/>
              <a:cxnLst/>
              <a:rect l="l" t="t" r="r" b="b"/>
              <a:pathLst>
                <a:path w="8471" h="5573" extrusionOk="0">
                  <a:moveTo>
                    <a:pt x="51" y="1"/>
                  </a:moveTo>
                  <a:cubicBezTo>
                    <a:pt x="38" y="114"/>
                    <a:pt x="26" y="227"/>
                    <a:pt x="0" y="352"/>
                  </a:cubicBezTo>
                  <a:lnTo>
                    <a:pt x="8145" y="5573"/>
                  </a:lnTo>
                  <a:cubicBezTo>
                    <a:pt x="8258" y="5522"/>
                    <a:pt x="8371" y="5460"/>
                    <a:pt x="8471" y="5397"/>
                  </a:cubicBezTo>
                  <a:lnTo>
                    <a:pt x="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8"/>
            <p:cNvSpPr/>
            <p:nvPr/>
          </p:nvSpPr>
          <p:spPr>
            <a:xfrm>
              <a:off x="7072361" y="-294885"/>
              <a:ext cx="665831" cy="438399"/>
            </a:xfrm>
            <a:custGeom>
              <a:avLst/>
              <a:gdLst/>
              <a:ahLst/>
              <a:cxnLst/>
              <a:rect l="l" t="t" r="r" b="b"/>
              <a:pathLst>
                <a:path w="7644" h="5033" extrusionOk="0">
                  <a:moveTo>
                    <a:pt x="1" y="0"/>
                  </a:moveTo>
                  <a:cubicBezTo>
                    <a:pt x="1" y="63"/>
                    <a:pt x="1" y="138"/>
                    <a:pt x="1" y="201"/>
                  </a:cubicBezTo>
                  <a:lnTo>
                    <a:pt x="1" y="376"/>
                  </a:lnTo>
                  <a:lnTo>
                    <a:pt x="7254" y="5032"/>
                  </a:lnTo>
                  <a:cubicBezTo>
                    <a:pt x="7392" y="4994"/>
                    <a:pt x="7518" y="4944"/>
                    <a:pt x="7643" y="4894"/>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8"/>
            <p:cNvSpPr/>
            <p:nvPr/>
          </p:nvSpPr>
          <p:spPr>
            <a:xfrm>
              <a:off x="7072361" y="-210741"/>
              <a:ext cx="575067" cy="377165"/>
            </a:xfrm>
            <a:custGeom>
              <a:avLst/>
              <a:gdLst/>
              <a:ahLst/>
              <a:cxnLst/>
              <a:rect l="l" t="t" r="r" b="b"/>
              <a:pathLst>
                <a:path w="6602" h="4330" extrusionOk="0">
                  <a:moveTo>
                    <a:pt x="1" y="0"/>
                  </a:moveTo>
                  <a:lnTo>
                    <a:pt x="1" y="389"/>
                  </a:lnTo>
                  <a:lnTo>
                    <a:pt x="6137" y="4330"/>
                  </a:lnTo>
                  <a:cubicBezTo>
                    <a:pt x="6300" y="4305"/>
                    <a:pt x="6451" y="4279"/>
                    <a:pt x="6601" y="424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8"/>
            <p:cNvSpPr/>
            <p:nvPr/>
          </p:nvSpPr>
          <p:spPr>
            <a:xfrm>
              <a:off x="7072361" y="-125465"/>
              <a:ext cx="463573" cy="297376"/>
            </a:xfrm>
            <a:custGeom>
              <a:avLst/>
              <a:gdLst/>
              <a:ahLst/>
              <a:cxnLst/>
              <a:rect l="l" t="t" r="r" b="b"/>
              <a:pathLst>
                <a:path w="5322" h="3414" extrusionOk="0">
                  <a:moveTo>
                    <a:pt x="1" y="0"/>
                  </a:moveTo>
                  <a:lnTo>
                    <a:pt x="1" y="389"/>
                  </a:lnTo>
                  <a:lnTo>
                    <a:pt x="4732" y="3413"/>
                  </a:lnTo>
                  <a:lnTo>
                    <a:pt x="5322" y="3413"/>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8"/>
            <p:cNvSpPr/>
            <p:nvPr/>
          </p:nvSpPr>
          <p:spPr>
            <a:xfrm>
              <a:off x="7072361" y="-40275"/>
              <a:ext cx="331347" cy="212188"/>
            </a:xfrm>
            <a:custGeom>
              <a:avLst/>
              <a:gdLst/>
              <a:ahLst/>
              <a:cxnLst/>
              <a:rect l="l" t="t" r="r" b="b"/>
              <a:pathLst>
                <a:path w="3804" h="2436" extrusionOk="0">
                  <a:moveTo>
                    <a:pt x="1" y="1"/>
                  </a:moveTo>
                  <a:lnTo>
                    <a:pt x="1" y="377"/>
                  </a:lnTo>
                  <a:lnTo>
                    <a:pt x="3213" y="2435"/>
                  </a:lnTo>
                  <a:lnTo>
                    <a:pt x="3803" y="243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8"/>
            <p:cNvSpPr/>
            <p:nvPr/>
          </p:nvSpPr>
          <p:spPr>
            <a:xfrm>
              <a:off x="7072361" y="45001"/>
              <a:ext cx="199035" cy="126912"/>
            </a:xfrm>
            <a:custGeom>
              <a:avLst/>
              <a:gdLst/>
              <a:ahLst/>
              <a:cxnLst/>
              <a:rect l="l" t="t" r="r" b="b"/>
              <a:pathLst>
                <a:path w="2285" h="1457" extrusionOk="0">
                  <a:moveTo>
                    <a:pt x="1" y="1"/>
                  </a:moveTo>
                  <a:lnTo>
                    <a:pt x="1" y="377"/>
                  </a:lnTo>
                  <a:lnTo>
                    <a:pt x="1695" y="1456"/>
                  </a:lnTo>
                  <a:lnTo>
                    <a:pt x="2285" y="1456"/>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8"/>
            <p:cNvSpPr/>
            <p:nvPr/>
          </p:nvSpPr>
          <p:spPr>
            <a:xfrm>
              <a:off x="7072361" y="129146"/>
              <a:ext cx="66810" cy="42769"/>
            </a:xfrm>
            <a:custGeom>
              <a:avLst/>
              <a:gdLst/>
              <a:ahLst/>
              <a:cxnLst/>
              <a:rect l="l" t="t" r="r" b="b"/>
              <a:pathLst>
                <a:path w="767" h="491" extrusionOk="0">
                  <a:moveTo>
                    <a:pt x="1" y="1"/>
                  </a:moveTo>
                  <a:lnTo>
                    <a:pt x="1" y="390"/>
                  </a:lnTo>
                  <a:lnTo>
                    <a:pt x="164" y="490"/>
                  </a:lnTo>
                  <a:lnTo>
                    <a:pt x="766" y="490"/>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3">
  <p:cSld name="CUSTOM_23">
    <p:spTree>
      <p:nvGrpSpPr>
        <p:cNvPr id="1" name="Shape 1574"/>
        <p:cNvGrpSpPr/>
        <p:nvPr/>
      </p:nvGrpSpPr>
      <p:grpSpPr>
        <a:xfrm>
          <a:off x="0" y="0"/>
          <a:ext cx="0" cy="0"/>
          <a:chOff x="0" y="0"/>
          <a:chExt cx="0" cy="0"/>
        </a:xfrm>
      </p:grpSpPr>
      <p:sp>
        <p:nvSpPr>
          <p:cNvPr id="1575" name="Google Shape;1575;p42"/>
          <p:cNvSpPr txBox="1">
            <a:spLocks noGrp="1"/>
          </p:cNvSpPr>
          <p:nvPr>
            <p:ph type="title"/>
          </p:nvPr>
        </p:nvSpPr>
        <p:spPr>
          <a:xfrm>
            <a:off x="4618125" y="1432675"/>
            <a:ext cx="34089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576" name="Google Shape;1576;p42"/>
          <p:cNvSpPr txBox="1">
            <a:spLocks noGrp="1"/>
          </p:cNvSpPr>
          <p:nvPr>
            <p:ph type="subTitle" idx="1"/>
          </p:nvPr>
        </p:nvSpPr>
        <p:spPr>
          <a:xfrm>
            <a:off x="4632975" y="2725788"/>
            <a:ext cx="3379200" cy="122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grpSp>
        <p:nvGrpSpPr>
          <p:cNvPr id="1577" name="Google Shape;1577;p42"/>
          <p:cNvGrpSpPr/>
          <p:nvPr/>
        </p:nvGrpSpPr>
        <p:grpSpPr>
          <a:xfrm>
            <a:off x="5598475" y="-1072656"/>
            <a:ext cx="3545529" cy="1688867"/>
            <a:chOff x="4063975" y="-1169456"/>
            <a:chExt cx="3545529" cy="1688867"/>
          </a:xfrm>
        </p:grpSpPr>
        <p:sp>
          <p:nvSpPr>
            <p:cNvPr id="1578" name="Google Shape;1578;p42"/>
            <p:cNvSpPr/>
            <p:nvPr/>
          </p:nvSpPr>
          <p:spPr>
            <a:xfrm flipH="1">
              <a:off x="5920692" y="-1169456"/>
              <a:ext cx="1688812" cy="1688867"/>
            </a:xfrm>
            <a:custGeom>
              <a:avLst/>
              <a:gdLst/>
              <a:ahLst/>
              <a:cxnLst/>
              <a:rect l="l" t="t" r="r" b="b"/>
              <a:pathLst>
                <a:path w="21974" h="21974" extrusionOk="0">
                  <a:moveTo>
                    <a:pt x="16779" y="0"/>
                  </a:moveTo>
                  <a:cubicBezTo>
                    <a:pt x="7505" y="0"/>
                    <a:pt x="1" y="7505"/>
                    <a:pt x="1" y="16766"/>
                  </a:cubicBezTo>
                  <a:lnTo>
                    <a:pt x="1" y="21973"/>
                  </a:lnTo>
                  <a:lnTo>
                    <a:pt x="5196" y="21973"/>
                  </a:lnTo>
                  <a:cubicBezTo>
                    <a:pt x="14470" y="21973"/>
                    <a:pt x="21974" y="14457"/>
                    <a:pt x="21974" y="5196"/>
                  </a:cubicBezTo>
                  <a:lnTo>
                    <a:pt x="21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9" name="Google Shape;1579;p42"/>
            <p:cNvGrpSpPr/>
            <p:nvPr/>
          </p:nvGrpSpPr>
          <p:grpSpPr>
            <a:xfrm flipH="1">
              <a:off x="5560019" y="-414208"/>
              <a:ext cx="877847" cy="868009"/>
              <a:chOff x="6088588" y="-408158"/>
              <a:chExt cx="877847" cy="868009"/>
            </a:xfrm>
          </p:grpSpPr>
          <p:sp>
            <p:nvSpPr>
              <p:cNvPr id="1580" name="Google Shape;1580;p42"/>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42"/>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42"/>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42"/>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42"/>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42"/>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42"/>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42"/>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42"/>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2"/>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42"/>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42"/>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42"/>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42"/>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42"/>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5" name="Google Shape;1595;p42"/>
            <p:cNvSpPr/>
            <p:nvPr/>
          </p:nvSpPr>
          <p:spPr>
            <a:xfrm>
              <a:off x="4628261" y="-54677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81C241"/>
                </a:solidFill>
              </a:endParaRPr>
            </a:p>
          </p:txBody>
        </p:sp>
        <p:sp>
          <p:nvSpPr>
            <p:cNvPr id="1596" name="Google Shape;1596;p42"/>
            <p:cNvSpPr/>
            <p:nvPr/>
          </p:nvSpPr>
          <p:spPr>
            <a:xfrm flipH="1">
              <a:off x="4063975" y="-15012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7" name="Google Shape;1597;p42"/>
          <p:cNvGrpSpPr/>
          <p:nvPr/>
        </p:nvGrpSpPr>
        <p:grpSpPr>
          <a:xfrm flipH="1">
            <a:off x="-76202" y="4165697"/>
            <a:ext cx="1455073" cy="1491160"/>
            <a:chOff x="7055374" y="3809659"/>
            <a:chExt cx="1455073" cy="1491160"/>
          </a:xfrm>
        </p:grpSpPr>
        <p:sp>
          <p:nvSpPr>
            <p:cNvPr id="1598" name="Google Shape;1598;p42"/>
            <p:cNvSpPr/>
            <p:nvPr/>
          </p:nvSpPr>
          <p:spPr>
            <a:xfrm>
              <a:off x="7055374" y="4384967"/>
              <a:ext cx="35287" cy="915852"/>
            </a:xfrm>
            <a:custGeom>
              <a:avLst/>
              <a:gdLst/>
              <a:ahLst/>
              <a:cxnLst/>
              <a:rect l="l" t="t" r="r" b="b"/>
              <a:pathLst>
                <a:path w="441" h="11446" extrusionOk="0">
                  <a:moveTo>
                    <a:pt x="440" y="1"/>
                  </a:moveTo>
                  <a:cubicBezTo>
                    <a:pt x="252" y="553"/>
                    <a:pt x="101" y="1118"/>
                    <a:pt x="1" y="1708"/>
                  </a:cubicBezTo>
                  <a:lnTo>
                    <a:pt x="1" y="11445"/>
                  </a:lnTo>
                  <a:lnTo>
                    <a:pt x="440" y="11445"/>
                  </a:lnTo>
                  <a:lnTo>
                    <a:pt x="4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42"/>
            <p:cNvSpPr/>
            <p:nvPr/>
          </p:nvSpPr>
          <p:spPr>
            <a:xfrm>
              <a:off x="7144751" y="4202293"/>
              <a:ext cx="34246" cy="1098526"/>
            </a:xfrm>
            <a:custGeom>
              <a:avLst/>
              <a:gdLst/>
              <a:ahLst/>
              <a:cxnLst/>
              <a:rect l="l" t="t" r="r" b="b"/>
              <a:pathLst>
                <a:path w="428" h="13729" extrusionOk="0">
                  <a:moveTo>
                    <a:pt x="427" y="0"/>
                  </a:moveTo>
                  <a:cubicBezTo>
                    <a:pt x="277" y="238"/>
                    <a:pt x="126" y="489"/>
                    <a:pt x="1" y="740"/>
                  </a:cubicBezTo>
                  <a:lnTo>
                    <a:pt x="1" y="13728"/>
                  </a:lnTo>
                  <a:lnTo>
                    <a:pt x="427" y="13728"/>
                  </a:lnTo>
                  <a:lnTo>
                    <a:pt x="4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42"/>
            <p:cNvSpPr/>
            <p:nvPr/>
          </p:nvSpPr>
          <p:spPr>
            <a:xfrm>
              <a:off x="7233087" y="4087791"/>
              <a:ext cx="35287" cy="1213027"/>
            </a:xfrm>
            <a:custGeom>
              <a:avLst/>
              <a:gdLst/>
              <a:ahLst/>
              <a:cxnLst/>
              <a:rect l="l" t="t" r="r" b="b"/>
              <a:pathLst>
                <a:path w="441" h="15160" extrusionOk="0">
                  <a:moveTo>
                    <a:pt x="440" y="1"/>
                  </a:moveTo>
                  <a:cubicBezTo>
                    <a:pt x="290" y="164"/>
                    <a:pt x="139" y="327"/>
                    <a:pt x="1" y="502"/>
                  </a:cubicBezTo>
                  <a:lnTo>
                    <a:pt x="1" y="15159"/>
                  </a:lnTo>
                  <a:lnTo>
                    <a:pt x="440" y="15159"/>
                  </a:lnTo>
                  <a:lnTo>
                    <a:pt x="4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42"/>
            <p:cNvSpPr/>
            <p:nvPr/>
          </p:nvSpPr>
          <p:spPr>
            <a:xfrm>
              <a:off x="7321504" y="4003456"/>
              <a:ext cx="35207" cy="1297363"/>
            </a:xfrm>
            <a:custGeom>
              <a:avLst/>
              <a:gdLst/>
              <a:ahLst/>
              <a:cxnLst/>
              <a:rect l="l" t="t" r="r" b="b"/>
              <a:pathLst>
                <a:path w="440" h="16214" extrusionOk="0">
                  <a:moveTo>
                    <a:pt x="439" y="0"/>
                  </a:moveTo>
                  <a:cubicBezTo>
                    <a:pt x="289" y="126"/>
                    <a:pt x="151" y="251"/>
                    <a:pt x="0" y="377"/>
                  </a:cubicBezTo>
                  <a:lnTo>
                    <a:pt x="0" y="16213"/>
                  </a:lnTo>
                  <a:lnTo>
                    <a:pt x="439" y="16213"/>
                  </a:lnTo>
                  <a:lnTo>
                    <a:pt x="4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42"/>
            <p:cNvSpPr/>
            <p:nvPr/>
          </p:nvSpPr>
          <p:spPr>
            <a:xfrm>
              <a:off x="7410881" y="3939204"/>
              <a:ext cx="35207" cy="1361615"/>
            </a:xfrm>
            <a:custGeom>
              <a:avLst/>
              <a:gdLst/>
              <a:ahLst/>
              <a:cxnLst/>
              <a:rect l="l" t="t" r="r" b="b"/>
              <a:pathLst>
                <a:path w="440" h="17017" extrusionOk="0">
                  <a:moveTo>
                    <a:pt x="439" y="0"/>
                  </a:moveTo>
                  <a:cubicBezTo>
                    <a:pt x="289" y="101"/>
                    <a:pt x="138" y="189"/>
                    <a:pt x="0" y="289"/>
                  </a:cubicBezTo>
                  <a:lnTo>
                    <a:pt x="0" y="17016"/>
                  </a:lnTo>
                  <a:lnTo>
                    <a:pt x="439" y="17016"/>
                  </a:lnTo>
                  <a:lnTo>
                    <a:pt x="4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42"/>
            <p:cNvSpPr/>
            <p:nvPr/>
          </p:nvSpPr>
          <p:spPr>
            <a:xfrm>
              <a:off x="7499217" y="3890955"/>
              <a:ext cx="35207" cy="1409864"/>
            </a:xfrm>
            <a:custGeom>
              <a:avLst/>
              <a:gdLst/>
              <a:ahLst/>
              <a:cxnLst/>
              <a:rect l="l" t="t" r="r" b="b"/>
              <a:pathLst>
                <a:path w="440" h="17620" extrusionOk="0">
                  <a:moveTo>
                    <a:pt x="440" y="1"/>
                  </a:moveTo>
                  <a:cubicBezTo>
                    <a:pt x="289" y="76"/>
                    <a:pt x="151" y="139"/>
                    <a:pt x="0" y="214"/>
                  </a:cubicBezTo>
                  <a:lnTo>
                    <a:pt x="0" y="17619"/>
                  </a:lnTo>
                  <a:lnTo>
                    <a:pt x="440" y="17619"/>
                  </a:lnTo>
                  <a:lnTo>
                    <a:pt x="4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42"/>
            <p:cNvSpPr/>
            <p:nvPr/>
          </p:nvSpPr>
          <p:spPr>
            <a:xfrm>
              <a:off x="7588594" y="3854868"/>
              <a:ext cx="34166" cy="1445951"/>
            </a:xfrm>
            <a:custGeom>
              <a:avLst/>
              <a:gdLst/>
              <a:ahLst/>
              <a:cxnLst/>
              <a:rect l="l" t="t" r="r" b="b"/>
              <a:pathLst>
                <a:path w="427" h="18071" extrusionOk="0">
                  <a:moveTo>
                    <a:pt x="427" y="0"/>
                  </a:moveTo>
                  <a:cubicBezTo>
                    <a:pt x="289" y="50"/>
                    <a:pt x="138" y="101"/>
                    <a:pt x="0" y="163"/>
                  </a:cubicBezTo>
                  <a:lnTo>
                    <a:pt x="0" y="18070"/>
                  </a:lnTo>
                  <a:lnTo>
                    <a:pt x="427" y="18070"/>
                  </a:lnTo>
                  <a:lnTo>
                    <a:pt x="4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42"/>
            <p:cNvSpPr/>
            <p:nvPr/>
          </p:nvSpPr>
          <p:spPr>
            <a:xfrm>
              <a:off x="7676931" y="3830783"/>
              <a:ext cx="35207" cy="1470036"/>
            </a:xfrm>
            <a:custGeom>
              <a:avLst/>
              <a:gdLst/>
              <a:ahLst/>
              <a:cxnLst/>
              <a:rect l="l" t="t" r="r" b="b"/>
              <a:pathLst>
                <a:path w="440" h="18372" extrusionOk="0">
                  <a:moveTo>
                    <a:pt x="440" y="0"/>
                  </a:moveTo>
                  <a:cubicBezTo>
                    <a:pt x="289" y="25"/>
                    <a:pt x="151" y="63"/>
                    <a:pt x="1" y="100"/>
                  </a:cubicBezTo>
                  <a:lnTo>
                    <a:pt x="1" y="18371"/>
                  </a:lnTo>
                  <a:lnTo>
                    <a:pt x="440" y="18371"/>
                  </a:lnTo>
                  <a:lnTo>
                    <a:pt x="4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42"/>
            <p:cNvSpPr/>
            <p:nvPr/>
          </p:nvSpPr>
          <p:spPr>
            <a:xfrm>
              <a:off x="7765267" y="3815660"/>
              <a:ext cx="35287" cy="1483158"/>
            </a:xfrm>
            <a:custGeom>
              <a:avLst/>
              <a:gdLst/>
              <a:ahLst/>
              <a:cxnLst/>
              <a:rect l="l" t="t" r="r" b="b"/>
              <a:pathLst>
                <a:path w="441" h="18536" extrusionOk="0">
                  <a:moveTo>
                    <a:pt x="440" y="1"/>
                  </a:moveTo>
                  <a:cubicBezTo>
                    <a:pt x="302" y="13"/>
                    <a:pt x="151" y="38"/>
                    <a:pt x="1" y="51"/>
                  </a:cubicBezTo>
                  <a:lnTo>
                    <a:pt x="1" y="18535"/>
                  </a:lnTo>
                  <a:cubicBezTo>
                    <a:pt x="151" y="18535"/>
                    <a:pt x="302" y="18523"/>
                    <a:pt x="440" y="18510"/>
                  </a:cubicBezTo>
                  <a:lnTo>
                    <a:pt x="4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42"/>
            <p:cNvSpPr/>
            <p:nvPr/>
          </p:nvSpPr>
          <p:spPr>
            <a:xfrm>
              <a:off x="7854644" y="3809659"/>
              <a:ext cx="35207" cy="1479077"/>
            </a:xfrm>
            <a:custGeom>
              <a:avLst/>
              <a:gdLst/>
              <a:ahLst/>
              <a:cxnLst/>
              <a:rect l="l" t="t" r="r" b="b"/>
              <a:pathLst>
                <a:path w="440" h="18485" extrusionOk="0">
                  <a:moveTo>
                    <a:pt x="440" y="0"/>
                  </a:moveTo>
                  <a:cubicBezTo>
                    <a:pt x="289" y="0"/>
                    <a:pt x="139" y="13"/>
                    <a:pt x="1" y="13"/>
                  </a:cubicBezTo>
                  <a:lnTo>
                    <a:pt x="1" y="18485"/>
                  </a:lnTo>
                  <a:cubicBezTo>
                    <a:pt x="151" y="18460"/>
                    <a:pt x="289" y="18435"/>
                    <a:pt x="440" y="18410"/>
                  </a:cubicBezTo>
                  <a:lnTo>
                    <a:pt x="4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42"/>
            <p:cNvSpPr/>
            <p:nvPr/>
          </p:nvSpPr>
          <p:spPr>
            <a:xfrm>
              <a:off x="7943061" y="3809659"/>
              <a:ext cx="35207" cy="1458994"/>
            </a:xfrm>
            <a:custGeom>
              <a:avLst/>
              <a:gdLst/>
              <a:ahLst/>
              <a:cxnLst/>
              <a:rect l="l" t="t" r="r" b="b"/>
              <a:pathLst>
                <a:path w="440" h="18234" extrusionOk="0">
                  <a:moveTo>
                    <a:pt x="0" y="0"/>
                  </a:moveTo>
                  <a:lnTo>
                    <a:pt x="0" y="18234"/>
                  </a:lnTo>
                  <a:cubicBezTo>
                    <a:pt x="151" y="18196"/>
                    <a:pt x="301" y="18146"/>
                    <a:pt x="439" y="18096"/>
                  </a:cubicBezTo>
                  <a:lnTo>
                    <a:pt x="4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42"/>
            <p:cNvSpPr/>
            <p:nvPr/>
          </p:nvSpPr>
          <p:spPr>
            <a:xfrm>
              <a:off x="8032357" y="3809659"/>
              <a:ext cx="34246" cy="1427868"/>
            </a:xfrm>
            <a:custGeom>
              <a:avLst/>
              <a:gdLst/>
              <a:ahLst/>
              <a:cxnLst/>
              <a:rect l="l" t="t" r="r" b="b"/>
              <a:pathLst>
                <a:path w="428" h="17845" extrusionOk="0">
                  <a:moveTo>
                    <a:pt x="1" y="0"/>
                  </a:moveTo>
                  <a:lnTo>
                    <a:pt x="1" y="17845"/>
                  </a:lnTo>
                  <a:cubicBezTo>
                    <a:pt x="139" y="17782"/>
                    <a:pt x="290" y="17719"/>
                    <a:pt x="428" y="17657"/>
                  </a:cubicBezTo>
                  <a:lnTo>
                    <a:pt x="4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42"/>
            <p:cNvSpPr/>
            <p:nvPr/>
          </p:nvSpPr>
          <p:spPr>
            <a:xfrm>
              <a:off x="8120774" y="3809659"/>
              <a:ext cx="35207" cy="1384740"/>
            </a:xfrm>
            <a:custGeom>
              <a:avLst/>
              <a:gdLst/>
              <a:ahLst/>
              <a:cxnLst/>
              <a:rect l="l" t="t" r="r" b="b"/>
              <a:pathLst>
                <a:path w="440" h="17306" extrusionOk="0">
                  <a:moveTo>
                    <a:pt x="0" y="0"/>
                  </a:moveTo>
                  <a:lnTo>
                    <a:pt x="0" y="17305"/>
                  </a:lnTo>
                  <a:cubicBezTo>
                    <a:pt x="151" y="17217"/>
                    <a:pt x="289" y="17130"/>
                    <a:pt x="439" y="17042"/>
                  </a:cubicBezTo>
                  <a:lnTo>
                    <a:pt x="4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42"/>
            <p:cNvSpPr/>
            <p:nvPr/>
          </p:nvSpPr>
          <p:spPr>
            <a:xfrm>
              <a:off x="8210151" y="3809659"/>
              <a:ext cx="34166" cy="1325448"/>
            </a:xfrm>
            <a:custGeom>
              <a:avLst/>
              <a:gdLst/>
              <a:ahLst/>
              <a:cxnLst/>
              <a:rect l="l" t="t" r="r" b="b"/>
              <a:pathLst>
                <a:path w="427" h="16565" extrusionOk="0">
                  <a:moveTo>
                    <a:pt x="0" y="0"/>
                  </a:moveTo>
                  <a:lnTo>
                    <a:pt x="0" y="16565"/>
                  </a:lnTo>
                  <a:cubicBezTo>
                    <a:pt x="138" y="16465"/>
                    <a:pt x="289" y="16339"/>
                    <a:pt x="427" y="16226"/>
                  </a:cubicBezTo>
                  <a:lnTo>
                    <a:pt x="4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42"/>
            <p:cNvSpPr/>
            <p:nvPr/>
          </p:nvSpPr>
          <p:spPr>
            <a:xfrm>
              <a:off x="8298487" y="3809659"/>
              <a:ext cx="35207" cy="1248154"/>
            </a:xfrm>
            <a:custGeom>
              <a:avLst/>
              <a:gdLst/>
              <a:ahLst/>
              <a:cxnLst/>
              <a:rect l="l" t="t" r="r" b="b"/>
              <a:pathLst>
                <a:path w="440" h="15599" extrusionOk="0">
                  <a:moveTo>
                    <a:pt x="0" y="0"/>
                  </a:moveTo>
                  <a:lnTo>
                    <a:pt x="0" y="15599"/>
                  </a:lnTo>
                  <a:cubicBezTo>
                    <a:pt x="151" y="15448"/>
                    <a:pt x="289" y="15297"/>
                    <a:pt x="440" y="15134"/>
                  </a:cubicBezTo>
                  <a:lnTo>
                    <a:pt x="4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42"/>
            <p:cNvSpPr/>
            <p:nvPr/>
          </p:nvSpPr>
          <p:spPr>
            <a:xfrm>
              <a:off x="8386824" y="3809659"/>
              <a:ext cx="35207" cy="1141734"/>
            </a:xfrm>
            <a:custGeom>
              <a:avLst/>
              <a:gdLst/>
              <a:ahLst/>
              <a:cxnLst/>
              <a:rect l="l" t="t" r="r" b="b"/>
              <a:pathLst>
                <a:path w="440" h="14269" extrusionOk="0">
                  <a:moveTo>
                    <a:pt x="1" y="0"/>
                  </a:moveTo>
                  <a:lnTo>
                    <a:pt x="1" y="14268"/>
                  </a:lnTo>
                  <a:cubicBezTo>
                    <a:pt x="164" y="14043"/>
                    <a:pt x="302" y="13817"/>
                    <a:pt x="440" y="13591"/>
                  </a:cubicBezTo>
                  <a:lnTo>
                    <a:pt x="4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42"/>
            <p:cNvSpPr/>
            <p:nvPr/>
          </p:nvSpPr>
          <p:spPr>
            <a:xfrm>
              <a:off x="8476201" y="3809659"/>
              <a:ext cx="34246" cy="978103"/>
            </a:xfrm>
            <a:custGeom>
              <a:avLst/>
              <a:gdLst/>
              <a:ahLst/>
              <a:cxnLst/>
              <a:rect l="l" t="t" r="r" b="b"/>
              <a:pathLst>
                <a:path w="428" h="12224" extrusionOk="0">
                  <a:moveTo>
                    <a:pt x="0" y="0"/>
                  </a:moveTo>
                  <a:lnTo>
                    <a:pt x="0" y="12223"/>
                  </a:lnTo>
                  <a:cubicBezTo>
                    <a:pt x="176" y="11784"/>
                    <a:pt x="314" y="11320"/>
                    <a:pt x="427" y="10855"/>
                  </a:cubicBezTo>
                  <a:lnTo>
                    <a:pt x="4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5" name="Google Shape;1615;p42"/>
          <p:cNvSpPr/>
          <p:nvPr/>
        </p:nvSpPr>
        <p:spPr>
          <a:xfrm flipH="1">
            <a:off x="1432746" y="4509105"/>
            <a:ext cx="715976" cy="714613"/>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42"/>
          <p:cNvSpPr txBox="1">
            <a:spLocks noGrp="1"/>
          </p:cNvSpPr>
          <p:nvPr>
            <p:ph type="subTitle" idx="2"/>
          </p:nvPr>
        </p:nvSpPr>
        <p:spPr>
          <a:xfrm>
            <a:off x="6345075" y="2138900"/>
            <a:ext cx="1680600" cy="47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b="1">
                <a:solidFill>
                  <a:schemeClr val="lt1"/>
                </a:solidFill>
                <a:latin typeface="Exo"/>
                <a:ea typeface="Exo"/>
                <a:cs typeface="Exo"/>
                <a:sym typeface="Exo"/>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1617" name="Google Shape;1617;p42"/>
          <p:cNvSpPr txBox="1">
            <a:spLocks noGrp="1"/>
          </p:cNvSpPr>
          <p:nvPr>
            <p:ph type="subTitle" idx="3"/>
          </p:nvPr>
        </p:nvSpPr>
        <p:spPr>
          <a:xfrm>
            <a:off x="4619475" y="2138900"/>
            <a:ext cx="16806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b="1">
                <a:solidFill>
                  <a:schemeClr val="lt1"/>
                </a:solidFill>
                <a:latin typeface="Exo"/>
                <a:ea typeface="Exo"/>
                <a:cs typeface="Exo"/>
                <a:sym typeface="Exo"/>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855999" y="-799998"/>
            <a:ext cx="1700587" cy="1700587"/>
            <a:chOff x="4155551" y="-407531"/>
            <a:chExt cx="1965088" cy="1965088"/>
          </a:xfrm>
        </p:grpSpPr>
        <p:sp>
          <p:nvSpPr>
            <p:cNvPr id="10" name="Google Shape;10;p2"/>
            <p:cNvSpPr/>
            <p:nvPr/>
          </p:nvSpPr>
          <p:spPr>
            <a:xfrm>
              <a:off x="5879634" y="1181967"/>
              <a:ext cx="241005" cy="375590"/>
            </a:xfrm>
            <a:custGeom>
              <a:avLst/>
              <a:gdLst/>
              <a:ahLst/>
              <a:cxnLst/>
              <a:rect l="l" t="t" r="r" b="b"/>
              <a:pathLst>
                <a:path w="3012" h="4694" extrusionOk="0">
                  <a:moveTo>
                    <a:pt x="3012" y="0"/>
                  </a:moveTo>
                  <a:lnTo>
                    <a:pt x="0" y="4693"/>
                  </a:lnTo>
                  <a:lnTo>
                    <a:pt x="791" y="4693"/>
                  </a:lnTo>
                  <a:lnTo>
                    <a:pt x="3012" y="1230"/>
                  </a:lnTo>
                  <a:lnTo>
                    <a:pt x="30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6040224" y="1431934"/>
              <a:ext cx="80415" cy="125624"/>
            </a:xfrm>
            <a:custGeom>
              <a:avLst/>
              <a:gdLst/>
              <a:ahLst/>
              <a:cxnLst/>
              <a:rect l="l" t="t" r="r" b="b"/>
              <a:pathLst>
                <a:path w="1005" h="1570" extrusionOk="0">
                  <a:moveTo>
                    <a:pt x="1005" y="1"/>
                  </a:moveTo>
                  <a:lnTo>
                    <a:pt x="1" y="1569"/>
                  </a:lnTo>
                  <a:lnTo>
                    <a:pt x="779" y="1569"/>
                  </a:lnTo>
                  <a:lnTo>
                    <a:pt x="1005" y="1218"/>
                  </a:lnTo>
                  <a:lnTo>
                    <a:pt x="10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155551" y="-407531"/>
              <a:ext cx="167791" cy="261169"/>
            </a:xfrm>
            <a:custGeom>
              <a:avLst/>
              <a:gdLst/>
              <a:ahLst/>
              <a:cxnLst/>
              <a:rect l="l" t="t" r="r" b="b"/>
              <a:pathLst>
                <a:path w="2097" h="3264" extrusionOk="0">
                  <a:moveTo>
                    <a:pt x="1306" y="0"/>
                  </a:moveTo>
                  <a:lnTo>
                    <a:pt x="1" y="2033"/>
                  </a:lnTo>
                  <a:lnTo>
                    <a:pt x="1" y="3263"/>
                  </a:lnTo>
                  <a:lnTo>
                    <a:pt x="20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155551" y="-407531"/>
              <a:ext cx="327421" cy="510176"/>
            </a:xfrm>
            <a:custGeom>
              <a:avLst/>
              <a:gdLst/>
              <a:ahLst/>
              <a:cxnLst/>
              <a:rect l="l" t="t" r="r" b="b"/>
              <a:pathLst>
                <a:path w="4092" h="6376" extrusionOk="0">
                  <a:moveTo>
                    <a:pt x="3314" y="0"/>
                  </a:moveTo>
                  <a:lnTo>
                    <a:pt x="1" y="5158"/>
                  </a:lnTo>
                  <a:lnTo>
                    <a:pt x="1" y="6375"/>
                  </a:lnTo>
                  <a:lnTo>
                    <a:pt x="40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155551" y="-407531"/>
              <a:ext cx="488092" cy="760143"/>
            </a:xfrm>
            <a:custGeom>
              <a:avLst/>
              <a:gdLst/>
              <a:ahLst/>
              <a:cxnLst/>
              <a:rect l="l" t="t" r="r" b="b"/>
              <a:pathLst>
                <a:path w="6100" h="9500" extrusionOk="0">
                  <a:moveTo>
                    <a:pt x="5309" y="0"/>
                  </a:moveTo>
                  <a:lnTo>
                    <a:pt x="1" y="8270"/>
                  </a:lnTo>
                  <a:lnTo>
                    <a:pt x="1" y="9500"/>
                  </a:lnTo>
                  <a:lnTo>
                    <a:pt x="60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155551" y="-407531"/>
              <a:ext cx="647721" cy="1000188"/>
            </a:xfrm>
            <a:custGeom>
              <a:avLst/>
              <a:gdLst/>
              <a:ahLst/>
              <a:cxnLst/>
              <a:rect l="l" t="t" r="r" b="b"/>
              <a:pathLst>
                <a:path w="8095" h="12500" extrusionOk="0">
                  <a:moveTo>
                    <a:pt x="7304" y="0"/>
                  </a:moveTo>
                  <a:lnTo>
                    <a:pt x="1" y="11382"/>
                  </a:lnTo>
                  <a:cubicBezTo>
                    <a:pt x="13" y="11759"/>
                    <a:pt x="26" y="12135"/>
                    <a:pt x="63" y="12499"/>
                  </a:cubicBezTo>
                  <a:lnTo>
                    <a:pt x="809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180675" y="-407531"/>
              <a:ext cx="782307" cy="1190943"/>
            </a:xfrm>
            <a:custGeom>
              <a:avLst/>
              <a:gdLst/>
              <a:ahLst/>
              <a:cxnLst/>
              <a:rect l="l" t="t" r="r" b="b"/>
              <a:pathLst>
                <a:path w="9777" h="14884" extrusionOk="0">
                  <a:moveTo>
                    <a:pt x="8998" y="0"/>
                  </a:moveTo>
                  <a:lnTo>
                    <a:pt x="0" y="14017"/>
                  </a:lnTo>
                  <a:cubicBezTo>
                    <a:pt x="63" y="14306"/>
                    <a:pt x="139" y="14595"/>
                    <a:pt x="226" y="14883"/>
                  </a:cubicBezTo>
                  <a:lnTo>
                    <a:pt x="97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232925" y="-405531"/>
              <a:ext cx="885686" cy="1345532"/>
            </a:xfrm>
            <a:custGeom>
              <a:avLst/>
              <a:gdLst/>
              <a:ahLst/>
              <a:cxnLst/>
              <a:rect l="l" t="t" r="r" b="b"/>
              <a:pathLst>
                <a:path w="11069" h="16816" extrusionOk="0">
                  <a:moveTo>
                    <a:pt x="10328" y="1"/>
                  </a:moveTo>
                  <a:lnTo>
                    <a:pt x="0" y="16088"/>
                  </a:lnTo>
                  <a:cubicBezTo>
                    <a:pt x="100" y="16339"/>
                    <a:pt x="201" y="16578"/>
                    <a:pt x="314" y="16816"/>
                  </a:cubicBezTo>
                  <a:lnTo>
                    <a:pt x="11068" y="63"/>
                  </a:lnTo>
                  <a:cubicBezTo>
                    <a:pt x="10830" y="38"/>
                    <a:pt x="10579" y="13"/>
                    <a:pt x="103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302138" y="-387448"/>
              <a:ext cx="960020" cy="1460994"/>
            </a:xfrm>
            <a:custGeom>
              <a:avLst/>
              <a:gdLst/>
              <a:ahLst/>
              <a:cxnLst/>
              <a:rect l="l" t="t" r="r" b="b"/>
              <a:pathLst>
                <a:path w="11998" h="18259" extrusionOk="0">
                  <a:moveTo>
                    <a:pt x="11320" y="0"/>
                  </a:moveTo>
                  <a:lnTo>
                    <a:pt x="1" y="17631"/>
                  </a:lnTo>
                  <a:cubicBezTo>
                    <a:pt x="126" y="17845"/>
                    <a:pt x="252" y="18046"/>
                    <a:pt x="377" y="18259"/>
                  </a:cubicBezTo>
                  <a:lnTo>
                    <a:pt x="11998" y="151"/>
                  </a:lnTo>
                  <a:cubicBezTo>
                    <a:pt x="11772" y="101"/>
                    <a:pt x="11546" y="51"/>
                    <a:pt x="113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384473" y="-352321"/>
              <a:ext cx="1011230" cy="1539329"/>
            </a:xfrm>
            <a:custGeom>
              <a:avLst/>
              <a:gdLst/>
              <a:ahLst/>
              <a:cxnLst/>
              <a:rect l="l" t="t" r="r" b="b"/>
              <a:pathLst>
                <a:path w="12638" h="19238" extrusionOk="0">
                  <a:moveTo>
                    <a:pt x="11998" y="1"/>
                  </a:moveTo>
                  <a:lnTo>
                    <a:pt x="1" y="18711"/>
                  </a:lnTo>
                  <a:cubicBezTo>
                    <a:pt x="139" y="18887"/>
                    <a:pt x="290" y="19075"/>
                    <a:pt x="440" y="19238"/>
                  </a:cubicBezTo>
                  <a:lnTo>
                    <a:pt x="12638" y="226"/>
                  </a:lnTo>
                  <a:cubicBezTo>
                    <a:pt x="12424" y="151"/>
                    <a:pt x="12211" y="76"/>
                    <a:pt x="11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476891" y="-301111"/>
              <a:ext cx="1043316" cy="1586537"/>
            </a:xfrm>
            <a:custGeom>
              <a:avLst/>
              <a:gdLst/>
              <a:ahLst/>
              <a:cxnLst/>
              <a:rect l="l" t="t" r="r" b="b"/>
              <a:pathLst>
                <a:path w="13039" h="19828" extrusionOk="0">
                  <a:moveTo>
                    <a:pt x="12436" y="1"/>
                  </a:moveTo>
                  <a:lnTo>
                    <a:pt x="0" y="19376"/>
                  </a:lnTo>
                  <a:cubicBezTo>
                    <a:pt x="164" y="19527"/>
                    <a:pt x="327" y="19677"/>
                    <a:pt x="502" y="19828"/>
                  </a:cubicBezTo>
                  <a:lnTo>
                    <a:pt x="13039" y="302"/>
                  </a:lnTo>
                  <a:cubicBezTo>
                    <a:pt x="12838" y="189"/>
                    <a:pt x="12637" y="88"/>
                    <a:pt x="12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580270" y="-236859"/>
              <a:ext cx="1054438" cy="1605661"/>
            </a:xfrm>
            <a:custGeom>
              <a:avLst/>
              <a:gdLst/>
              <a:ahLst/>
              <a:cxnLst/>
              <a:rect l="l" t="t" r="r" b="b"/>
              <a:pathLst>
                <a:path w="13178" h="20067" extrusionOk="0">
                  <a:moveTo>
                    <a:pt x="12625" y="1"/>
                  </a:moveTo>
                  <a:lnTo>
                    <a:pt x="1" y="19677"/>
                  </a:lnTo>
                  <a:cubicBezTo>
                    <a:pt x="177" y="19815"/>
                    <a:pt x="352" y="19941"/>
                    <a:pt x="541" y="20066"/>
                  </a:cubicBezTo>
                  <a:lnTo>
                    <a:pt x="13177" y="365"/>
                  </a:lnTo>
                  <a:cubicBezTo>
                    <a:pt x="13002" y="239"/>
                    <a:pt x="12813" y="126"/>
                    <a:pt x="126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692771" y="-158525"/>
              <a:ext cx="1048357" cy="1596619"/>
            </a:xfrm>
            <a:custGeom>
              <a:avLst/>
              <a:gdLst/>
              <a:ahLst/>
              <a:cxnLst/>
              <a:rect l="l" t="t" r="r" b="b"/>
              <a:pathLst>
                <a:path w="13102" h="19954" extrusionOk="0">
                  <a:moveTo>
                    <a:pt x="12599" y="1"/>
                  </a:moveTo>
                  <a:lnTo>
                    <a:pt x="0" y="19639"/>
                  </a:lnTo>
                  <a:cubicBezTo>
                    <a:pt x="189" y="19752"/>
                    <a:pt x="377" y="19853"/>
                    <a:pt x="578" y="19953"/>
                  </a:cubicBezTo>
                  <a:lnTo>
                    <a:pt x="13101" y="440"/>
                  </a:lnTo>
                  <a:cubicBezTo>
                    <a:pt x="12938" y="289"/>
                    <a:pt x="12763" y="139"/>
                    <a:pt x="125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813274" y="-66107"/>
              <a:ext cx="1025232" cy="1559412"/>
            </a:xfrm>
            <a:custGeom>
              <a:avLst/>
              <a:gdLst/>
              <a:ahLst/>
              <a:cxnLst/>
              <a:rect l="l" t="t" r="r" b="b"/>
              <a:pathLst>
                <a:path w="12813" h="19489" extrusionOk="0">
                  <a:moveTo>
                    <a:pt x="12348" y="0"/>
                  </a:moveTo>
                  <a:lnTo>
                    <a:pt x="0" y="19237"/>
                  </a:lnTo>
                  <a:cubicBezTo>
                    <a:pt x="214" y="19325"/>
                    <a:pt x="414" y="19413"/>
                    <a:pt x="628" y="19488"/>
                  </a:cubicBezTo>
                  <a:lnTo>
                    <a:pt x="12813" y="502"/>
                  </a:lnTo>
                  <a:cubicBezTo>
                    <a:pt x="12662" y="326"/>
                    <a:pt x="12511" y="163"/>
                    <a:pt x="123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944819" y="40313"/>
              <a:ext cx="982024" cy="1492120"/>
            </a:xfrm>
            <a:custGeom>
              <a:avLst/>
              <a:gdLst/>
              <a:ahLst/>
              <a:cxnLst/>
              <a:rect l="l" t="t" r="r" b="b"/>
              <a:pathLst>
                <a:path w="12273" h="18648" extrusionOk="0">
                  <a:moveTo>
                    <a:pt x="11846" y="0"/>
                  </a:moveTo>
                  <a:lnTo>
                    <a:pt x="0" y="18472"/>
                  </a:lnTo>
                  <a:cubicBezTo>
                    <a:pt x="213" y="18535"/>
                    <a:pt x="439" y="18598"/>
                    <a:pt x="678" y="18648"/>
                  </a:cubicBezTo>
                  <a:lnTo>
                    <a:pt x="12273" y="577"/>
                  </a:lnTo>
                  <a:cubicBezTo>
                    <a:pt x="12135" y="389"/>
                    <a:pt x="11997" y="188"/>
                    <a:pt x="1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086365" y="163776"/>
              <a:ext cx="916812" cy="1389781"/>
            </a:xfrm>
            <a:custGeom>
              <a:avLst/>
              <a:gdLst/>
              <a:ahLst/>
              <a:cxnLst/>
              <a:rect l="l" t="t" r="r" b="b"/>
              <a:pathLst>
                <a:path w="11458" h="17369" extrusionOk="0">
                  <a:moveTo>
                    <a:pt x="11094" y="1"/>
                  </a:moveTo>
                  <a:lnTo>
                    <a:pt x="1" y="17293"/>
                  </a:lnTo>
                  <a:cubicBezTo>
                    <a:pt x="239" y="17331"/>
                    <a:pt x="477" y="17356"/>
                    <a:pt x="728" y="17368"/>
                  </a:cubicBezTo>
                  <a:lnTo>
                    <a:pt x="11458" y="666"/>
                  </a:lnTo>
                  <a:cubicBezTo>
                    <a:pt x="11345" y="440"/>
                    <a:pt x="11219" y="214"/>
                    <a:pt x="110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239994" y="306363"/>
              <a:ext cx="825435" cy="1251195"/>
            </a:xfrm>
            <a:custGeom>
              <a:avLst/>
              <a:gdLst/>
              <a:ahLst/>
              <a:cxnLst/>
              <a:rect l="l" t="t" r="r" b="b"/>
              <a:pathLst>
                <a:path w="10316" h="15637" extrusionOk="0">
                  <a:moveTo>
                    <a:pt x="10027" y="1"/>
                  </a:moveTo>
                  <a:lnTo>
                    <a:pt x="1" y="15636"/>
                  </a:lnTo>
                  <a:lnTo>
                    <a:pt x="779" y="15636"/>
                  </a:lnTo>
                  <a:lnTo>
                    <a:pt x="10316" y="791"/>
                  </a:lnTo>
                  <a:cubicBezTo>
                    <a:pt x="10228" y="528"/>
                    <a:pt x="10127" y="264"/>
                    <a:pt x="100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399624" y="476074"/>
              <a:ext cx="709013" cy="1081483"/>
            </a:xfrm>
            <a:custGeom>
              <a:avLst/>
              <a:gdLst/>
              <a:ahLst/>
              <a:cxnLst/>
              <a:rect l="l" t="t" r="r" b="b"/>
              <a:pathLst>
                <a:path w="8861" h="13516" extrusionOk="0">
                  <a:moveTo>
                    <a:pt x="8685" y="0"/>
                  </a:moveTo>
                  <a:lnTo>
                    <a:pt x="1" y="13515"/>
                  </a:lnTo>
                  <a:lnTo>
                    <a:pt x="791" y="13515"/>
                  </a:lnTo>
                  <a:lnTo>
                    <a:pt x="8860" y="942"/>
                  </a:lnTo>
                  <a:cubicBezTo>
                    <a:pt x="8810" y="628"/>
                    <a:pt x="8747" y="302"/>
                    <a:pt x="86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559334" y="684913"/>
              <a:ext cx="561305" cy="872644"/>
            </a:xfrm>
            <a:custGeom>
              <a:avLst/>
              <a:gdLst/>
              <a:ahLst/>
              <a:cxnLst/>
              <a:rect l="l" t="t" r="r" b="b"/>
              <a:pathLst>
                <a:path w="7015" h="10906" extrusionOk="0">
                  <a:moveTo>
                    <a:pt x="7002" y="1"/>
                  </a:moveTo>
                  <a:lnTo>
                    <a:pt x="0" y="10905"/>
                  </a:lnTo>
                  <a:lnTo>
                    <a:pt x="791" y="10905"/>
                  </a:lnTo>
                  <a:lnTo>
                    <a:pt x="7015" y="1205"/>
                  </a:lnTo>
                  <a:lnTo>
                    <a:pt x="7015" y="427"/>
                  </a:lnTo>
                  <a:cubicBezTo>
                    <a:pt x="7015" y="289"/>
                    <a:pt x="7015" y="139"/>
                    <a:pt x="70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5719924" y="932960"/>
              <a:ext cx="400715" cy="624597"/>
            </a:xfrm>
            <a:custGeom>
              <a:avLst/>
              <a:gdLst/>
              <a:ahLst/>
              <a:cxnLst/>
              <a:rect l="l" t="t" r="r" b="b"/>
              <a:pathLst>
                <a:path w="5008" h="7806" extrusionOk="0">
                  <a:moveTo>
                    <a:pt x="5008" y="0"/>
                  </a:moveTo>
                  <a:lnTo>
                    <a:pt x="1" y="7805"/>
                  </a:lnTo>
                  <a:lnTo>
                    <a:pt x="779" y="7805"/>
                  </a:lnTo>
                  <a:lnTo>
                    <a:pt x="5008" y="1230"/>
                  </a:lnTo>
                  <a:lnTo>
                    <a:pt x="50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nvSpPr>
        <p:spPr>
          <a:xfrm>
            <a:off x="-290225" y="-70064"/>
            <a:ext cx="4674385" cy="4673649"/>
          </a:xfrm>
          <a:custGeom>
            <a:avLst/>
            <a:gdLst/>
            <a:ahLst/>
            <a:cxnLst/>
            <a:rect l="l" t="t" r="r" b="b"/>
            <a:pathLst>
              <a:path w="62870" h="62858" extrusionOk="0">
                <a:moveTo>
                  <a:pt x="36053" y="0"/>
                </a:moveTo>
                <a:cubicBezTo>
                  <a:pt x="16138" y="0"/>
                  <a:pt x="0" y="16138"/>
                  <a:pt x="0" y="36053"/>
                </a:cubicBezTo>
                <a:lnTo>
                  <a:pt x="0" y="62857"/>
                </a:lnTo>
                <a:lnTo>
                  <a:pt x="28423" y="62857"/>
                </a:lnTo>
                <a:cubicBezTo>
                  <a:pt x="47447" y="62857"/>
                  <a:pt x="62870" y="47447"/>
                  <a:pt x="62870" y="28423"/>
                </a:cubicBezTo>
                <a:lnTo>
                  <a:pt x="6287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txBox="1">
            <a:spLocks noGrp="1"/>
          </p:cNvSpPr>
          <p:nvPr>
            <p:ph type="subTitle" idx="1"/>
          </p:nvPr>
        </p:nvSpPr>
        <p:spPr>
          <a:xfrm>
            <a:off x="948600" y="3065536"/>
            <a:ext cx="2488500" cy="58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60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2" name="Google Shape;32;p2"/>
          <p:cNvSpPr txBox="1">
            <a:spLocks noGrp="1"/>
          </p:cNvSpPr>
          <p:nvPr>
            <p:ph type="ctrTitle"/>
          </p:nvPr>
        </p:nvSpPr>
        <p:spPr>
          <a:xfrm>
            <a:off x="948600" y="1002461"/>
            <a:ext cx="2488500" cy="20505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5200"/>
              <a:buNone/>
              <a:defRPr sz="5200" b="1">
                <a:solidFill>
                  <a:schemeClr val="dk1"/>
                </a:solidFill>
                <a:latin typeface="Exo"/>
                <a:ea typeface="Exo"/>
                <a:cs typeface="Exo"/>
                <a:sym typeface="Exo"/>
              </a:defRPr>
            </a:lvl1pPr>
            <a:lvl2pPr lvl="1" algn="ctr" rtl="0">
              <a:spcBef>
                <a:spcPts val="0"/>
              </a:spcBef>
              <a:spcAft>
                <a:spcPts val="0"/>
              </a:spcAft>
              <a:buSzPts val="5200"/>
              <a:buNone/>
              <a:defRPr sz="5200" b="1"/>
            </a:lvl2pPr>
            <a:lvl3pPr lvl="2" algn="ctr" rtl="0">
              <a:spcBef>
                <a:spcPts val="0"/>
              </a:spcBef>
              <a:spcAft>
                <a:spcPts val="0"/>
              </a:spcAft>
              <a:buSzPts val="5200"/>
              <a:buNone/>
              <a:defRPr sz="5200" b="1"/>
            </a:lvl3pPr>
            <a:lvl4pPr lvl="3" algn="ctr" rtl="0">
              <a:spcBef>
                <a:spcPts val="0"/>
              </a:spcBef>
              <a:spcAft>
                <a:spcPts val="0"/>
              </a:spcAft>
              <a:buSzPts val="5200"/>
              <a:buNone/>
              <a:defRPr sz="5200" b="1"/>
            </a:lvl4pPr>
            <a:lvl5pPr lvl="4" algn="ctr" rtl="0">
              <a:spcBef>
                <a:spcPts val="0"/>
              </a:spcBef>
              <a:spcAft>
                <a:spcPts val="0"/>
              </a:spcAft>
              <a:buSzPts val="5200"/>
              <a:buNone/>
              <a:defRPr sz="5200" b="1"/>
            </a:lvl5pPr>
            <a:lvl6pPr lvl="5" algn="ctr" rtl="0">
              <a:spcBef>
                <a:spcPts val="0"/>
              </a:spcBef>
              <a:spcAft>
                <a:spcPts val="0"/>
              </a:spcAft>
              <a:buSzPts val="5200"/>
              <a:buNone/>
              <a:defRPr sz="5200" b="1"/>
            </a:lvl6pPr>
            <a:lvl7pPr lvl="6" algn="ctr" rtl="0">
              <a:spcBef>
                <a:spcPts val="0"/>
              </a:spcBef>
              <a:spcAft>
                <a:spcPts val="0"/>
              </a:spcAft>
              <a:buSzPts val="5200"/>
              <a:buNone/>
              <a:defRPr sz="5200" b="1"/>
            </a:lvl7pPr>
            <a:lvl8pPr lvl="7" algn="ctr" rtl="0">
              <a:spcBef>
                <a:spcPts val="0"/>
              </a:spcBef>
              <a:spcAft>
                <a:spcPts val="0"/>
              </a:spcAft>
              <a:buSzPts val="5200"/>
              <a:buNone/>
              <a:defRPr sz="5200" b="1"/>
            </a:lvl8pPr>
            <a:lvl9pPr lvl="8" algn="ctr" rtl="0">
              <a:spcBef>
                <a:spcPts val="0"/>
              </a:spcBef>
              <a:spcAft>
                <a:spcPts val="0"/>
              </a:spcAft>
              <a:buSzPts val="5200"/>
              <a:buNone/>
              <a:defRPr sz="5200" b="1"/>
            </a:lvl9pPr>
          </a:lstStyle>
          <a:p>
            <a:endParaRPr/>
          </a:p>
        </p:txBody>
      </p:sp>
      <p:sp>
        <p:nvSpPr>
          <p:cNvPr id="33" name="Google Shape;33;p2"/>
          <p:cNvSpPr/>
          <p:nvPr/>
        </p:nvSpPr>
        <p:spPr>
          <a:xfrm>
            <a:off x="1586451" y="-1319620"/>
            <a:ext cx="1491160" cy="1491160"/>
          </a:xfrm>
          <a:custGeom>
            <a:avLst/>
            <a:gdLst/>
            <a:ahLst/>
            <a:cxnLst/>
            <a:rect l="l" t="t" r="r" b="b"/>
            <a:pathLst>
              <a:path w="18636" h="18636" extrusionOk="0">
                <a:moveTo>
                  <a:pt x="10216" y="1"/>
                </a:moveTo>
                <a:cubicBezTo>
                  <a:pt x="4569" y="1"/>
                  <a:pt x="1" y="4569"/>
                  <a:pt x="1" y="10203"/>
                </a:cubicBezTo>
                <a:lnTo>
                  <a:pt x="1" y="18636"/>
                </a:lnTo>
                <a:lnTo>
                  <a:pt x="7944" y="18636"/>
                </a:lnTo>
                <a:cubicBezTo>
                  <a:pt x="13855" y="18636"/>
                  <a:pt x="18636" y="13855"/>
                  <a:pt x="18636" y="7944"/>
                </a:cubicBezTo>
                <a:lnTo>
                  <a:pt x="186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1773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CUSTOM">
    <p:spTree>
      <p:nvGrpSpPr>
        <p:cNvPr id="1" name="Shape 438"/>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CUSTOM_19">
    <p:spTree>
      <p:nvGrpSpPr>
        <p:cNvPr id="1" name="Shape 492"/>
        <p:cNvGrpSpPr/>
        <p:nvPr/>
      </p:nvGrpSpPr>
      <p:grpSpPr>
        <a:xfrm>
          <a:off x="0" y="0"/>
          <a:ext cx="0" cy="0"/>
          <a:chOff x="0" y="0"/>
          <a:chExt cx="0" cy="0"/>
        </a:xfrm>
      </p:grpSpPr>
      <p:sp>
        <p:nvSpPr>
          <p:cNvPr id="493" name="Google Shape;493;p15"/>
          <p:cNvSpPr txBox="1">
            <a:spLocks noGrp="1"/>
          </p:cNvSpPr>
          <p:nvPr>
            <p:ph type="title" hasCustomPrompt="1"/>
          </p:nvPr>
        </p:nvSpPr>
        <p:spPr>
          <a:xfrm>
            <a:off x="3240475" y="1510800"/>
            <a:ext cx="5105100" cy="146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83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94" name="Google Shape;494;p15"/>
          <p:cNvSpPr txBox="1">
            <a:spLocks noGrp="1"/>
          </p:cNvSpPr>
          <p:nvPr>
            <p:ph type="subTitle" idx="1"/>
          </p:nvPr>
        </p:nvSpPr>
        <p:spPr>
          <a:xfrm>
            <a:off x="3240475" y="2883350"/>
            <a:ext cx="5105100" cy="6564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grpSp>
        <p:nvGrpSpPr>
          <p:cNvPr id="495" name="Google Shape;495;p15"/>
          <p:cNvGrpSpPr/>
          <p:nvPr/>
        </p:nvGrpSpPr>
        <p:grpSpPr>
          <a:xfrm flipH="1">
            <a:off x="5703978" y="-935492"/>
            <a:ext cx="3545529" cy="1688867"/>
            <a:chOff x="-9675" y="-1163406"/>
            <a:chExt cx="3545529" cy="1688867"/>
          </a:xfrm>
        </p:grpSpPr>
        <p:sp>
          <p:nvSpPr>
            <p:cNvPr id="496" name="Google Shape;496;p15"/>
            <p:cNvSpPr/>
            <p:nvPr/>
          </p:nvSpPr>
          <p:spPr>
            <a:xfrm>
              <a:off x="-9675" y="-1163406"/>
              <a:ext cx="1688812" cy="1688867"/>
            </a:xfrm>
            <a:custGeom>
              <a:avLst/>
              <a:gdLst/>
              <a:ahLst/>
              <a:cxnLst/>
              <a:rect l="l" t="t" r="r" b="b"/>
              <a:pathLst>
                <a:path w="21974" h="21974" extrusionOk="0">
                  <a:moveTo>
                    <a:pt x="16779" y="0"/>
                  </a:moveTo>
                  <a:cubicBezTo>
                    <a:pt x="7505" y="0"/>
                    <a:pt x="1" y="7505"/>
                    <a:pt x="1" y="16766"/>
                  </a:cubicBezTo>
                  <a:lnTo>
                    <a:pt x="1" y="21973"/>
                  </a:lnTo>
                  <a:lnTo>
                    <a:pt x="5196" y="21973"/>
                  </a:lnTo>
                  <a:cubicBezTo>
                    <a:pt x="14470" y="21973"/>
                    <a:pt x="21974" y="14457"/>
                    <a:pt x="21974" y="5196"/>
                  </a:cubicBezTo>
                  <a:lnTo>
                    <a:pt x="21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7" name="Google Shape;497;p15"/>
            <p:cNvGrpSpPr/>
            <p:nvPr/>
          </p:nvGrpSpPr>
          <p:grpSpPr>
            <a:xfrm>
              <a:off x="1161963" y="-408158"/>
              <a:ext cx="877847" cy="868009"/>
              <a:chOff x="6088588" y="-408158"/>
              <a:chExt cx="877847" cy="868009"/>
            </a:xfrm>
          </p:grpSpPr>
          <p:sp>
            <p:nvSpPr>
              <p:cNvPr id="498" name="Google Shape;498;p15"/>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5"/>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5"/>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5"/>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5"/>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5"/>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5"/>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5"/>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5"/>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5"/>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5"/>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5"/>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5"/>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5"/>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5"/>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 name="Google Shape;513;p15"/>
            <p:cNvSpPr/>
            <p:nvPr/>
          </p:nvSpPr>
          <p:spPr>
            <a:xfrm flipH="1">
              <a:off x="2189576" y="-54072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514" name="Google Shape;514;p15"/>
            <p:cNvSpPr/>
            <p:nvPr/>
          </p:nvSpPr>
          <p:spPr>
            <a:xfrm>
              <a:off x="3025759" y="-14407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1">
  <p:cSld name="CUSTOM_16">
    <p:spTree>
      <p:nvGrpSpPr>
        <p:cNvPr id="1" name="Shape 515"/>
        <p:cNvGrpSpPr/>
        <p:nvPr/>
      </p:nvGrpSpPr>
      <p:grpSpPr>
        <a:xfrm>
          <a:off x="0" y="0"/>
          <a:ext cx="0" cy="0"/>
          <a:chOff x="0" y="0"/>
          <a:chExt cx="0" cy="0"/>
        </a:xfrm>
      </p:grpSpPr>
      <p:sp>
        <p:nvSpPr>
          <p:cNvPr id="516" name="Google Shape;516;p16"/>
          <p:cNvSpPr txBox="1">
            <a:spLocks noGrp="1"/>
          </p:cNvSpPr>
          <p:nvPr>
            <p:ph type="title"/>
          </p:nvPr>
        </p:nvSpPr>
        <p:spPr>
          <a:xfrm>
            <a:off x="752675" y="604075"/>
            <a:ext cx="2553900" cy="19755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2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17" name="Google Shape;517;p16"/>
          <p:cNvSpPr/>
          <p:nvPr/>
        </p:nvSpPr>
        <p:spPr>
          <a:xfrm>
            <a:off x="1224613" y="4502025"/>
            <a:ext cx="662884" cy="662724"/>
          </a:xfrm>
          <a:custGeom>
            <a:avLst/>
            <a:gdLst/>
            <a:ahLst/>
            <a:cxnLst/>
            <a:rect l="l" t="t" r="r" b="b"/>
            <a:pathLst>
              <a:path w="15951" h="15951" extrusionOk="0">
                <a:moveTo>
                  <a:pt x="1" y="1"/>
                </a:moveTo>
                <a:lnTo>
                  <a:pt x="1" y="3778"/>
                </a:lnTo>
                <a:cubicBezTo>
                  <a:pt x="1" y="10504"/>
                  <a:pt x="5447" y="15950"/>
                  <a:pt x="12173" y="15950"/>
                </a:cubicBezTo>
                <a:lnTo>
                  <a:pt x="15951" y="15950"/>
                </a:lnTo>
                <a:lnTo>
                  <a:pt x="15951" y="12173"/>
                </a:lnTo>
                <a:cubicBezTo>
                  <a:pt x="15951" y="5459"/>
                  <a:pt x="10492" y="1"/>
                  <a:pt x="37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8" name="Google Shape;518;p16"/>
          <p:cNvGrpSpPr/>
          <p:nvPr/>
        </p:nvGrpSpPr>
        <p:grpSpPr>
          <a:xfrm>
            <a:off x="1735081" y="4478905"/>
            <a:ext cx="817859" cy="817646"/>
            <a:chOff x="813569" y="4603505"/>
            <a:chExt cx="817859" cy="817646"/>
          </a:xfrm>
        </p:grpSpPr>
        <p:sp>
          <p:nvSpPr>
            <p:cNvPr id="519" name="Google Shape;519;p16"/>
            <p:cNvSpPr/>
            <p:nvPr/>
          </p:nvSpPr>
          <p:spPr>
            <a:xfrm>
              <a:off x="813569" y="5417671"/>
              <a:ext cx="5186" cy="3479"/>
            </a:xfrm>
            <a:custGeom>
              <a:avLst/>
              <a:gdLst/>
              <a:ahLst/>
              <a:cxnLst/>
              <a:rect l="l" t="t" r="r" b="b"/>
              <a:pathLst>
                <a:path w="76" h="51" extrusionOk="0">
                  <a:moveTo>
                    <a:pt x="0" y="1"/>
                  </a:moveTo>
                  <a:lnTo>
                    <a:pt x="0" y="51"/>
                  </a:lnTo>
                  <a:lnTo>
                    <a:pt x="76" y="5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6"/>
            <p:cNvSpPr/>
            <p:nvPr/>
          </p:nvSpPr>
          <p:spPr>
            <a:xfrm>
              <a:off x="813569" y="5350881"/>
              <a:ext cx="108843" cy="70269"/>
            </a:xfrm>
            <a:custGeom>
              <a:avLst/>
              <a:gdLst/>
              <a:ahLst/>
              <a:cxnLst/>
              <a:rect l="l" t="t" r="r" b="b"/>
              <a:pathLst>
                <a:path w="1595" h="1030" extrusionOk="0">
                  <a:moveTo>
                    <a:pt x="0" y="1"/>
                  </a:moveTo>
                  <a:lnTo>
                    <a:pt x="0" y="390"/>
                  </a:lnTo>
                  <a:lnTo>
                    <a:pt x="992" y="1030"/>
                  </a:lnTo>
                  <a:lnTo>
                    <a:pt x="1594" y="1030"/>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6"/>
            <p:cNvSpPr/>
            <p:nvPr/>
          </p:nvSpPr>
          <p:spPr>
            <a:xfrm>
              <a:off x="813569" y="5284160"/>
              <a:ext cx="212431" cy="136991"/>
            </a:xfrm>
            <a:custGeom>
              <a:avLst/>
              <a:gdLst/>
              <a:ahLst/>
              <a:cxnLst/>
              <a:rect l="l" t="t" r="r" b="b"/>
              <a:pathLst>
                <a:path w="3113" h="2008" extrusionOk="0">
                  <a:moveTo>
                    <a:pt x="0" y="0"/>
                  </a:moveTo>
                  <a:lnTo>
                    <a:pt x="0" y="389"/>
                  </a:lnTo>
                  <a:lnTo>
                    <a:pt x="2523" y="2008"/>
                  </a:lnTo>
                  <a:lnTo>
                    <a:pt x="3112" y="2008"/>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6"/>
            <p:cNvSpPr/>
            <p:nvPr/>
          </p:nvSpPr>
          <p:spPr>
            <a:xfrm>
              <a:off x="813569" y="5218189"/>
              <a:ext cx="316019" cy="202962"/>
            </a:xfrm>
            <a:custGeom>
              <a:avLst/>
              <a:gdLst/>
              <a:ahLst/>
              <a:cxnLst/>
              <a:rect l="l" t="t" r="r" b="b"/>
              <a:pathLst>
                <a:path w="4631" h="2975" extrusionOk="0">
                  <a:moveTo>
                    <a:pt x="0" y="1"/>
                  </a:moveTo>
                  <a:lnTo>
                    <a:pt x="0" y="377"/>
                  </a:lnTo>
                  <a:lnTo>
                    <a:pt x="4041" y="2975"/>
                  </a:lnTo>
                  <a:lnTo>
                    <a:pt x="4631" y="2975"/>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6"/>
            <p:cNvSpPr/>
            <p:nvPr/>
          </p:nvSpPr>
          <p:spPr>
            <a:xfrm>
              <a:off x="813569" y="5151467"/>
              <a:ext cx="413671" cy="268865"/>
            </a:xfrm>
            <a:custGeom>
              <a:avLst/>
              <a:gdLst/>
              <a:ahLst/>
              <a:cxnLst/>
              <a:rect l="l" t="t" r="r" b="b"/>
              <a:pathLst>
                <a:path w="6062" h="3941" extrusionOk="0">
                  <a:moveTo>
                    <a:pt x="0" y="0"/>
                  </a:moveTo>
                  <a:lnTo>
                    <a:pt x="0" y="377"/>
                  </a:lnTo>
                  <a:lnTo>
                    <a:pt x="5547" y="3940"/>
                  </a:lnTo>
                  <a:cubicBezTo>
                    <a:pt x="5710" y="3928"/>
                    <a:pt x="5886" y="3915"/>
                    <a:pt x="6061" y="389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6"/>
            <p:cNvSpPr/>
            <p:nvPr/>
          </p:nvSpPr>
          <p:spPr>
            <a:xfrm>
              <a:off x="813569" y="5084677"/>
              <a:ext cx="490714" cy="322829"/>
            </a:xfrm>
            <a:custGeom>
              <a:avLst/>
              <a:gdLst/>
              <a:ahLst/>
              <a:cxnLst/>
              <a:rect l="l" t="t" r="r" b="b"/>
              <a:pathLst>
                <a:path w="7191" h="4732" extrusionOk="0">
                  <a:moveTo>
                    <a:pt x="0" y="0"/>
                  </a:moveTo>
                  <a:lnTo>
                    <a:pt x="0" y="389"/>
                  </a:lnTo>
                  <a:lnTo>
                    <a:pt x="6777" y="4731"/>
                  </a:lnTo>
                  <a:cubicBezTo>
                    <a:pt x="6915" y="4694"/>
                    <a:pt x="7053" y="4668"/>
                    <a:pt x="7191" y="4618"/>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6"/>
            <p:cNvSpPr/>
            <p:nvPr/>
          </p:nvSpPr>
          <p:spPr>
            <a:xfrm>
              <a:off x="814388" y="5019593"/>
              <a:ext cx="554109" cy="365604"/>
            </a:xfrm>
            <a:custGeom>
              <a:avLst/>
              <a:gdLst/>
              <a:ahLst/>
              <a:cxnLst/>
              <a:rect l="l" t="t" r="r" b="b"/>
              <a:pathLst>
                <a:path w="8120" h="5359" extrusionOk="0">
                  <a:moveTo>
                    <a:pt x="26" y="1"/>
                  </a:moveTo>
                  <a:cubicBezTo>
                    <a:pt x="13" y="126"/>
                    <a:pt x="1" y="252"/>
                    <a:pt x="1" y="365"/>
                  </a:cubicBezTo>
                  <a:lnTo>
                    <a:pt x="7769" y="5359"/>
                  </a:lnTo>
                  <a:cubicBezTo>
                    <a:pt x="7894" y="5309"/>
                    <a:pt x="8007" y="5259"/>
                    <a:pt x="8120" y="5196"/>
                  </a:cubicBezTo>
                  <a:lnTo>
                    <a:pt x="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6"/>
            <p:cNvSpPr/>
            <p:nvPr/>
          </p:nvSpPr>
          <p:spPr>
            <a:xfrm>
              <a:off x="821280" y="4959694"/>
              <a:ext cx="602082" cy="396441"/>
            </a:xfrm>
            <a:custGeom>
              <a:avLst/>
              <a:gdLst/>
              <a:ahLst/>
              <a:cxnLst/>
              <a:rect l="l" t="t" r="r" b="b"/>
              <a:pathLst>
                <a:path w="8823" h="5811" extrusionOk="0">
                  <a:moveTo>
                    <a:pt x="76" y="0"/>
                  </a:moveTo>
                  <a:cubicBezTo>
                    <a:pt x="50" y="113"/>
                    <a:pt x="25" y="226"/>
                    <a:pt x="0" y="339"/>
                  </a:cubicBezTo>
                  <a:lnTo>
                    <a:pt x="8521" y="5810"/>
                  </a:lnTo>
                  <a:cubicBezTo>
                    <a:pt x="8621" y="5748"/>
                    <a:pt x="8722" y="5685"/>
                    <a:pt x="8822" y="5622"/>
                  </a:cubicBezTo>
                  <a:lnTo>
                    <a:pt x="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6"/>
            <p:cNvSpPr/>
            <p:nvPr/>
          </p:nvSpPr>
          <p:spPr>
            <a:xfrm>
              <a:off x="835815" y="4904024"/>
              <a:ext cx="635451" cy="417863"/>
            </a:xfrm>
            <a:custGeom>
              <a:avLst/>
              <a:gdLst/>
              <a:ahLst/>
              <a:cxnLst/>
              <a:rect l="l" t="t" r="r" b="b"/>
              <a:pathLst>
                <a:path w="9312" h="6125" extrusionOk="0">
                  <a:moveTo>
                    <a:pt x="114" y="0"/>
                  </a:moveTo>
                  <a:cubicBezTo>
                    <a:pt x="76" y="113"/>
                    <a:pt x="38" y="214"/>
                    <a:pt x="1" y="314"/>
                  </a:cubicBezTo>
                  <a:lnTo>
                    <a:pt x="9048" y="6124"/>
                  </a:lnTo>
                  <a:cubicBezTo>
                    <a:pt x="9136" y="6049"/>
                    <a:pt x="9224" y="5974"/>
                    <a:pt x="9312" y="5911"/>
                  </a:cubicBezTo>
                  <a:lnTo>
                    <a:pt x="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6"/>
            <p:cNvSpPr/>
            <p:nvPr/>
          </p:nvSpPr>
          <p:spPr>
            <a:xfrm>
              <a:off x="857242" y="4852653"/>
              <a:ext cx="654285" cy="430689"/>
            </a:xfrm>
            <a:custGeom>
              <a:avLst/>
              <a:gdLst/>
              <a:ahLst/>
              <a:cxnLst/>
              <a:rect l="l" t="t" r="r" b="b"/>
              <a:pathLst>
                <a:path w="9588" h="6313" extrusionOk="0">
                  <a:moveTo>
                    <a:pt x="138" y="1"/>
                  </a:moveTo>
                  <a:cubicBezTo>
                    <a:pt x="88" y="101"/>
                    <a:pt x="38" y="189"/>
                    <a:pt x="0" y="289"/>
                  </a:cubicBezTo>
                  <a:lnTo>
                    <a:pt x="9374" y="6313"/>
                  </a:lnTo>
                  <a:cubicBezTo>
                    <a:pt x="9450" y="6225"/>
                    <a:pt x="9525" y="6149"/>
                    <a:pt x="9588" y="6074"/>
                  </a:cubicBezTo>
                  <a:lnTo>
                    <a:pt x="1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6"/>
            <p:cNvSpPr/>
            <p:nvPr/>
          </p:nvSpPr>
          <p:spPr>
            <a:xfrm>
              <a:off x="883788" y="4804693"/>
              <a:ext cx="662883" cy="435874"/>
            </a:xfrm>
            <a:custGeom>
              <a:avLst/>
              <a:gdLst/>
              <a:ahLst/>
              <a:cxnLst/>
              <a:rect l="l" t="t" r="r" b="b"/>
              <a:pathLst>
                <a:path w="9714" h="6389" extrusionOk="0">
                  <a:moveTo>
                    <a:pt x="176" y="1"/>
                  </a:moveTo>
                  <a:cubicBezTo>
                    <a:pt x="113" y="89"/>
                    <a:pt x="51" y="177"/>
                    <a:pt x="0" y="277"/>
                  </a:cubicBezTo>
                  <a:lnTo>
                    <a:pt x="9525" y="6388"/>
                  </a:lnTo>
                  <a:cubicBezTo>
                    <a:pt x="9588" y="6300"/>
                    <a:pt x="9650" y="6212"/>
                    <a:pt x="9713" y="6125"/>
                  </a:cubicBezTo>
                  <a:lnTo>
                    <a:pt x="1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6"/>
            <p:cNvSpPr/>
            <p:nvPr/>
          </p:nvSpPr>
          <p:spPr>
            <a:xfrm>
              <a:off x="916338" y="4760212"/>
              <a:ext cx="660290" cy="434100"/>
            </a:xfrm>
            <a:custGeom>
              <a:avLst/>
              <a:gdLst/>
              <a:ahLst/>
              <a:cxnLst/>
              <a:rect l="l" t="t" r="r" b="b"/>
              <a:pathLst>
                <a:path w="9676" h="6363" extrusionOk="0">
                  <a:moveTo>
                    <a:pt x="214" y="0"/>
                  </a:moveTo>
                  <a:cubicBezTo>
                    <a:pt x="138" y="88"/>
                    <a:pt x="63" y="163"/>
                    <a:pt x="0" y="251"/>
                  </a:cubicBezTo>
                  <a:lnTo>
                    <a:pt x="9512" y="6363"/>
                  </a:lnTo>
                  <a:cubicBezTo>
                    <a:pt x="9562" y="6262"/>
                    <a:pt x="9625" y="6174"/>
                    <a:pt x="9675" y="6074"/>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6"/>
            <p:cNvSpPr/>
            <p:nvPr/>
          </p:nvSpPr>
          <p:spPr>
            <a:xfrm>
              <a:off x="954826" y="4719960"/>
              <a:ext cx="644936" cy="423866"/>
            </a:xfrm>
            <a:custGeom>
              <a:avLst/>
              <a:gdLst/>
              <a:ahLst/>
              <a:cxnLst/>
              <a:rect l="l" t="t" r="r" b="b"/>
              <a:pathLst>
                <a:path w="9451" h="6213" extrusionOk="0">
                  <a:moveTo>
                    <a:pt x="239" y="1"/>
                  </a:moveTo>
                  <a:cubicBezTo>
                    <a:pt x="151" y="76"/>
                    <a:pt x="76" y="151"/>
                    <a:pt x="1" y="226"/>
                  </a:cubicBezTo>
                  <a:lnTo>
                    <a:pt x="9325" y="6212"/>
                  </a:lnTo>
                  <a:cubicBezTo>
                    <a:pt x="9375" y="6112"/>
                    <a:pt x="9413" y="6011"/>
                    <a:pt x="9450" y="5911"/>
                  </a:cubicBezTo>
                  <a:lnTo>
                    <a:pt x="2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6"/>
            <p:cNvSpPr/>
            <p:nvPr/>
          </p:nvSpPr>
          <p:spPr>
            <a:xfrm>
              <a:off x="998500" y="4683120"/>
              <a:ext cx="619210" cy="407629"/>
            </a:xfrm>
            <a:custGeom>
              <a:avLst/>
              <a:gdLst/>
              <a:ahLst/>
              <a:cxnLst/>
              <a:rect l="l" t="t" r="r" b="b"/>
              <a:pathLst>
                <a:path w="9074" h="5975" extrusionOk="0">
                  <a:moveTo>
                    <a:pt x="289" y="1"/>
                  </a:moveTo>
                  <a:cubicBezTo>
                    <a:pt x="189" y="76"/>
                    <a:pt x="101" y="139"/>
                    <a:pt x="1" y="214"/>
                  </a:cubicBezTo>
                  <a:lnTo>
                    <a:pt x="8973" y="5974"/>
                  </a:lnTo>
                  <a:cubicBezTo>
                    <a:pt x="9011" y="5861"/>
                    <a:pt x="9036" y="5748"/>
                    <a:pt x="9074" y="5648"/>
                  </a:cubicBezTo>
                  <a:lnTo>
                    <a:pt x="2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6"/>
            <p:cNvSpPr/>
            <p:nvPr/>
          </p:nvSpPr>
          <p:spPr>
            <a:xfrm>
              <a:off x="1049884" y="4652352"/>
              <a:ext cx="578129" cy="380136"/>
            </a:xfrm>
            <a:custGeom>
              <a:avLst/>
              <a:gdLst/>
              <a:ahLst/>
              <a:cxnLst/>
              <a:rect l="l" t="t" r="r" b="b"/>
              <a:pathLst>
                <a:path w="8472" h="5572" extrusionOk="0">
                  <a:moveTo>
                    <a:pt x="327" y="0"/>
                  </a:moveTo>
                  <a:cubicBezTo>
                    <a:pt x="214" y="50"/>
                    <a:pt x="114" y="113"/>
                    <a:pt x="1" y="163"/>
                  </a:cubicBezTo>
                  <a:lnTo>
                    <a:pt x="8421" y="5572"/>
                  </a:lnTo>
                  <a:cubicBezTo>
                    <a:pt x="8446" y="5459"/>
                    <a:pt x="8459" y="5333"/>
                    <a:pt x="8471" y="5220"/>
                  </a:cubicBezTo>
                  <a:lnTo>
                    <a:pt x="3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6"/>
            <p:cNvSpPr/>
            <p:nvPr/>
          </p:nvSpPr>
          <p:spPr>
            <a:xfrm>
              <a:off x="1109868" y="4625814"/>
              <a:ext cx="521558" cy="344183"/>
            </a:xfrm>
            <a:custGeom>
              <a:avLst/>
              <a:gdLst/>
              <a:ahLst/>
              <a:cxnLst/>
              <a:rect l="l" t="t" r="r" b="b"/>
              <a:pathLst>
                <a:path w="7643" h="5045" extrusionOk="0">
                  <a:moveTo>
                    <a:pt x="377" y="0"/>
                  </a:moveTo>
                  <a:cubicBezTo>
                    <a:pt x="251" y="50"/>
                    <a:pt x="126" y="88"/>
                    <a:pt x="0" y="138"/>
                  </a:cubicBezTo>
                  <a:lnTo>
                    <a:pt x="7630" y="5045"/>
                  </a:lnTo>
                  <a:cubicBezTo>
                    <a:pt x="7630" y="4969"/>
                    <a:pt x="7642" y="4907"/>
                    <a:pt x="7642" y="4844"/>
                  </a:cubicBezTo>
                  <a:lnTo>
                    <a:pt x="7642" y="4656"/>
                  </a:lnTo>
                  <a:lnTo>
                    <a:pt x="3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6"/>
            <p:cNvSpPr/>
            <p:nvPr/>
          </p:nvSpPr>
          <p:spPr>
            <a:xfrm>
              <a:off x="1180087" y="4608690"/>
              <a:ext cx="451339" cy="294517"/>
            </a:xfrm>
            <a:custGeom>
              <a:avLst/>
              <a:gdLst/>
              <a:ahLst/>
              <a:cxnLst/>
              <a:rect l="l" t="t" r="r" b="b"/>
              <a:pathLst>
                <a:path w="6614" h="4317" extrusionOk="0">
                  <a:moveTo>
                    <a:pt x="465" y="0"/>
                  </a:moveTo>
                  <a:cubicBezTo>
                    <a:pt x="314" y="25"/>
                    <a:pt x="151" y="50"/>
                    <a:pt x="0" y="75"/>
                  </a:cubicBezTo>
                  <a:lnTo>
                    <a:pt x="6613" y="4317"/>
                  </a:lnTo>
                  <a:lnTo>
                    <a:pt x="6613" y="3940"/>
                  </a:ln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6"/>
            <p:cNvSpPr/>
            <p:nvPr/>
          </p:nvSpPr>
          <p:spPr>
            <a:xfrm>
              <a:off x="1268253" y="4603505"/>
              <a:ext cx="363173" cy="233799"/>
            </a:xfrm>
            <a:custGeom>
              <a:avLst/>
              <a:gdLst/>
              <a:ahLst/>
              <a:cxnLst/>
              <a:rect l="l" t="t" r="r" b="b"/>
              <a:pathLst>
                <a:path w="5322" h="3427" extrusionOk="0">
                  <a:moveTo>
                    <a:pt x="1" y="1"/>
                  </a:moveTo>
                  <a:lnTo>
                    <a:pt x="5321" y="3427"/>
                  </a:lnTo>
                  <a:lnTo>
                    <a:pt x="5321" y="3038"/>
                  </a:lnTo>
                  <a:lnTo>
                    <a:pt x="5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6"/>
            <p:cNvSpPr/>
            <p:nvPr/>
          </p:nvSpPr>
          <p:spPr>
            <a:xfrm>
              <a:off x="1371023" y="4603505"/>
              <a:ext cx="260404" cy="167009"/>
            </a:xfrm>
            <a:custGeom>
              <a:avLst/>
              <a:gdLst/>
              <a:ahLst/>
              <a:cxnLst/>
              <a:rect l="l" t="t" r="r" b="b"/>
              <a:pathLst>
                <a:path w="3816" h="2448" extrusionOk="0">
                  <a:moveTo>
                    <a:pt x="1" y="1"/>
                  </a:moveTo>
                  <a:lnTo>
                    <a:pt x="3815" y="2448"/>
                  </a:lnTo>
                  <a:lnTo>
                    <a:pt x="3815" y="2059"/>
                  </a:lnTo>
                  <a:lnTo>
                    <a:pt x="6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6"/>
            <p:cNvSpPr/>
            <p:nvPr/>
          </p:nvSpPr>
          <p:spPr>
            <a:xfrm>
              <a:off x="1474680" y="4603505"/>
              <a:ext cx="156747" cy="100287"/>
            </a:xfrm>
            <a:custGeom>
              <a:avLst/>
              <a:gdLst/>
              <a:ahLst/>
              <a:cxnLst/>
              <a:rect l="l" t="t" r="r" b="b"/>
              <a:pathLst>
                <a:path w="2297" h="1470" extrusionOk="0">
                  <a:moveTo>
                    <a:pt x="0" y="1"/>
                  </a:moveTo>
                  <a:lnTo>
                    <a:pt x="2296" y="1469"/>
                  </a:lnTo>
                  <a:lnTo>
                    <a:pt x="2296" y="1093"/>
                  </a:lnTo>
                  <a:lnTo>
                    <a:pt x="6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6"/>
            <p:cNvSpPr/>
            <p:nvPr/>
          </p:nvSpPr>
          <p:spPr>
            <a:xfrm>
              <a:off x="1579155" y="4603505"/>
              <a:ext cx="52272" cy="33497"/>
            </a:xfrm>
            <a:custGeom>
              <a:avLst/>
              <a:gdLst/>
              <a:ahLst/>
              <a:cxnLst/>
              <a:rect l="l" t="t" r="r" b="b"/>
              <a:pathLst>
                <a:path w="766" h="491" extrusionOk="0">
                  <a:moveTo>
                    <a:pt x="0" y="1"/>
                  </a:moveTo>
                  <a:lnTo>
                    <a:pt x="765" y="490"/>
                  </a:lnTo>
                  <a:lnTo>
                    <a:pt x="765" y="114"/>
                  </a:lnTo>
                  <a:lnTo>
                    <a:pt x="5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0" name="Google Shape;540;p16"/>
          <p:cNvSpPr/>
          <p:nvPr/>
        </p:nvSpPr>
        <p:spPr>
          <a:xfrm rot="10800000" flipH="1">
            <a:off x="6696088" y="-31569"/>
            <a:ext cx="662884" cy="662724"/>
          </a:xfrm>
          <a:custGeom>
            <a:avLst/>
            <a:gdLst/>
            <a:ahLst/>
            <a:cxnLst/>
            <a:rect l="l" t="t" r="r" b="b"/>
            <a:pathLst>
              <a:path w="15951" h="15951" extrusionOk="0">
                <a:moveTo>
                  <a:pt x="1" y="1"/>
                </a:moveTo>
                <a:lnTo>
                  <a:pt x="1" y="3778"/>
                </a:lnTo>
                <a:cubicBezTo>
                  <a:pt x="1" y="10504"/>
                  <a:pt x="5447" y="15950"/>
                  <a:pt x="12173" y="15950"/>
                </a:cubicBezTo>
                <a:lnTo>
                  <a:pt x="15951" y="15950"/>
                </a:lnTo>
                <a:lnTo>
                  <a:pt x="15951" y="12173"/>
                </a:lnTo>
                <a:cubicBezTo>
                  <a:pt x="15951" y="5459"/>
                  <a:pt x="10492" y="1"/>
                  <a:pt x="37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1" name="Google Shape;541;p16"/>
          <p:cNvGrpSpPr/>
          <p:nvPr/>
        </p:nvGrpSpPr>
        <p:grpSpPr>
          <a:xfrm rot="10800000" flipH="1">
            <a:off x="7206556" y="-163370"/>
            <a:ext cx="817859" cy="817646"/>
            <a:chOff x="813569" y="4603505"/>
            <a:chExt cx="817859" cy="817646"/>
          </a:xfrm>
        </p:grpSpPr>
        <p:sp>
          <p:nvSpPr>
            <p:cNvPr id="542" name="Google Shape;542;p16"/>
            <p:cNvSpPr/>
            <p:nvPr/>
          </p:nvSpPr>
          <p:spPr>
            <a:xfrm>
              <a:off x="813569" y="5417671"/>
              <a:ext cx="5186" cy="3479"/>
            </a:xfrm>
            <a:custGeom>
              <a:avLst/>
              <a:gdLst/>
              <a:ahLst/>
              <a:cxnLst/>
              <a:rect l="l" t="t" r="r" b="b"/>
              <a:pathLst>
                <a:path w="76" h="51" extrusionOk="0">
                  <a:moveTo>
                    <a:pt x="0" y="1"/>
                  </a:moveTo>
                  <a:lnTo>
                    <a:pt x="0" y="51"/>
                  </a:lnTo>
                  <a:lnTo>
                    <a:pt x="76" y="51"/>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6"/>
            <p:cNvSpPr/>
            <p:nvPr/>
          </p:nvSpPr>
          <p:spPr>
            <a:xfrm>
              <a:off x="813569" y="5350881"/>
              <a:ext cx="108843" cy="70269"/>
            </a:xfrm>
            <a:custGeom>
              <a:avLst/>
              <a:gdLst/>
              <a:ahLst/>
              <a:cxnLst/>
              <a:rect l="l" t="t" r="r" b="b"/>
              <a:pathLst>
                <a:path w="1595" h="1030" extrusionOk="0">
                  <a:moveTo>
                    <a:pt x="0" y="1"/>
                  </a:moveTo>
                  <a:lnTo>
                    <a:pt x="0" y="390"/>
                  </a:lnTo>
                  <a:lnTo>
                    <a:pt x="992" y="1030"/>
                  </a:lnTo>
                  <a:lnTo>
                    <a:pt x="1594" y="1030"/>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6"/>
            <p:cNvSpPr/>
            <p:nvPr/>
          </p:nvSpPr>
          <p:spPr>
            <a:xfrm>
              <a:off x="813569" y="5284160"/>
              <a:ext cx="212431" cy="136991"/>
            </a:xfrm>
            <a:custGeom>
              <a:avLst/>
              <a:gdLst/>
              <a:ahLst/>
              <a:cxnLst/>
              <a:rect l="l" t="t" r="r" b="b"/>
              <a:pathLst>
                <a:path w="3113" h="2008" extrusionOk="0">
                  <a:moveTo>
                    <a:pt x="0" y="0"/>
                  </a:moveTo>
                  <a:lnTo>
                    <a:pt x="0" y="389"/>
                  </a:lnTo>
                  <a:lnTo>
                    <a:pt x="2523" y="2008"/>
                  </a:lnTo>
                  <a:lnTo>
                    <a:pt x="3112" y="2008"/>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6"/>
            <p:cNvSpPr/>
            <p:nvPr/>
          </p:nvSpPr>
          <p:spPr>
            <a:xfrm>
              <a:off x="813569" y="5218189"/>
              <a:ext cx="316019" cy="202962"/>
            </a:xfrm>
            <a:custGeom>
              <a:avLst/>
              <a:gdLst/>
              <a:ahLst/>
              <a:cxnLst/>
              <a:rect l="l" t="t" r="r" b="b"/>
              <a:pathLst>
                <a:path w="4631" h="2975" extrusionOk="0">
                  <a:moveTo>
                    <a:pt x="0" y="1"/>
                  </a:moveTo>
                  <a:lnTo>
                    <a:pt x="0" y="377"/>
                  </a:lnTo>
                  <a:lnTo>
                    <a:pt x="4041" y="2975"/>
                  </a:lnTo>
                  <a:lnTo>
                    <a:pt x="4631" y="2975"/>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6"/>
            <p:cNvSpPr/>
            <p:nvPr/>
          </p:nvSpPr>
          <p:spPr>
            <a:xfrm>
              <a:off x="813569" y="5151467"/>
              <a:ext cx="413671" cy="268865"/>
            </a:xfrm>
            <a:custGeom>
              <a:avLst/>
              <a:gdLst/>
              <a:ahLst/>
              <a:cxnLst/>
              <a:rect l="l" t="t" r="r" b="b"/>
              <a:pathLst>
                <a:path w="6062" h="3941" extrusionOk="0">
                  <a:moveTo>
                    <a:pt x="0" y="0"/>
                  </a:moveTo>
                  <a:lnTo>
                    <a:pt x="0" y="377"/>
                  </a:lnTo>
                  <a:lnTo>
                    <a:pt x="5547" y="3940"/>
                  </a:lnTo>
                  <a:cubicBezTo>
                    <a:pt x="5710" y="3928"/>
                    <a:pt x="5886" y="3915"/>
                    <a:pt x="6061" y="3890"/>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6"/>
            <p:cNvSpPr/>
            <p:nvPr/>
          </p:nvSpPr>
          <p:spPr>
            <a:xfrm>
              <a:off x="813569" y="5084677"/>
              <a:ext cx="490714" cy="322829"/>
            </a:xfrm>
            <a:custGeom>
              <a:avLst/>
              <a:gdLst/>
              <a:ahLst/>
              <a:cxnLst/>
              <a:rect l="l" t="t" r="r" b="b"/>
              <a:pathLst>
                <a:path w="7191" h="4732" extrusionOk="0">
                  <a:moveTo>
                    <a:pt x="0" y="0"/>
                  </a:moveTo>
                  <a:lnTo>
                    <a:pt x="0" y="389"/>
                  </a:lnTo>
                  <a:lnTo>
                    <a:pt x="6777" y="4731"/>
                  </a:lnTo>
                  <a:cubicBezTo>
                    <a:pt x="6915" y="4694"/>
                    <a:pt x="7053" y="4668"/>
                    <a:pt x="7191" y="4618"/>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6"/>
            <p:cNvSpPr/>
            <p:nvPr/>
          </p:nvSpPr>
          <p:spPr>
            <a:xfrm>
              <a:off x="814388" y="5019593"/>
              <a:ext cx="554109" cy="365604"/>
            </a:xfrm>
            <a:custGeom>
              <a:avLst/>
              <a:gdLst/>
              <a:ahLst/>
              <a:cxnLst/>
              <a:rect l="l" t="t" r="r" b="b"/>
              <a:pathLst>
                <a:path w="8120" h="5359" extrusionOk="0">
                  <a:moveTo>
                    <a:pt x="26" y="1"/>
                  </a:moveTo>
                  <a:cubicBezTo>
                    <a:pt x="13" y="126"/>
                    <a:pt x="1" y="252"/>
                    <a:pt x="1" y="365"/>
                  </a:cubicBezTo>
                  <a:lnTo>
                    <a:pt x="7769" y="5359"/>
                  </a:lnTo>
                  <a:cubicBezTo>
                    <a:pt x="7894" y="5309"/>
                    <a:pt x="8007" y="5259"/>
                    <a:pt x="8120" y="5196"/>
                  </a:cubicBezTo>
                  <a:lnTo>
                    <a:pt x="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6"/>
            <p:cNvSpPr/>
            <p:nvPr/>
          </p:nvSpPr>
          <p:spPr>
            <a:xfrm>
              <a:off x="821280" y="4959694"/>
              <a:ext cx="602082" cy="396441"/>
            </a:xfrm>
            <a:custGeom>
              <a:avLst/>
              <a:gdLst/>
              <a:ahLst/>
              <a:cxnLst/>
              <a:rect l="l" t="t" r="r" b="b"/>
              <a:pathLst>
                <a:path w="8823" h="5811" extrusionOk="0">
                  <a:moveTo>
                    <a:pt x="76" y="0"/>
                  </a:moveTo>
                  <a:cubicBezTo>
                    <a:pt x="50" y="113"/>
                    <a:pt x="25" y="226"/>
                    <a:pt x="0" y="339"/>
                  </a:cubicBezTo>
                  <a:lnTo>
                    <a:pt x="8521" y="5810"/>
                  </a:lnTo>
                  <a:cubicBezTo>
                    <a:pt x="8621" y="5748"/>
                    <a:pt x="8722" y="5685"/>
                    <a:pt x="8822" y="5622"/>
                  </a:cubicBezTo>
                  <a:lnTo>
                    <a:pt x="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6"/>
            <p:cNvSpPr/>
            <p:nvPr/>
          </p:nvSpPr>
          <p:spPr>
            <a:xfrm>
              <a:off x="835815" y="4904024"/>
              <a:ext cx="635451" cy="417863"/>
            </a:xfrm>
            <a:custGeom>
              <a:avLst/>
              <a:gdLst/>
              <a:ahLst/>
              <a:cxnLst/>
              <a:rect l="l" t="t" r="r" b="b"/>
              <a:pathLst>
                <a:path w="9312" h="6125" extrusionOk="0">
                  <a:moveTo>
                    <a:pt x="114" y="0"/>
                  </a:moveTo>
                  <a:cubicBezTo>
                    <a:pt x="76" y="113"/>
                    <a:pt x="38" y="214"/>
                    <a:pt x="1" y="314"/>
                  </a:cubicBezTo>
                  <a:lnTo>
                    <a:pt x="9048" y="6124"/>
                  </a:lnTo>
                  <a:cubicBezTo>
                    <a:pt x="9136" y="6049"/>
                    <a:pt x="9224" y="5974"/>
                    <a:pt x="9312" y="5911"/>
                  </a:cubicBezTo>
                  <a:lnTo>
                    <a:pt x="1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6"/>
            <p:cNvSpPr/>
            <p:nvPr/>
          </p:nvSpPr>
          <p:spPr>
            <a:xfrm>
              <a:off x="857242" y="4852653"/>
              <a:ext cx="654285" cy="430689"/>
            </a:xfrm>
            <a:custGeom>
              <a:avLst/>
              <a:gdLst/>
              <a:ahLst/>
              <a:cxnLst/>
              <a:rect l="l" t="t" r="r" b="b"/>
              <a:pathLst>
                <a:path w="9588" h="6313" extrusionOk="0">
                  <a:moveTo>
                    <a:pt x="138" y="1"/>
                  </a:moveTo>
                  <a:cubicBezTo>
                    <a:pt x="88" y="101"/>
                    <a:pt x="38" y="189"/>
                    <a:pt x="0" y="289"/>
                  </a:cubicBezTo>
                  <a:lnTo>
                    <a:pt x="9374" y="6313"/>
                  </a:lnTo>
                  <a:cubicBezTo>
                    <a:pt x="9450" y="6225"/>
                    <a:pt x="9525" y="6149"/>
                    <a:pt x="9588" y="6074"/>
                  </a:cubicBezTo>
                  <a:lnTo>
                    <a:pt x="1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6"/>
            <p:cNvSpPr/>
            <p:nvPr/>
          </p:nvSpPr>
          <p:spPr>
            <a:xfrm>
              <a:off x="883788" y="4804693"/>
              <a:ext cx="662883" cy="435874"/>
            </a:xfrm>
            <a:custGeom>
              <a:avLst/>
              <a:gdLst/>
              <a:ahLst/>
              <a:cxnLst/>
              <a:rect l="l" t="t" r="r" b="b"/>
              <a:pathLst>
                <a:path w="9714" h="6389" extrusionOk="0">
                  <a:moveTo>
                    <a:pt x="176" y="1"/>
                  </a:moveTo>
                  <a:cubicBezTo>
                    <a:pt x="113" y="89"/>
                    <a:pt x="51" y="177"/>
                    <a:pt x="0" y="277"/>
                  </a:cubicBezTo>
                  <a:lnTo>
                    <a:pt x="9525" y="6388"/>
                  </a:lnTo>
                  <a:cubicBezTo>
                    <a:pt x="9588" y="6300"/>
                    <a:pt x="9650" y="6212"/>
                    <a:pt x="9713" y="6125"/>
                  </a:cubicBezTo>
                  <a:lnTo>
                    <a:pt x="1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6"/>
            <p:cNvSpPr/>
            <p:nvPr/>
          </p:nvSpPr>
          <p:spPr>
            <a:xfrm>
              <a:off x="916338" y="4760212"/>
              <a:ext cx="660290" cy="434100"/>
            </a:xfrm>
            <a:custGeom>
              <a:avLst/>
              <a:gdLst/>
              <a:ahLst/>
              <a:cxnLst/>
              <a:rect l="l" t="t" r="r" b="b"/>
              <a:pathLst>
                <a:path w="9676" h="6363" extrusionOk="0">
                  <a:moveTo>
                    <a:pt x="214" y="0"/>
                  </a:moveTo>
                  <a:cubicBezTo>
                    <a:pt x="138" y="88"/>
                    <a:pt x="63" y="163"/>
                    <a:pt x="0" y="251"/>
                  </a:cubicBezTo>
                  <a:lnTo>
                    <a:pt x="9512" y="6363"/>
                  </a:lnTo>
                  <a:cubicBezTo>
                    <a:pt x="9562" y="6262"/>
                    <a:pt x="9625" y="6174"/>
                    <a:pt x="9675" y="6074"/>
                  </a:cubicBezTo>
                  <a:lnTo>
                    <a:pt x="2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6"/>
            <p:cNvSpPr/>
            <p:nvPr/>
          </p:nvSpPr>
          <p:spPr>
            <a:xfrm>
              <a:off x="954826" y="4719960"/>
              <a:ext cx="644936" cy="423866"/>
            </a:xfrm>
            <a:custGeom>
              <a:avLst/>
              <a:gdLst/>
              <a:ahLst/>
              <a:cxnLst/>
              <a:rect l="l" t="t" r="r" b="b"/>
              <a:pathLst>
                <a:path w="9451" h="6213" extrusionOk="0">
                  <a:moveTo>
                    <a:pt x="239" y="1"/>
                  </a:moveTo>
                  <a:cubicBezTo>
                    <a:pt x="151" y="76"/>
                    <a:pt x="76" y="151"/>
                    <a:pt x="1" y="226"/>
                  </a:cubicBezTo>
                  <a:lnTo>
                    <a:pt x="9325" y="6212"/>
                  </a:lnTo>
                  <a:cubicBezTo>
                    <a:pt x="9375" y="6112"/>
                    <a:pt x="9413" y="6011"/>
                    <a:pt x="9450" y="5911"/>
                  </a:cubicBezTo>
                  <a:lnTo>
                    <a:pt x="2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6"/>
            <p:cNvSpPr/>
            <p:nvPr/>
          </p:nvSpPr>
          <p:spPr>
            <a:xfrm>
              <a:off x="998500" y="4683120"/>
              <a:ext cx="619210" cy="407629"/>
            </a:xfrm>
            <a:custGeom>
              <a:avLst/>
              <a:gdLst/>
              <a:ahLst/>
              <a:cxnLst/>
              <a:rect l="l" t="t" r="r" b="b"/>
              <a:pathLst>
                <a:path w="9074" h="5975" extrusionOk="0">
                  <a:moveTo>
                    <a:pt x="289" y="1"/>
                  </a:moveTo>
                  <a:cubicBezTo>
                    <a:pt x="189" y="76"/>
                    <a:pt x="101" y="139"/>
                    <a:pt x="1" y="214"/>
                  </a:cubicBezTo>
                  <a:lnTo>
                    <a:pt x="8973" y="5974"/>
                  </a:lnTo>
                  <a:cubicBezTo>
                    <a:pt x="9011" y="5861"/>
                    <a:pt x="9036" y="5748"/>
                    <a:pt x="9074" y="5648"/>
                  </a:cubicBezTo>
                  <a:lnTo>
                    <a:pt x="28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6"/>
            <p:cNvSpPr/>
            <p:nvPr/>
          </p:nvSpPr>
          <p:spPr>
            <a:xfrm>
              <a:off x="1049884" y="4652352"/>
              <a:ext cx="578129" cy="380136"/>
            </a:xfrm>
            <a:custGeom>
              <a:avLst/>
              <a:gdLst/>
              <a:ahLst/>
              <a:cxnLst/>
              <a:rect l="l" t="t" r="r" b="b"/>
              <a:pathLst>
                <a:path w="8472" h="5572" extrusionOk="0">
                  <a:moveTo>
                    <a:pt x="327" y="0"/>
                  </a:moveTo>
                  <a:cubicBezTo>
                    <a:pt x="214" y="50"/>
                    <a:pt x="114" y="113"/>
                    <a:pt x="1" y="163"/>
                  </a:cubicBezTo>
                  <a:lnTo>
                    <a:pt x="8421" y="5572"/>
                  </a:lnTo>
                  <a:cubicBezTo>
                    <a:pt x="8446" y="5459"/>
                    <a:pt x="8459" y="5333"/>
                    <a:pt x="8471" y="5220"/>
                  </a:cubicBezTo>
                  <a:lnTo>
                    <a:pt x="3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6"/>
            <p:cNvSpPr/>
            <p:nvPr/>
          </p:nvSpPr>
          <p:spPr>
            <a:xfrm>
              <a:off x="1109868" y="4625814"/>
              <a:ext cx="521558" cy="344183"/>
            </a:xfrm>
            <a:custGeom>
              <a:avLst/>
              <a:gdLst/>
              <a:ahLst/>
              <a:cxnLst/>
              <a:rect l="l" t="t" r="r" b="b"/>
              <a:pathLst>
                <a:path w="7643" h="5045" extrusionOk="0">
                  <a:moveTo>
                    <a:pt x="377" y="0"/>
                  </a:moveTo>
                  <a:cubicBezTo>
                    <a:pt x="251" y="50"/>
                    <a:pt x="126" y="88"/>
                    <a:pt x="0" y="138"/>
                  </a:cubicBezTo>
                  <a:lnTo>
                    <a:pt x="7630" y="5045"/>
                  </a:lnTo>
                  <a:cubicBezTo>
                    <a:pt x="7630" y="4969"/>
                    <a:pt x="7642" y="4907"/>
                    <a:pt x="7642" y="4844"/>
                  </a:cubicBezTo>
                  <a:lnTo>
                    <a:pt x="7642" y="4656"/>
                  </a:lnTo>
                  <a:lnTo>
                    <a:pt x="3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6"/>
            <p:cNvSpPr/>
            <p:nvPr/>
          </p:nvSpPr>
          <p:spPr>
            <a:xfrm>
              <a:off x="1180087" y="4608690"/>
              <a:ext cx="451339" cy="294517"/>
            </a:xfrm>
            <a:custGeom>
              <a:avLst/>
              <a:gdLst/>
              <a:ahLst/>
              <a:cxnLst/>
              <a:rect l="l" t="t" r="r" b="b"/>
              <a:pathLst>
                <a:path w="6614" h="4317" extrusionOk="0">
                  <a:moveTo>
                    <a:pt x="465" y="0"/>
                  </a:moveTo>
                  <a:cubicBezTo>
                    <a:pt x="314" y="25"/>
                    <a:pt x="151" y="50"/>
                    <a:pt x="0" y="75"/>
                  </a:cubicBezTo>
                  <a:lnTo>
                    <a:pt x="6613" y="4317"/>
                  </a:lnTo>
                  <a:lnTo>
                    <a:pt x="6613" y="3940"/>
                  </a:lnTo>
                  <a:lnTo>
                    <a:pt x="46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6"/>
            <p:cNvSpPr/>
            <p:nvPr/>
          </p:nvSpPr>
          <p:spPr>
            <a:xfrm>
              <a:off x="1268253" y="4603505"/>
              <a:ext cx="363173" cy="233799"/>
            </a:xfrm>
            <a:custGeom>
              <a:avLst/>
              <a:gdLst/>
              <a:ahLst/>
              <a:cxnLst/>
              <a:rect l="l" t="t" r="r" b="b"/>
              <a:pathLst>
                <a:path w="5322" h="3427" extrusionOk="0">
                  <a:moveTo>
                    <a:pt x="1" y="1"/>
                  </a:moveTo>
                  <a:lnTo>
                    <a:pt x="5321" y="3427"/>
                  </a:lnTo>
                  <a:lnTo>
                    <a:pt x="5321" y="3038"/>
                  </a:lnTo>
                  <a:lnTo>
                    <a:pt x="5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6"/>
            <p:cNvSpPr/>
            <p:nvPr/>
          </p:nvSpPr>
          <p:spPr>
            <a:xfrm>
              <a:off x="1371023" y="4603505"/>
              <a:ext cx="260404" cy="167009"/>
            </a:xfrm>
            <a:custGeom>
              <a:avLst/>
              <a:gdLst/>
              <a:ahLst/>
              <a:cxnLst/>
              <a:rect l="l" t="t" r="r" b="b"/>
              <a:pathLst>
                <a:path w="3816" h="2448" extrusionOk="0">
                  <a:moveTo>
                    <a:pt x="1" y="1"/>
                  </a:moveTo>
                  <a:lnTo>
                    <a:pt x="3815" y="2448"/>
                  </a:lnTo>
                  <a:lnTo>
                    <a:pt x="3815" y="2059"/>
                  </a:lnTo>
                  <a:lnTo>
                    <a:pt x="6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6"/>
            <p:cNvSpPr/>
            <p:nvPr/>
          </p:nvSpPr>
          <p:spPr>
            <a:xfrm>
              <a:off x="1474680" y="4603505"/>
              <a:ext cx="156747" cy="100287"/>
            </a:xfrm>
            <a:custGeom>
              <a:avLst/>
              <a:gdLst/>
              <a:ahLst/>
              <a:cxnLst/>
              <a:rect l="l" t="t" r="r" b="b"/>
              <a:pathLst>
                <a:path w="2297" h="1470" extrusionOk="0">
                  <a:moveTo>
                    <a:pt x="0" y="1"/>
                  </a:moveTo>
                  <a:lnTo>
                    <a:pt x="2296" y="1469"/>
                  </a:lnTo>
                  <a:lnTo>
                    <a:pt x="2296" y="1093"/>
                  </a:lnTo>
                  <a:lnTo>
                    <a:pt x="6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6"/>
            <p:cNvSpPr/>
            <p:nvPr/>
          </p:nvSpPr>
          <p:spPr>
            <a:xfrm>
              <a:off x="1579155" y="4603505"/>
              <a:ext cx="52272" cy="33497"/>
            </a:xfrm>
            <a:custGeom>
              <a:avLst/>
              <a:gdLst/>
              <a:ahLst/>
              <a:cxnLst/>
              <a:rect l="l" t="t" r="r" b="b"/>
              <a:pathLst>
                <a:path w="766" h="491" extrusionOk="0">
                  <a:moveTo>
                    <a:pt x="0" y="1"/>
                  </a:moveTo>
                  <a:lnTo>
                    <a:pt x="765" y="490"/>
                  </a:lnTo>
                  <a:lnTo>
                    <a:pt x="765" y="114"/>
                  </a:lnTo>
                  <a:lnTo>
                    <a:pt x="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idea 1">
  <p:cSld name="CUSTOM_20">
    <p:spTree>
      <p:nvGrpSpPr>
        <p:cNvPr id="1" name="Shape 563"/>
        <p:cNvGrpSpPr/>
        <p:nvPr/>
      </p:nvGrpSpPr>
      <p:grpSpPr>
        <a:xfrm>
          <a:off x="0" y="0"/>
          <a:ext cx="0" cy="0"/>
          <a:chOff x="0" y="0"/>
          <a:chExt cx="0" cy="0"/>
        </a:xfrm>
      </p:grpSpPr>
      <p:sp>
        <p:nvSpPr>
          <p:cNvPr id="564" name="Google Shape;564;p17"/>
          <p:cNvSpPr txBox="1">
            <a:spLocks noGrp="1"/>
          </p:cNvSpPr>
          <p:nvPr>
            <p:ph type="title"/>
          </p:nvPr>
        </p:nvSpPr>
        <p:spPr>
          <a:xfrm>
            <a:off x="884800" y="1390350"/>
            <a:ext cx="3852000" cy="236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5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grpSp>
        <p:nvGrpSpPr>
          <p:cNvPr id="565" name="Google Shape;565;p17"/>
          <p:cNvGrpSpPr/>
          <p:nvPr/>
        </p:nvGrpSpPr>
        <p:grpSpPr>
          <a:xfrm flipH="1">
            <a:off x="-450450" y="3865419"/>
            <a:ext cx="3545529" cy="1688867"/>
            <a:chOff x="4063975" y="-1169456"/>
            <a:chExt cx="3545529" cy="1688867"/>
          </a:xfrm>
        </p:grpSpPr>
        <p:sp>
          <p:nvSpPr>
            <p:cNvPr id="566" name="Google Shape;566;p17"/>
            <p:cNvSpPr/>
            <p:nvPr/>
          </p:nvSpPr>
          <p:spPr>
            <a:xfrm flipH="1">
              <a:off x="5920692" y="-1169456"/>
              <a:ext cx="1688812" cy="1688867"/>
            </a:xfrm>
            <a:custGeom>
              <a:avLst/>
              <a:gdLst/>
              <a:ahLst/>
              <a:cxnLst/>
              <a:rect l="l" t="t" r="r" b="b"/>
              <a:pathLst>
                <a:path w="21974" h="21974" extrusionOk="0">
                  <a:moveTo>
                    <a:pt x="16779" y="0"/>
                  </a:moveTo>
                  <a:cubicBezTo>
                    <a:pt x="7505" y="0"/>
                    <a:pt x="1" y="7505"/>
                    <a:pt x="1" y="16766"/>
                  </a:cubicBezTo>
                  <a:lnTo>
                    <a:pt x="1" y="21973"/>
                  </a:lnTo>
                  <a:lnTo>
                    <a:pt x="5196" y="21973"/>
                  </a:lnTo>
                  <a:cubicBezTo>
                    <a:pt x="14470" y="21973"/>
                    <a:pt x="21974" y="14457"/>
                    <a:pt x="21974" y="5196"/>
                  </a:cubicBezTo>
                  <a:lnTo>
                    <a:pt x="21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7" name="Google Shape;567;p17"/>
            <p:cNvGrpSpPr/>
            <p:nvPr/>
          </p:nvGrpSpPr>
          <p:grpSpPr>
            <a:xfrm flipH="1">
              <a:off x="5560019" y="-414208"/>
              <a:ext cx="877847" cy="868009"/>
              <a:chOff x="6088588" y="-408158"/>
              <a:chExt cx="877847" cy="868009"/>
            </a:xfrm>
          </p:grpSpPr>
          <p:sp>
            <p:nvSpPr>
              <p:cNvPr id="568" name="Google Shape;568;p17"/>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7"/>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7"/>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7"/>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7"/>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7"/>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7"/>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7"/>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7"/>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7"/>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7"/>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7"/>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7"/>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7"/>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7"/>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3" name="Google Shape;583;p17"/>
            <p:cNvSpPr/>
            <p:nvPr/>
          </p:nvSpPr>
          <p:spPr>
            <a:xfrm>
              <a:off x="4628261" y="-54677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81C241"/>
                </a:solidFill>
              </a:endParaRPr>
            </a:p>
          </p:txBody>
        </p:sp>
        <p:sp>
          <p:nvSpPr>
            <p:cNvPr id="584" name="Google Shape;584;p17"/>
            <p:cNvSpPr/>
            <p:nvPr/>
          </p:nvSpPr>
          <p:spPr>
            <a:xfrm flipH="1">
              <a:off x="4063975" y="-15012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17"/>
          <p:cNvGrpSpPr/>
          <p:nvPr/>
        </p:nvGrpSpPr>
        <p:grpSpPr>
          <a:xfrm>
            <a:off x="3425844" y="-1412205"/>
            <a:ext cx="2487331" cy="2037063"/>
            <a:chOff x="7180332" y="-1497055"/>
            <a:chExt cx="2487331" cy="2037063"/>
          </a:xfrm>
        </p:grpSpPr>
        <p:sp>
          <p:nvSpPr>
            <p:cNvPr id="586" name="Google Shape;586;p17"/>
            <p:cNvSpPr/>
            <p:nvPr/>
          </p:nvSpPr>
          <p:spPr>
            <a:xfrm rot="10800000" flipH="1">
              <a:off x="7630746" y="-1497055"/>
              <a:ext cx="2036917" cy="2037063"/>
            </a:xfrm>
            <a:custGeom>
              <a:avLst/>
              <a:gdLst/>
              <a:ahLst/>
              <a:cxnLst/>
              <a:rect l="l" t="t" r="r" b="b"/>
              <a:pathLst>
                <a:path w="23429" h="23430" extrusionOk="0">
                  <a:moveTo>
                    <a:pt x="17882" y="1"/>
                  </a:moveTo>
                  <a:cubicBezTo>
                    <a:pt x="8006" y="1"/>
                    <a:pt x="0" y="8007"/>
                    <a:pt x="0" y="17883"/>
                  </a:cubicBezTo>
                  <a:lnTo>
                    <a:pt x="0" y="23429"/>
                  </a:lnTo>
                  <a:lnTo>
                    <a:pt x="5547" y="23429"/>
                  </a:lnTo>
                  <a:cubicBezTo>
                    <a:pt x="15423" y="23429"/>
                    <a:pt x="23429" y="15423"/>
                    <a:pt x="23429" y="5547"/>
                  </a:cubicBezTo>
                  <a:lnTo>
                    <a:pt x="234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7"/>
            <p:cNvSpPr/>
            <p:nvPr/>
          </p:nvSpPr>
          <p:spPr>
            <a:xfrm rot="10800000" flipH="1">
              <a:off x="7180332" y="-264468"/>
              <a:ext cx="182290" cy="459422"/>
            </a:xfrm>
            <a:custGeom>
              <a:avLst/>
              <a:gdLst/>
              <a:ahLst/>
              <a:cxnLst/>
              <a:rect l="l" t="t" r="r" b="b"/>
              <a:pathLst>
                <a:path w="2047" h="5159" extrusionOk="0">
                  <a:moveTo>
                    <a:pt x="1" y="1"/>
                  </a:moveTo>
                  <a:lnTo>
                    <a:pt x="1" y="741"/>
                  </a:lnTo>
                  <a:lnTo>
                    <a:pt x="1582" y="4719"/>
                  </a:lnTo>
                  <a:cubicBezTo>
                    <a:pt x="1720" y="4869"/>
                    <a:pt x="1883" y="5020"/>
                    <a:pt x="2046" y="5158"/>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7"/>
            <p:cNvSpPr/>
            <p:nvPr/>
          </p:nvSpPr>
          <p:spPr>
            <a:xfrm rot="10800000" flipH="1">
              <a:off x="7180332" y="-324758"/>
              <a:ext cx="272768" cy="686239"/>
            </a:xfrm>
            <a:custGeom>
              <a:avLst/>
              <a:gdLst/>
              <a:ahLst/>
              <a:cxnLst/>
              <a:rect l="l" t="t" r="r" b="b"/>
              <a:pathLst>
                <a:path w="3063" h="7706" extrusionOk="0">
                  <a:moveTo>
                    <a:pt x="1" y="1"/>
                  </a:moveTo>
                  <a:lnTo>
                    <a:pt x="1" y="741"/>
                  </a:lnTo>
                  <a:lnTo>
                    <a:pt x="2674" y="7492"/>
                  </a:lnTo>
                  <a:cubicBezTo>
                    <a:pt x="2799" y="7568"/>
                    <a:pt x="2925" y="7643"/>
                    <a:pt x="3063" y="7706"/>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7"/>
            <p:cNvSpPr/>
            <p:nvPr/>
          </p:nvSpPr>
          <p:spPr>
            <a:xfrm rot="10800000" flipH="1">
              <a:off x="7180332" y="-358333"/>
              <a:ext cx="352114" cy="872893"/>
            </a:xfrm>
            <a:custGeom>
              <a:avLst/>
              <a:gdLst/>
              <a:ahLst/>
              <a:cxnLst/>
              <a:rect l="l" t="t" r="r" b="b"/>
              <a:pathLst>
                <a:path w="3954" h="9802" extrusionOk="0">
                  <a:moveTo>
                    <a:pt x="1" y="1"/>
                  </a:moveTo>
                  <a:lnTo>
                    <a:pt x="1" y="590"/>
                  </a:lnTo>
                  <a:lnTo>
                    <a:pt x="3615" y="9676"/>
                  </a:lnTo>
                  <a:cubicBezTo>
                    <a:pt x="3728" y="9726"/>
                    <a:pt x="3841" y="9764"/>
                    <a:pt x="3954" y="9801"/>
                  </a:cubicBezTo>
                  <a:lnTo>
                    <a:pt x="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7"/>
            <p:cNvSpPr/>
            <p:nvPr/>
          </p:nvSpPr>
          <p:spPr>
            <a:xfrm rot="10800000" flipH="1">
              <a:off x="7225036" y="-376143"/>
              <a:ext cx="380076" cy="890703"/>
            </a:xfrm>
            <a:custGeom>
              <a:avLst/>
              <a:gdLst/>
              <a:ahLst/>
              <a:cxnLst/>
              <a:rect l="l" t="t" r="r" b="b"/>
              <a:pathLst>
                <a:path w="4268" h="10002" extrusionOk="0">
                  <a:moveTo>
                    <a:pt x="1" y="1"/>
                  </a:moveTo>
                  <a:lnTo>
                    <a:pt x="3954" y="9939"/>
                  </a:lnTo>
                  <a:cubicBezTo>
                    <a:pt x="4067" y="9964"/>
                    <a:pt x="4167" y="9989"/>
                    <a:pt x="4267" y="10002"/>
                  </a:cubicBezTo>
                  <a:lnTo>
                    <a:pt x="3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7"/>
            <p:cNvSpPr/>
            <p:nvPr/>
          </p:nvSpPr>
          <p:spPr>
            <a:xfrm rot="10800000" flipH="1">
              <a:off x="7292091" y="-382911"/>
              <a:ext cx="382302" cy="897471"/>
            </a:xfrm>
            <a:custGeom>
              <a:avLst/>
              <a:gdLst/>
              <a:ahLst/>
              <a:cxnLst/>
              <a:rect l="l" t="t" r="r" b="b"/>
              <a:pathLst>
                <a:path w="4293" h="10078" extrusionOk="0">
                  <a:moveTo>
                    <a:pt x="1" y="1"/>
                  </a:moveTo>
                  <a:lnTo>
                    <a:pt x="3991" y="10065"/>
                  </a:lnTo>
                  <a:cubicBezTo>
                    <a:pt x="4092" y="10077"/>
                    <a:pt x="4192" y="10077"/>
                    <a:pt x="4293" y="10077"/>
                  </a:cubicBezTo>
                  <a:lnTo>
                    <a:pt x="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7"/>
            <p:cNvSpPr/>
            <p:nvPr/>
          </p:nvSpPr>
          <p:spPr>
            <a:xfrm rot="10800000" flipH="1">
              <a:off x="7358079" y="-383980"/>
              <a:ext cx="383371" cy="898540"/>
            </a:xfrm>
            <a:custGeom>
              <a:avLst/>
              <a:gdLst/>
              <a:ahLst/>
              <a:cxnLst/>
              <a:rect l="l" t="t" r="r" b="b"/>
              <a:pathLst>
                <a:path w="4305" h="10090" extrusionOk="0">
                  <a:moveTo>
                    <a:pt x="0" y="1"/>
                  </a:moveTo>
                  <a:lnTo>
                    <a:pt x="4003" y="10090"/>
                  </a:lnTo>
                  <a:lnTo>
                    <a:pt x="4304" y="10090"/>
                  </a:lnTo>
                  <a:lnTo>
                    <a:pt x="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7"/>
            <p:cNvSpPr/>
            <p:nvPr/>
          </p:nvSpPr>
          <p:spPr>
            <a:xfrm rot="10800000" flipH="1">
              <a:off x="7423977" y="-383980"/>
              <a:ext cx="383371" cy="898540"/>
            </a:xfrm>
            <a:custGeom>
              <a:avLst/>
              <a:gdLst/>
              <a:ahLst/>
              <a:cxnLst/>
              <a:rect l="l" t="t" r="r" b="b"/>
              <a:pathLst>
                <a:path w="4305" h="10090" extrusionOk="0">
                  <a:moveTo>
                    <a:pt x="1" y="1"/>
                  </a:moveTo>
                  <a:lnTo>
                    <a:pt x="4016" y="10090"/>
                  </a:lnTo>
                  <a:lnTo>
                    <a:pt x="4305" y="10090"/>
                  </a:lnTo>
                  <a:lnTo>
                    <a:pt x="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7"/>
            <p:cNvSpPr/>
            <p:nvPr/>
          </p:nvSpPr>
          <p:spPr>
            <a:xfrm rot="10800000" flipH="1">
              <a:off x="7489875" y="-383980"/>
              <a:ext cx="383460" cy="898540"/>
            </a:xfrm>
            <a:custGeom>
              <a:avLst/>
              <a:gdLst/>
              <a:ahLst/>
              <a:cxnLst/>
              <a:rect l="l" t="t" r="r" b="b"/>
              <a:pathLst>
                <a:path w="4306" h="10090" extrusionOk="0">
                  <a:moveTo>
                    <a:pt x="1" y="1"/>
                  </a:moveTo>
                  <a:lnTo>
                    <a:pt x="4017" y="10090"/>
                  </a:lnTo>
                  <a:lnTo>
                    <a:pt x="4305" y="10090"/>
                  </a:lnTo>
                  <a:lnTo>
                    <a:pt x="3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7"/>
            <p:cNvSpPr/>
            <p:nvPr/>
          </p:nvSpPr>
          <p:spPr>
            <a:xfrm rot="10800000" flipH="1">
              <a:off x="7556931" y="-383980"/>
              <a:ext cx="382302" cy="898540"/>
            </a:xfrm>
            <a:custGeom>
              <a:avLst/>
              <a:gdLst/>
              <a:ahLst/>
              <a:cxnLst/>
              <a:rect l="l" t="t" r="r" b="b"/>
              <a:pathLst>
                <a:path w="4293" h="10090" extrusionOk="0">
                  <a:moveTo>
                    <a:pt x="1" y="1"/>
                  </a:moveTo>
                  <a:lnTo>
                    <a:pt x="4004" y="10090"/>
                  </a:lnTo>
                  <a:lnTo>
                    <a:pt x="4293" y="10090"/>
                  </a:lnTo>
                  <a:lnTo>
                    <a:pt x="289" y="13"/>
                  </a:lnTo>
                  <a:cubicBezTo>
                    <a:pt x="227" y="13"/>
                    <a:pt x="177" y="1"/>
                    <a:pt x="1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7"/>
            <p:cNvSpPr/>
            <p:nvPr/>
          </p:nvSpPr>
          <p:spPr>
            <a:xfrm rot="10800000" flipH="1">
              <a:off x="7623987" y="-383980"/>
              <a:ext cx="382302" cy="895156"/>
            </a:xfrm>
            <a:custGeom>
              <a:avLst/>
              <a:gdLst/>
              <a:ahLst/>
              <a:cxnLst/>
              <a:rect l="l" t="t" r="r" b="b"/>
              <a:pathLst>
                <a:path w="4293" h="10052" extrusionOk="0">
                  <a:moveTo>
                    <a:pt x="1" y="0"/>
                  </a:moveTo>
                  <a:lnTo>
                    <a:pt x="3991" y="10052"/>
                  </a:lnTo>
                  <a:lnTo>
                    <a:pt x="4293" y="10052"/>
                  </a:lnTo>
                  <a:lnTo>
                    <a:pt x="315" y="50"/>
                  </a:lnTo>
                  <a:cubicBezTo>
                    <a:pt x="214" y="25"/>
                    <a:pt x="101" y="13"/>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7"/>
            <p:cNvSpPr/>
            <p:nvPr/>
          </p:nvSpPr>
          <p:spPr>
            <a:xfrm rot="10800000" flipH="1">
              <a:off x="7695495" y="-383979"/>
              <a:ext cx="376692" cy="881798"/>
            </a:xfrm>
            <a:custGeom>
              <a:avLst/>
              <a:gdLst/>
              <a:ahLst/>
              <a:cxnLst/>
              <a:rect l="l" t="t" r="r" b="b"/>
              <a:pathLst>
                <a:path w="4230" h="9902" extrusionOk="0">
                  <a:moveTo>
                    <a:pt x="1" y="1"/>
                  </a:moveTo>
                  <a:lnTo>
                    <a:pt x="3941" y="9902"/>
                  </a:lnTo>
                  <a:lnTo>
                    <a:pt x="4230" y="9902"/>
                  </a:lnTo>
                  <a:lnTo>
                    <a:pt x="327" y="101"/>
                  </a:lnTo>
                  <a:cubicBezTo>
                    <a:pt x="227" y="64"/>
                    <a:pt x="114" y="26"/>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7"/>
            <p:cNvSpPr/>
            <p:nvPr/>
          </p:nvSpPr>
          <p:spPr>
            <a:xfrm rot="10800000" flipH="1">
              <a:off x="7772614" y="-296797"/>
              <a:ext cx="305183" cy="767811"/>
            </a:xfrm>
            <a:custGeom>
              <a:avLst/>
              <a:gdLst/>
              <a:ahLst/>
              <a:cxnLst/>
              <a:rect l="l" t="t" r="r" b="b"/>
              <a:pathLst>
                <a:path w="3427" h="8622" extrusionOk="0">
                  <a:moveTo>
                    <a:pt x="1" y="1"/>
                  </a:moveTo>
                  <a:lnTo>
                    <a:pt x="3427" y="8622"/>
                  </a:lnTo>
                  <a:lnTo>
                    <a:pt x="3427" y="7882"/>
                  </a:lnTo>
                  <a:lnTo>
                    <a:pt x="365" y="177"/>
                  </a:lnTo>
                  <a:cubicBezTo>
                    <a:pt x="239" y="114"/>
                    <a:pt x="126" y="5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7"/>
            <p:cNvSpPr/>
            <p:nvPr/>
          </p:nvSpPr>
          <p:spPr>
            <a:xfrm rot="10800000" flipH="1">
              <a:off x="7857569" y="-130357"/>
              <a:ext cx="220227" cy="553283"/>
            </a:xfrm>
            <a:custGeom>
              <a:avLst/>
              <a:gdLst/>
              <a:ahLst/>
              <a:cxnLst/>
              <a:rect l="l" t="t" r="r" b="b"/>
              <a:pathLst>
                <a:path w="2473" h="6213" extrusionOk="0">
                  <a:moveTo>
                    <a:pt x="1" y="1"/>
                  </a:moveTo>
                  <a:lnTo>
                    <a:pt x="2473" y="6212"/>
                  </a:lnTo>
                  <a:lnTo>
                    <a:pt x="2473" y="5472"/>
                  </a:lnTo>
                  <a:lnTo>
                    <a:pt x="415" y="314"/>
                  </a:lnTo>
                  <a:cubicBezTo>
                    <a:pt x="289" y="201"/>
                    <a:pt x="151" y="10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7"/>
            <p:cNvSpPr/>
            <p:nvPr/>
          </p:nvSpPr>
          <p:spPr>
            <a:xfrm rot="10800000" flipH="1">
              <a:off x="7962650" y="39556"/>
              <a:ext cx="114076" cy="287283"/>
            </a:xfrm>
            <a:custGeom>
              <a:avLst/>
              <a:gdLst/>
              <a:ahLst/>
              <a:cxnLst/>
              <a:rect l="l" t="t" r="r" b="b"/>
              <a:pathLst>
                <a:path w="1281" h="3226" extrusionOk="0">
                  <a:moveTo>
                    <a:pt x="0" y="1"/>
                  </a:moveTo>
                  <a:lnTo>
                    <a:pt x="1280" y="3226"/>
                  </a:lnTo>
                  <a:cubicBezTo>
                    <a:pt x="1192" y="2009"/>
                    <a:pt x="728" y="89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1">
  <p:cSld name="CUSTOM_2">
    <p:spTree>
      <p:nvGrpSpPr>
        <p:cNvPr id="1" name="Shape 601"/>
        <p:cNvGrpSpPr/>
        <p:nvPr/>
      </p:nvGrpSpPr>
      <p:grpSpPr>
        <a:xfrm>
          <a:off x="0" y="0"/>
          <a:ext cx="0" cy="0"/>
          <a:chOff x="0" y="0"/>
          <a:chExt cx="0" cy="0"/>
        </a:xfrm>
      </p:grpSpPr>
      <p:sp>
        <p:nvSpPr>
          <p:cNvPr id="602" name="Google Shape;602;p18"/>
          <p:cNvSpPr txBox="1">
            <a:spLocks noGrp="1"/>
          </p:cNvSpPr>
          <p:nvPr>
            <p:ph type="title"/>
          </p:nvPr>
        </p:nvSpPr>
        <p:spPr>
          <a:xfrm>
            <a:off x="4017600" y="1542600"/>
            <a:ext cx="3852000" cy="477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03" name="Google Shape;603;p18"/>
          <p:cNvSpPr txBox="1">
            <a:spLocks noGrp="1"/>
          </p:cNvSpPr>
          <p:nvPr>
            <p:ph type="subTitle" idx="1"/>
          </p:nvPr>
        </p:nvSpPr>
        <p:spPr>
          <a:xfrm>
            <a:off x="4017600" y="2020200"/>
            <a:ext cx="3852000" cy="15807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Poppins"/>
              <a:buNone/>
              <a:defRPr sz="1400">
                <a:latin typeface="Poppins"/>
                <a:ea typeface="Poppins"/>
                <a:cs typeface="Poppins"/>
                <a:sym typeface="Poppins"/>
              </a:defRPr>
            </a:lvl1pPr>
            <a:lvl2pPr lvl="1" rtl="0">
              <a:spcBef>
                <a:spcPts val="1600"/>
              </a:spcBef>
              <a:spcAft>
                <a:spcPts val="0"/>
              </a:spcAft>
              <a:buSzPts val="1400"/>
              <a:buFont typeface="Poppins"/>
              <a:buNone/>
              <a:defRPr>
                <a:latin typeface="Poppins"/>
                <a:ea typeface="Poppins"/>
                <a:cs typeface="Poppins"/>
                <a:sym typeface="Poppins"/>
              </a:defRPr>
            </a:lvl2pPr>
            <a:lvl3pPr lvl="2" rtl="0">
              <a:spcBef>
                <a:spcPts val="1600"/>
              </a:spcBef>
              <a:spcAft>
                <a:spcPts val="0"/>
              </a:spcAft>
              <a:buSzPts val="1400"/>
              <a:buFont typeface="Poppins"/>
              <a:buNone/>
              <a:defRPr>
                <a:latin typeface="Poppins"/>
                <a:ea typeface="Poppins"/>
                <a:cs typeface="Poppins"/>
                <a:sym typeface="Poppins"/>
              </a:defRPr>
            </a:lvl3pPr>
            <a:lvl4pPr lvl="3" rtl="0">
              <a:spcBef>
                <a:spcPts val="1600"/>
              </a:spcBef>
              <a:spcAft>
                <a:spcPts val="0"/>
              </a:spcAft>
              <a:buSzPts val="1400"/>
              <a:buFont typeface="Poppins"/>
              <a:buNone/>
              <a:defRPr>
                <a:latin typeface="Poppins"/>
                <a:ea typeface="Poppins"/>
                <a:cs typeface="Poppins"/>
                <a:sym typeface="Poppins"/>
              </a:defRPr>
            </a:lvl4pPr>
            <a:lvl5pPr lvl="4" rtl="0">
              <a:spcBef>
                <a:spcPts val="1600"/>
              </a:spcBef>
              <a:spcAft>
                <a:spcPts val="0"/>
              </a:spcAft>
              <a:buSzPts val="1400"/>
              <a:buFont typeface="Poppins"/>
              <a:buNone/>
              <a:defRPr>
                <a:latin typeface="Poppins"/>
                <a:ea typeface="Poppins"/>
                <a:cs typeface="Poppins"/>
                <a:sym typeface="Poppins"/>
              </a:defRPr>
            </a:lvl5pPr>
            <a:lvl6pPr lvl="5" rtl="0">
              <a:spcBef>
                <a:spcPts val="1600"/>
              </a:spcBef>
              <a:spcAft>
                <a:spcPts val="0"/>
              </a:spcAft>
              <a:buSzPts val="1400"/>
              <a:buFont typeface="Poppins"/>
              <a:buNone/>
              <a:defRPr>
                <a:latin typeface="Poppins"/>
                <a:ea typeface="Poppins"/>
                <a:cs typeface="Poppins"/>
                <a:sym typeface="Poppins"/>
              </a:defRPr>
            </a:lvl6pPr>
            <a:lvl7pPr lvl="6" rtl="0">
              <a:spcBef>
                <a:spcPts val="1600"/>
              </a:spcBef>
              <a:spcAft>
                <a:spcPts val="0"/>
              </a:spcAft>
              <a:buSzPts val="1400"/>
              <a:buFont typeface="Poppins"/>
              <a:buNone/>
              <a:defRPr>
                <a:latin typeface="Poppins"/>
                <a:ea typeface="Poppins"/>
                <a:cs typeface="Poppins"/>
                <a:sym typeface="Poppins"/>
              </a:defRPr>
            </a:lvl7pPr>
            <a:lvl8pPr lvl="7" rtl="0">
              <a:spcBef>
                <a:spcPts val="1600"/>
              </a:spcBef>
              <a:spcAft>
                <a:spcPts val="0"/>
              </a:spcAft>
              <a:buSzPts val="1400"/>
              <a:buFont typeface="Poppins"/>
              <a:buNone/>
              <a:defRPr>
                <a:latin typeface="Poppins"/>
                <a:ea typeface="Poppins"/>
                <a:cs typeface="Poppins"/>
                <a:sym typeface="Poppins"/>
              </a:defRPr>
            </a:lvl8pPr>
            <a:lvl9pPr lvl="8" rtl="0">
              <a:spcBef>
                <a:spcPts val="1600"/>
              </a:spcBef>
              <a:spcAft>
                <a:spcPts val="1600"/>
              </a:spcAft>
              <a:buSzPts val="1400"/>
              <a:buFont typeface="Poppins"/>
              <a:buNone/>
              <a:defRPr>
                <a:latin typeface="Poppins"/>
                <a:ea typeface="Poppins"/>
                <a:cs typeface="Poppins"/>
                <a:sym typeface="Poppins"/>
              </a:defRPr>
            </a:lvl9pPr>
          </a:lstStyle>
          <a:p>
            <a:endParaRPr/>
          </a:p>
        </p:txBody>
      </p:sp>
      <p:grpSp>
        <p:nvGrpSpPr>
          <p:cNvPr id="604" name="Google Shape;604;p18"/>
          <p:cNvGrpSpPr/>
          <p:nvPr/>
        </p:nvGrpSpPr>
        <p:grpSpPr>
          <a:xfrm>
            <a:off x="5836025" y="3781669"/>
            <a:ext cx="3545529" cy="1688867"/>
            <a:chOff x="4063975" y="-1169456"/>
            <a:chExt cx="3545529" cy="1688867"/>
          </a:xfrm>
        </p:grpSpPr>
        <p:sp>
          <p:nvSpPr>
            <p:cNvPr id="605" name="Google Shape;605;p18"/>
            <p:cNvSpPr/>
            <p:nvPr/>
          </p:nvSpPr>
          <p:spPr>
            <a:xfrm flipH="1">
              <a:off x="5920692" y="-1169456"/>
              <a:ext cx="1688812" cy="1688867"/>
            </a:xfrm>
            <a:custGeom>
              <a:avLst/>
              <a:gdLst/>
              <a:ahLst/>
              <a:cxnLst/>
              <a:rect l="l" t="t" r="r" b="b"/>
              <a:pathLst>
                <a:path w="21974" h="21974" extrusionOk="0">
                  <a:moveTo>
                    <a:pt x="16779" y="0"/>
                  </a:moveTo>
                  <a:cubicBezTo>
                    <a:pt x="7505" y="0"/>
                    <a:pt x="1" y="7505"/>
                    <a:pt x="1" y="16766"/>
                  </a:cubicBezTo>
                  <a:lnTo>
                    <a:pt x="1" y="21973"/>
                  </a:lnTo>
                  <a:lnTo>
                    <a:pt x="5196" y="21973"/>
                  </a:lnTo>
                  <a:cubicBezTo>
                    <a:pt x="14470" y="21973"/>
                    <a:pt x="21974" y="14457"/>
                    <a:pt x="21974" y="5196"/>
                  </a:cubicBezTo>
                  <a:lnTo>
                    <a:pt x="21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6" name="Google Shape;606;p18"/>
            <p:cNvGrpSpPr/>
            <p:nvPr/>
          </p:nvGrpSpPr>
          <p:grpSpPr>
            <a:xfrm flipH="1">
              <a:off x="5560019" y="-414208"/>
              <a:ext cx="877847" cy="868009"/>
              <a:chOff x="6088588" y="-408158"/>
              <a:chExt cx="877847" cy="868009"/>
            </a:xfrm>
          </p:grpSpPr>
          <p:sp>
            <p:nvSpPr>
              <p:cNvPr id="607" name="Google Shape;607;p18"/>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8"/>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8"/>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8"/>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8"/>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8"/>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8"/>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8"/>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8"/>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8"/>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8"/>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8"/>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8"/>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8"/>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8"/>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2" name="Google Shape;622;p18"/>
            <p:cNvSpPr/>
            <p:nvPr/>
          </p:nvSpPr>
          <p:spPr>
            <a:xfrm>
              <a:off x="4628261" y="-54677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81C241"/>
                </a:solidFill>
              </a:endParaRPr>
            </a:p>
          </p:txBody>
        </p:sp>
        <p:sp>
          <p:nvSpPr>
            <p:cNvPr id="623" name="Google Shape;623;p18"/>
            <p:cNvSpPr/>
            <p:nvPr/>
          </p:nvSpPr>
          <p:spPr>
            <a:xfrm flipH="1">
              <a:off x="4063975" y="-15012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1">
  <p:cSld name="CUSTOM_7">
    <p:spTree>
      <p:nvGrpSpPr>
        <p:cNvPr id="1" name="Shape 646"/>
        <p:cNvGrpSpPr/>
        <p:nvPr/>
      </p:nvGrpSpPr>
      <p:grpSpPr>
        <a:xfrm>
          <a:off x="0" y="0"/>
          <a:ext cx="0" cy="0"/>
          <a:chOff x="0" y="0"/>
          <a:chExt cx="0" cy="0"/>
        </a:xfrm>
      </p:grpSpPr>
      <p:sp>
        <p:nvSpPr>
          <p:cNvPr id="647" name="Google Shape;647;p20"/>
          <p:cNvSpPr txBox="1">
            <a:spLocks noGrp="1"/>
          </p:cNvSpPr>
          <p:nvPr>
            <p:ph type="title"/>
          </p:nvPr>
        </p:nvSpPr>
        <p:spPr>
          <a:xfrm>
            <a:off x="2798850" y="2836900"/>
            <a:ext cx="3546300" cy="4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600">
                <a:solidFill>
                  <a:schemeClr val="l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48" name="Google Shape;648;p20"/>
          <p:cNvSpPr txBox="1">
            <a:spLocks noGrp="1"/>
          </p:cNvSpPr>
          <p:nvPr>
            <p:ph type="subTitle" idx="1"/>
          </p:nvPr>
        </p:nvSpPr>
        <p:spPr>
          <a:xfrm>
            <a:off x="2798850" y="1601800"/>
            <a:ext cx="3546300" cy="1235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lnSpc>
                <a:spcPct val="100000"/>
              </a:lnSpc>
              <a:spcBef>
                <a:spcPts val="160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grpSp>
        <p:nvGrpSpPr>
          <p:cNvPr id="649" name="Google Shape;649;p20"/>
          <p:cNvGrpSpPr/>
          <p:nvPr/>
        </p:nvGrpSpPr>
        <p:grpSpPr>
          <a:xfrm>
            <a:off x="5836025" y="4404351"/>
            <a:ext cx="2373891" cy="1000575"/>
            <a:chOff x="4063975" y="-546774"/>
            <a:chExt cx="2373891" cy="1000575"/>
          </a:xfrm>
        </p:grpSpPr>
        <p:grpSp>
          <p:nvGrpSpPr>
            <p:cNvPr id="650" name="Google Shape;650;p20"/>
            <p:cNvGrpSpPr/>
            <p:nvPr/>
          </p:nvGrpSpPr>
          <p:grpSpPr>
            <a:xfrm flipH="1">
              <a:off x="5560019" y="-414208"/>
              <a:ext cx="877847" cy="868009"/>
              <a:chOff x="6088588" y="-408158"/>
              <a:chExt cx="877847" cy="868009"/>
            </a:xfrm>
          </p:grpSpPr>
          <p:sp>
            <p:nvSpPr>
              <p:cNvPr id="651" name="Google Shape;651;p20"/>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0"/>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0"/>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0"/>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0"/>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0"/>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0"/>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0"/>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0"/>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0"/>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0"/>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0"/>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0"/>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0"/>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0"/>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6" name="Google Shape;666;p20"/>
            <p:cNvSpPr/>
            <p:nvPr/>
          </p:nvSpPr>
          <p:spPr>
            <a:xfrm>
              <a:off x="4628261" y="-54677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67" name="Google Shape;667;p20"/>
            <p:cNvSpPr/>
            <p:nvPr/>
          </p:nvSpPr>
          <p:spPr>
            <a:xfrm flipH="1">
              <a:off x="4063975" y="-15012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2">
  <p:cSld name="CUSTOM_24">
    <p:spTree>
      <p:nvGrpSpPr>
        <p:cNvPr id="1" name="Shape 752"/>
        <p:cNvGrpSpPr/>
        <p:nvPr/>
      </p:nvGrpSpPr>
      <p:grpSpPr>
        <a:xfrm>
          <a:off x="0" y="0"/>
          <a:ext cx="0" cy="0"/>
          <a:chOff x="0" y="0"/>
          <a:chExt cx="0" cy="0"/>
        </a:xfrm>
      </p:grpSpPr>
      <p:sp>
        <p:nvSpPr>
          <p:cNvPr id="753" name="Google Shape;753;p23"/>
          <p:cNvSpPr txBox="1">
            <a:spLocks noGrp="1"/>
          </p:cNvSpPr>
          <p:nvPr>
            <p:ph type="title"/>
          </p:nvPr>
        </p:nvSpPr>
        <p:spPr>
          <a:xfrm>
            <a:off x="4433100" y="1443438"/>
            <a:ext cx="3852000" cy="1087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3400"/>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754" name="Google Shape;754;p23"/>
          <p:cNvSpPr txBox="1">
            <a:spLocks noGrp="1"/>
          </p:cNvSpPr>
          <p:nvPr>
            <p:ph type="subTitle" idx="1"/>
          </p:nvPr>
        </p:nvSpPr>
        <p:spPr>
          <a:xfrm>
            <a:off x="4433100" y="2621863"/>
            <a:ext cx="3852000" cy="123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grpSp>
        <p:nvGrpSpPr>
          <p:cNvPr id="755" name="Google Shape;755;p23"/>
          <p:cNvGrpSpPr/>
          <p:nvPr/>
        </p:nvGrpSpPr>
        <p:grpSpPr>
          <a:xfrm>
            <a:off x="5913175" y="3907394"/>
            <a:ext cx="3545529" cy="1688867"/>
            <a:chOff x="4063975" y="-1169456"/>
            <a:chExt cx="3545529" cy="1688867"/>
          </a:xfrm>
        </p:grpSpPr>
        <p:sp>
          <p:nvSpPr>
            <p:cNvPr id="756" name="Google Shape;756;p23"/>
            <p:cNvSpPr/>
            <p:nvPr/>
          </p:nvSpPr>
          <p:spPr>
            <a:xfrm flipH="1">
              <a:off x="5920692" y="-1169456"/>
              <a:ext cx="1688812" cy="1688867"/>
            </a:xfrm>
            <a:custGeom>
              <a:avLst/>
              <a:gdLst/>
              <a:ahLst/>
              <a:cxnLst/>
              <a:rect l="l" t="t" r="r" b="b"/>
              <a:pathLst>
                <a:path w="21974" h="21974" extrusionOk="0">
                  <a:moveTo>
                    <a:pt x="16779" y="0"/>
                  </a:moveTo>
                  <a:cubicBezTo>
                    <a:pt x="7505" y="0"/>
                    <a:pt x="1" y="7505"/>
                    <a:pt x="1" y="16766"/>
                  </a:cubicBezTo>
                  <a:lnTo>
                    <a:pt x="1" y="21973"/>
                  </a:lnTo>
                  <a:lnTo>
                    <a:pt x="5196" y="21973"/>
                  </a:lnTo>
                  <a:cubicBezTo>
                    <a:pt x="14470" y="21973"/>
                    <a:pt x="21974" y="14457"/>
                    <a:pt x="21974" y="5196"/>
                  </a:cubicBezTo>
                  <a:lnTo>
                    <a:pt x="219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7" name="Google Shape;757;p23"/>
            <p:cNvGrpSpPr/>
            <p:nvPr/>
          </p:nvGrpSpPr>
          <p:grpSpPr>
            <a:xfrm flipH="1">
              <a:off x="5560019" y="-414208"/>
              <a:ext cx="877847" cy="868009"/>
              <a:chOff x="6088588" y="-408158"/>
              <a:chExt cx="877847" cy="868009"/>
            </a:xfrm>
          </p:grpSpPr>
          <p:sp>
            <p:nvSpPr>
              <p:cNvPr id="758" name="Google Shape;758;p23"/>
              <p:cNvSpPr/>
              <p:nvPr/>
            </p:nvSpPr>
            <p:spPr>
              <a:xfrm>
                <a:off x="6088588" y="-408158"/>
                <a:ext cx="557559" cy="25260"/>
              </a:xfrm>
              <a:custGeom>
                <a:avLst/>
                <a:gdLst/>
                <a:ahLst/>
                <a:cxnLst/>
                <a:rect l="l" t="t" r="r" b="b"/>
                <a:pathLst>
                  <a:path w="6401" h="290" extrusionOk="0">
                    <a:moveTo>
                      <a:pt x="1" y="1"/>
                    </a:moveTo>
                    <a:lnTo>
                      <a:pt x="1" y="277"/>
                    </a:lnTo>
                    <a:lnTo>
                      <a:pt x="6401" y="289"/>
                    </a:lnTo>
                    <a:cubicBezTo>
                      <a:pt x="6100" y="176"/>
                      <a:pt x="5773" y="76"/>
                      <a:pt x="544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3"/>
              <p:cNvSpPr/>
              <p:nvPr/>
            </p:nvSpPr>
            <p:spPr>
              <a:xfrm>
                <a:off x="6088588" y="-348055"/>
                <a:ext cx="669054" cy="25260"/>
              </a:xfrm>
              <a:custGeom>
                <a:avLst/>
                <a:gdLst/>
                <a:ahLst/>
                <a:cxnLst/>
                <a:rect l="l" t="t" r="r" b="b"/>
                <a:pathLst>
                  <a:path w="7681" h="290" extrusionOk="0">
                    <a:moveTo>
                      <a:pt x="1" y="1"/>
                    </a:moveTo>
                    <a:lnTo>
                      <a:pt x="1" y="277"/>
                    </a:lnTo>
                    <a:lnTo>
                      <a:pt x="7681" y="289"/>
                    </a:lnTo>
                    <a:cubicBezTo>
                      <a:pt x="7555" y="189"/>
                      <a:pt x="7417" y="101"/>
                      <a:pt x="7267"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3"/>
              <p:cNvSpPr/>
              <p:nvPr/>
            </p:nvSpPr>
            <p:spPr>
              <a:xfrm>
                <a:off x="6088588" y="-287865"/>
                <a:ext cx="738999" cy="25173"/>
              </a:xfrm>
              <a:custGeom>
                <a:avLst/>
                <a:gdLst/>
                <a:ahLst/>
                <a:cxnLst/>
                <a:rect l="l" t="t" r="r" b="b"/>
                <a:pathLst>
                  <a:path w="8484" h="289" extrusionOk="0">
                    <a:moveTo>
                      <a:pt x="1" y="0"/>
                    </a:moveTo>
                    <a:lnTo>
                      <a:pt x="1" y="276"/>
                    </a:lnTo>
                    <a:lnTo>
                      <a:pt x="8484" y="289"/>
                    </a:lnTo>
                    <a:cubicBezTo>
                      <a:pt x="8396" y="201"/>
                      <a:pt x="8308" y="113"/>
                      <a:pt x="820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3"/>
              <p:cNvSpPr/>
              <p:nvPr/>
            </p:nvSpPr>
            <p:spPr>
              <a:xfrm>
                <a:off x="6088588" y="-227762"/>
                <a:ext cx="788213" cy="25173"/>
              </a:xfrm>
              <a:custGeom>
                <a:avLst/>
                <a:gdLst/>
                <a:ahLst/>
                <a:cxnLst/>
                <a:rect l="l" t="t" r="r" b="b"/>
                <a:pathLst>
                  <a:path w="9049" h="289" extrusionOk="0">
                    <a:moveTo>
                      <a:pt x="1" y="0"/>
                    </a:moveTo>
                    <a:lnTo>
                      <a:pt x="1" y="276"/>
                    </a:lnTo>
                    <a:lnTo>
                      <a:pt x="9049" y="289"/>
                    </a:lnTo>
                    <a:cubicBezTo>
                      <a:pt x="8986" y="201"/>
                      <a:pt x="8923" y="113"/>
                      <a:pt x="8848"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3"/>
              <p:cNvSpPr/>
              <p:nvPr/>
            </p:nvSpPr>
            <p:spPr>
              <a:xfrm>
                <a:off x="6088588" y="-167659"/>
                <a:ext cx="824275" cy="26306"/>
              </a:xfrm>
              <a:custGeom>
                <a:avLst/>
                <a:gdLst/>
                <a:ahLst/>
                <a:cxnLst/>
                <a:rect l="l" t="t" r="r" b="b"/>
                <a:pathLst>
                  <a:path w="9463" h="302" extrusionOk="0">
                    <a:moveTo>
                      <a:pt x="1" y="0"/>
                    </a:moveTo>
                    <a:lnTo>
                      <a:pt x="1" y="276"/>
                    </a:lnTo>
                    <a:lnTo>
                      <a:pt x="9463" y="302"/>
                    </a:lnTo>
                    <a:cubicBezTo>
                      <a:pt x="9425" y="201"/>
                      <a:pt x="9375" y="113"/>
                      <a:pt x="9325" y="25"/>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3"/>
              <p:cNvSpPr/>
              <p:nvPr/>
            </p:nvSpPr>
            <p:spPr>
              <a:xfrm>
                <a:off x="6088588" y="-106424"/>
                <a:ext cx="850493" cy="25173"/>
              </a:xfrm>
              <a:custGeom>
                <a:avLst/>
                <a:gdLst/>
                <a:ahLst/>
                <a:cxnLst/>
                <a:rect l="l" t="t" r="r" b="b"/>
                <a:pathLst>
                  <a:path w="9764" h="289" extrusionOk="0">
                    <a:moveTo>
                      <a:pt x="1" y="0"/>
                    </a:moveTo>
                    <a:lnTo>
                      <a:pt x="1" y="264"/>
                    </a:lnTo>
                    <a:lnTo>
                      <a:pt x="9764" y="289"/>
                    </a:lnTo>
                    <a:cubicBezTo>
                      <a:pt x="9726" y="188"/>
                      <a:pt x="9689" y="101"/>
                      <a:pt x="9663"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3"/>
              <p:cNvSpPr/>
              <p:nvPr/>
            </p:nvSpPr>
            <p:spPr>
              <a:xfrm>
                <a:off x="6088588" y="-46321"/>
                <a:ext cx="866956" cy="25173"/>
              </a:xfrm>
              <a:custGeom>
                <a:avLst/>
                <a:gdLst/>
                <a:ahLst/>
                <a:cxnLst/>
                <a:rect l="l" t="t" r="r" b="b"/>
                <a:pathLst>
                  <a:path w="9953" h="289" extrusionOk="0">
                    <a:moveTo>
                      <a:pt x="1" y="0"/>
                    </a:moveTo>
                    <a:lnTo>
                      <a:pt x="1" y="101"/>
                    </a:lnTo>
                    <a:cubicBezTo>
                      <a:pt x="1" y="151"/>
                      <a:pt x="1" y="214"/>
                      <a:pt x="1" y="264"/>
                    </a:cubicBezTo>
                    <a:lnTo>
                      <a:pt x="9952" y="289"/>
                    </a:lnTo>
                    <a:cubicBezTo>
                      <a:pt x="9940" y="189"/>
                      <a:pt x="9914" y="101"/>
                      <a:pt x="9889" y="1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3"/>
              <p:cNvSpPr/>
              <p:nvPr/>
            </p:nvSpPr>
            <p:spPr>
              <a:xfrm>
                <a:off x="6090766" y="13782"/>
                <a:ext cx="873489" cy="25260"/>
              </a:xfrm>
              <a:custGeom>
                <a:avLst/>
                <a:gdLst/>
                <a:ahLst/>
                <a:cxnLst/>
                <a:rect l="l" t="t" r="r" b="b"/>
                <a:pathLst>
                  <a:path w="10028" h="290" extrusionOk="0">
                    <a:moveTo>
                      <a:pt x="1" y="1"/>
                    </a:moveTo>
                    <a:cubicBezTo>
                      <a:pt x="13" y="88"/>
                      <a:pt x="26" y="176"/>
                      <a:pt x="39" y="264"/>
                    </a:cubicBezTo>
                    <a:lnTo>
                      <a:pt x="10027" y="289"/>
                    </a:lnTo>
                    <a:cubicBezTo>
                      <a:pt x="10027" y="201"/>
                      <a:pt x="10015" y="101"/>
                      <a:pt x="10002" y="13"/>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3"/>
              <p:cNvSpPr/>
              <p:nvPr/>
            </p:nvSpPr>
            <p:spPr>
              <a:xfrm>
                <a:off x="6101741" y="73885"/>
                <a:ext cx="864691" cy="25260"/>
              </a:xfrm>
              <a:custGeom>
                <a:avLst/>
                <a:gdLst/>
                <a:ahLst/>
                <a:cxnLst/>
                <a:rect l="l" t="t" r="r" b="b"/>
                <a:pathLst>
                  <a:path w="9927" h="290" extrusionOk="0">
                    <a:moveTo>
                      <a:pt x="0" y="1"/>
                    </a:moveTo>
                    <a:lnTo>
                      <a:pt x="0" y="1"/>
                    </a:lnTo>
                    <a:cubicBezTo>
                      <a:pt x="13" y="89"/>
                      <a:pt x="38" y="176"/>
                      <a:pt x="63" y="264"/>
                    </a:cubicBezTo>
                    <a:lnTo>
                      <a:pt x="9927" y="289"/>
                    </a:lnTo>
                    <a:lnTo>
                      <a:pt x="9927" y="114"/>
                    </a:lnTo>
                    <a:cubicBezTo>
                      <a:pt x="9927" y="76"/>
                      <a:pt x="9927" y="51"/>
                      <a:pt x="9927" y="13"/>
                    </a:cubicBez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3"/>
              <p:cNvSpPr/>
              <p:nvPr/>
            </p:nvSpPr>
            <p:spPr>
              <a:xfrm>
                <a:off x="6119250" y="133988"/>
                <a:ext cx="847183" cy="25260"/>
              </a:xfrm>
              <a:custGeom>
                <a:avLst/>
                <a:gdLst/>
                <a:ahLst/>
                <a:cxnLst/>
                <a:rect l="l" t="t" r="r" b="b"/>
                <a:pathLst>
                  <a:path w="9726" h="290" extrusionOk="0">
                    <a:moveTo>
                      <a:pt x="0" y="1"/>
                    </a:moveTo>
                    <a:lnTo>
                      <a:pt x="0" y="1"/>
                    </a:lnTo>
                    <a:cubicBezTo>
                      <a:pt x="25" y="89"/>
                      <a:pt x="63" y="177"/>
                      <a:pt x="101" y="264"/>
                    </a:cubicBezTo>
                    <a:lnTo>
                      <a:pt x="9726" y="289"/>
                    </a:lnTo>
                    <a:lnTo>
                      <a:pt x="9726" y="13"/>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3"/>
              <p:cNvSpPr/>
              <p:nvPr/>
            </p:nvSpPr>
            <p:spPr>
              <a:xfrm>
                <a:off x="6145469" y="194179"/>
                <a:ext cx="820965" cy="25173"/>
              </a:xfrm>
              <a:custGeom>
                <a:avLst/>
                <a:gdLst/>
                <a:ahLst/>
                <a:cxnLst/>
                <a:rect l="l" t="t" r="r" b="b"/>
                <a:pathLst>
                  <a:path w="9425" h="289" extrusionOk="0">
                    <a:moveTo>
                      <a:pt x="0" y="0"/>
                    </a:moveTo>
                    <a:cubicBezTo>
                      <a:pt x="51" y="88"/>
                      <a:pt x="101" y="188"/>
                      <a:pt x="151" y="276"/>
                    </a:cubicBezTo>
                    <a:lnTo>
                      <a:pt x="9425" y="289"/>
                    </a:lnTo>
                    <a:lnTo>
                      <a:pt x="9425"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3"/>
              <p:cNvSpPr/>
              <p:nvPr/>
            </p:nvSpPr>
            <p:spPr>
              <a:xfrm>
                <a:off x="6182663" y="254282"/>
                <a:ext cx="783771" cy="25173"/>
              </a:xfrm>
              <a:custGeom>
                <a:avLst/>
                <a:gdLst/>
                <a:ahLst/>
                <a:cxnLst/>
                <a:rect l="l" t="t" r="r" b="b"/>
                <a:pathLst>
                  <a:path w="8998" h="289" extrusionOk="0">
                    <a:moveTo>
                      <a:pt x="0" y="0"/>
                    </a:moveTo>
                    <a:cubicBezTo>
                      <a:pt x="75" y="88"/>
                      <a:pt x="138" y="188"/>
                      <a:pt x="213" y="276"/>
                    </a:cubicBezTo>
                    <a:lnTo>
                      <a:pt x="8998" y="289"/>
                    </a:lnTo>
                    <a:lnTo>
                      <a:pt x="8998" y="1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3"/>
              <p:cNvSpPr/>
              <p:nvPr/>
            </p:nvSpPr>
            <p:spPr>
              <a:xfrm>
                <a:off x="6233968" y="314385"/>
                <a:ext cx="732466" cy="25260"/>
              </a:xfrm>
              <a:custGeom>
                <a:avLst/>
                <a:gdLst/>
                <a:ahLst/>
                <a:cxnLst/>
                <a:rect l="l" t="t" r="r" b="b"/>
                <a:pathLst>
                  <a:path w="8409" h="290" extrusionOk="0">
                    <a:moveTo>
                      <a:pt x="1" y="0"/>
                    </a:moveTo>
                    <a:lnTo>
                      <a:pt x="1" y="0"/>
                    </a:lnTo>
                    <a:cubicBezTo>
                      <a:pt x="101" y="101"/>
                      <a:pt x="189" y="189"/>
                      <a:pt x="289" y="277"/>
                    </a:cubicBezTo>
                    <a:lnTo>
                      <a:pt x="8409" y="289"/>
                    </a:lnTo>
                    <a:lnTo>
                      <a:pt x="8409" y="26"/>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3"/>
              <p:cNvSpPr/>
              <p:nvPr/>
            </p:nvSpPr>
            <p:spPr>
              <a:xfrm>
                <a:off x="6307224" y="374488"/>
                <a:ext cx="659211" cy="25260"/>
              </a:xfrm>
              <a:custGeom>
                <a:avLst/>
                <a:gdLst/>
                <a:ahLst/>
                <a:cxnLst/>
                <a:rect l="l" t="t" r="r" b="b"/>
                <a:pathLst>
                  <a:path w="7568" h="290" extrusionOk="0">
                    <a:moveTo>
                      <a:pt x="1" y="1"/>
                    </a:moveTo>
                    <a:lnTo>
                      <a:pt x="1" y="1"/>
                    </a:lnTo>
                    <a:cubicBezTo>
                      <a:pt x="139" y="101"/>
                      <a:pt x="289" y="189"/>
                      <a:pt x="440" y="277"/>
                    </a:cubicBezTo>
                    <a:lnTo>
                      <a:pt x="7568" y="289"/>
                    </a:lnTo>
                    <a:lnTo>
                      <a:pt x="7568" y="2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3"/>
              <p:cNvSpPr/>
              <p:nvPr/>
            </p:nvSpPr>
            <p:spPr>
              <a:xfrm>
                <a:off x="6427430" y="435723"/>
                <a:ext cx="539006" cy="24128"/>
              </a:xfrm>
              <a:custGeom>
                <a:avLst/>
                <a:gdLst/>
                <a:ahLst/>
                <a:cxnLst/>
                <a:rect l="l" t="t" r="r" b="b"/>
                <a:pathLst>
                  <a:path w="6188" h="277" extrusionOk="0">
                    <a:moveTo>
                      <a:pt x="1" y="0"/>
                    </a:moveTo>
                    <a:lnTo>
                      <a:pt x="1" y="0"/>
                    </a:lnTo>
                    <a:cubicBezTo>
                      <a:pt x="403" y="126"/>
                      <a:pt x="829" y="226"/>
                      <a:pt x="1256" y="276"/>
                    </a:cubicBezTo>
                    <a:lnTo>
                      <a:pt x="6188" y="276"/>
                    </a:lnTo>
                    <a:lnTo>
                      <a:pt x="6188" y="1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3" name="Google Shape;773;p23"/>
            <p:cNvSpPr/>
            <p:nvPr/>
          </p:nvSpPr>
          <p:spPr>
            <a:xfrm>
              <a:off x="4628261" y="-546774"/>
              <a:ext cx="781992" cy="781992"/>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81C241"/>
                </a:solidFill>
              </a:endParaRPr>
            </a:p>
          </p:txBody>
        </p:sp>
        <p:sp>
          <p:nvSpPr>
            <p:cNvPr id="774" name="Google Shape;774;p23"/>
            <p:cNvSpPr/>
            <p:nvPr/>
          </p:nvSpPr>
          <p:spPr>
            <a:xfrm flipH="1">
              <a:off x="4063975" y="-150121"/>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5" name="Google Shape;775;p23"/>
          <p:cNvGrpSpPr/>
          <p:nvPr/>
        </p:nvGrpSpPr>
        <p:grpSpPr>
          <a:xfrm>
            <a:off x="3425844" y="-1412205"/>
            <a:ext cx="2487331" cy="2037063"/>
            <a:chOff x="7180332" y="-1497055"/>
            <a:chExt cx="2487331" cy="2037063"/>
          </a:xfrm>
        </p:grpSpPr>
        <p:sp>
          <p:nvSpPr>
            <p:cNvPr id="776" name="Google Shape;776;p23"/>
            <p:cNvSpPr/>
            <p:nvPr/>
          </p:nvSpPr>
          <p:spPr>
            <a:xfrm rot="10800000" flipH="1">
              <a:off x="7630746" y="-1497055"/>
              <a:ext cx="2036917" cy="2037063"/>
            </a:xfrm>
            <a:custGeom>
              <a:avLst/>
              <a:gdLst/>
              <a:ahLst/>
              <a:cxnLst/>
              <a:rect l="l" t="t" r="r" b="b"/>
              <a:pathLst>
                <a:path w="23429" h="23430" extrusionOk="0">
                  <a:moveTo>
                    <a:pt x="17882" y="1"/>
                  </a:moveTo>
                  <a:cubicBezTo>
                    <a:pt x="8006" y="1"/>
                    <a:pt x="0" y="8007"/>
                    <a:pt x="0" y="17883"/>
                  </a:cubicBezTo>
                  <a:lnTo>
                    <a:pt x="0" y="23429"/>
                  </a:lnTo>
                  <a:lnTo>
                    <a:pt x="5547" y="23429"/>
                  </a:lnTo>
                  <a:cubicBezTo>
                    <a:pt x="15423" y="23429"/>
                    <a:pt x="23429" y="15423"/>
                    <a:pt x="23429" y="5547"/>
                  </a:cubicBezTo>
                  <a:lnTo>
                    <a:pt x="234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3"/>
            <p:cNvSpPr/>
            <p:nvPr/>
          </p:nvSpPr>
          <p:spPr>
            <a:xfrm rot="10800000" flipH="1">
              <a:off x="7180332" y="-264468"/>
              <a:ext cx="182290" cy="459422"/>
            </a:xfrm>
            <a:custGeom>
              <a:avLst/>
              <a:gdLst/>
              <a:ahLst/>
              <a:cxnLst/>
              <a:rect l="l" t="t" r="r" b="b"/>
              <a:pathLst>
                <a:path w="2047" h="5159" extrusionOk="0">
                  <a:moveTo>
                    <a:pt x="1" y="1"/>
                  </a:moveTo>
                  <a:lnTo>
                    <a:pt x="1" y="741"/>
                  </a:lnTo>
                  <a:lnTo>
                    <a:pt x="1582" y="4719"/>
                  </a:lnTo>
                  <a:cubicBezTo>
                    <a:pt x="1720" y="4869"/>
                    <a:pt x="1883" y="5020"/>
                    <a:pt x="2046" y="5158"/>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3"/>
            <p:cNvSpPr/>
            <p:nvPr/>
          </p:nvSpPr>
          <p:spPr>
            <a:xfrm rot="10800000" flipH="1">
              <a:off x="7180332" y="-324758"/>
              <a:ext cx="272768" cy="686239"/>
            </a:xfrm>
            <a:custGeom>
              <a:avLst/>
              <a:gdLst/>
              <a:ahLst/>
              <a:cxnLst/>
              <a:rect l="l" t="t" r="r" b="b"/>
              <a:pathLst>
                <a:path w="3063" h="7706" extrusionOk="0">
                  <a:moveTo>
                    <a:pt x="1" y="1"/>
                  </a:moveTo>
                  <a:lnTo>
                    <a:pt x="1" y="741"/>
                  </a:lnTo>
                  <a:lnTo>
                    <a:pt x="2674" y="7492"/>
                  </a:lnTo>
                  <a:cubicBezTo>
                    <a:pt x="2799" y="7568"/>
                    <a:pt x="2925" y="7643"/>
                    <a:pt x="3063" y="7706"/>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3"/>
            <p:cNvSpPr/>
            <p:nvPr/>
          </p:nvSpPr>
          <p:spPr>
            <a:xfrm rot="10800000" flipH="1">
              <a:off x="7180332" y="-358333"/>
              <a:ext cx="352114" cy="872893"/>
            </a:xfrm>
            <a:custGeom>
              <a:avLst/>
              <a:gdLst/>
              <a:ahLst/>
              <a:cxnLst/>
              <a:rect l="l" t="t" r="r" b="b"/>
              <a:pathLst>
                <a:path w="3954" h="9802" extrusionOk="0">
                  <a:moveTo>
                    <a:pt x="1" y="1"/>
                  </a:moveTo>
                  <a:lnTo>
                    <a:pt x="1" y="590"/>
                  </a:lnTo>
                  <a:lnTo>
                    <a:pt x="3615" y="9676"/>
                  </a:lnTo>
                  <a:cubicBezTo>
                    <a:pt x="3728" y="9726"/>
                    <a:pt x="3841" y="9764"/>
                    <a:pt x="3954" y="9801"/>
                  </a:cubicBezTo>
                  <a:lnTo>
                    <a:pt x="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3"/>
            <p:cNvSpPr/>
            <p:nvPr/>
          </p:nvSpPr>
          <p:spPr>
            <a:xfrm rot="10800000" flipH="1">
              <a:off x="7225036" y="-376143"/>
              <a:ext cx="380076" cy="890703"/>
            </a:xfrm>
            <a:custGeom>
              <a:avLst/>
              <a:gdLst/>
              <a:ahLst/>
              <a:cxnLst/>
              <a:rect l="l" t="t" r="r" b="b"/>
              <a:pathLst>
                <a:path w="4268" h="10002" extrusionOk="0">
                  <a:moveTo>
                    <a:pt x="1" y="1"/>
                  </a:moveTo>
                  <a:lnTo>
                    <a:pt x="3954" y="9939"/>
                  </a:lnTo>
                  <a:cubicBezTo>
                    <a:pt x="4067" y="9964"/>
                    <a:pt x="4167" y="9989"/>
                    <a:pt x="4267" y="10002"/>
                  </a:cubicBezTo>
                  <a:lnTo>
                    <a:pt x="3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3"/>
            <p:cNvSpPr/>
            <p:nvPr/>
          </p:nvSpPr>
          <p:spPr>
            <a:xfrm rot="10800000" flipH="1">
              <a:off x="7292091" y="-382911"/>
              <a:ext cx="382302" cy="897471"/>
            </a:xfrm>
            <a:custGeom>
              <a:avLst/>
              <a:gdLst/>
              <a:ahLst/>
              <a:cxnLst/>
              <a:rect l="l" t="t" r="r" b="b"/>
              <a:pathLst>
                <a:path w="4293" h="10078" extrusionOk="0">
                  <a:moveTo>
                    <a:pt x="1" y="1"/>
                  </a:moveTo>
                  <a:lnTo>
                    <a:pt x="3991" y="10065"/>
                  </a:lnTo>
                  <a:cubicBezTo>
                    <a:pt x="4092" y="10077"/>
                    <a:pt x="4192" y="10077"/>
                    <a:pt x="4293" y="10077"/>
                  </a:cubicBezTo>
                  <a:lnTo>
                    <a:pt x="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3"/>
            <p:cNvSpPr/>
            <p:nvPr/>
          </p:nvSpPr>
          <p:spPr>
            <a:xfrm rot="10800000" flipH="1">
              <a:off x="7358079" y="-383980"/>
              <a:ext cx="383371" cy="898540"/>
            </a:xfrm>
            <a:custGeom>
              <a:avLst/>
              <a:gdLst/>
              <a:ahLst/>
              <a:cxnLst/>
              <a:rect l="l" t="t" r="r" b="b"/>
              <a:pathLst>
                <a:path w="4305" h="10090" extrusionOk="0">
                  <a:moveTo>
                    <a:pt x="0" y="1"/>
                  </a:moveTo>
                  <a:lnTo>
                    <a:pt x="4003" y="10090"/>
                  </a:lnTo>
                  <a:lnTo>
                    <a:pt x="4304" y="10090"/>
                  </a:lnTo>
                  <a:lnTo>
                    <a:pt x="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3"/>
            <p:cNvSpPr/>
            <p:nvPr/>
          </p:nvSpPr>
          <p:spPr>
            <a:xfrm rot="10800000" flipH="1">
              <a:off x="7423977" y="-383980"/>
              <a:ext cx="383371" cy="898540"/>
            </a:xfrm>
            <a:custGeom>
              <a:avLst/>
              <a:gdLst/>
              <a:ahLst/>
              <a:cxnLst/>
              <a:rect l="l" t="t" r="r" b="b"/>
              <a:pathLst>
                <a:path w="4305" h="10090" extrusionOk="0">
                  <a:moveTo>
                    <a:pt x="1" y="1"/>
                  </a:moveTo>
                  <a:lnTo>
                    <a:pt x="4016" y="10090"/>
                  </a:lnTo>
                  <a:lnTo>
                    <a:pt x="4305" y="10090"/>
                  </a:lnTo>
                  <a:lnTo>
                    <a:pt x="2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3"/>
            <p:cNvSpPr/>
            <p:nvPr/>
          </p:nvSpPr>
          <p:spPr>
            <a:xfrm rot="10800000" flipH="1">
              <a:off x="7489875" y="-383980"/>
              <a:ext cx="383460" cy="898540"/>
            </a:xfrm>
            <a:custGeom>
              <a:avLst/>
              <a:gdLst/>
              <a:ahLst/>
              <a:cxnLst/>
              <a:rect l="l" t="t" r="r" b="b"/>
              <a:pathLst>
                <a:path w="4306" h="10090" extrusionOk="0">
                  <a:moveTo>
                    <a:pt x="1" y="1"/>
                  </a:moveTo>
                  <a:lnTo>
                    <a:pt x="4017" y="10090"/>
                  </a:lnTo>
                  <a:lnTo>
                    <a:pt x="4305" y="10090"/>
                  </a:lnTo>
                  <a:lnTo>
                    <a:pt x="30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3"/>
            <p:cNvSpPr/>
            <p:nvPr/>
          </p:nvSpPr>
          <p:spPr>
            <a:xfrm rot="10800000" flipH="1">
              <a:off x="7556931" y="-383980"/>
              <a:ext cx="382302" cy="898540"/>
            </a:xfrm>
            <a:custGeom>
              <a:avLst/>
              <a:gdLst/>
              <a:ahLst/>
              <a:cxnLst/>
              <a:rect l="l" t="t" r="r" b="b"/>
              <a:pathLst>
                <a:path w="4293" h="10090" extrusionOk="0">
                  <a:moveTo>
                    <a:pt x="1" y="1"/>
                  </a:moveTo>
                  <a:lnTo>
                    <a:pt x="4004" y="10090"/>
                  </a:lnTo>
                  <a:lnTo>
                    <a:pt x="4293" y="10090"/>
                  </a:lnTo>
                  <a:lnTo>
                    <a:pt x="289" y="13"/>
                  </a:lnTo>
                  <a:cubicBezTo>
                    <a:pt x="227" y="13"/>
                    <a:pt x="177" y="1"/>
                    <a:pt x="1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3"/>
            <p:cNvSpPr/>
            <p:nvPr/>
          </p:nvSpPr>
          <p:spPr>
            <a:xfrm rot="10800000" flipH="1">
              <a:off x="7623987" y="-383980"/>
              <a:ext cx="382302" cy="895156"/>
            </a:xfrm>
            <a:custGeom>
              <a:avLst/>
              <a:gdLst/>
              <a:ahLst/>
              <a:cxnLst/>
              <a:rect l="l" t="t" r="r" b="b"/>
              <a:pathLst>
                <a:path w="4293" h="10052" extrusionOk="0">
                  <a:moveTo>
                    <a:pt x="1" y="0"/>
                  </a:moveTo>
                  <a:lnTo>
                    <a:pt x="3991" y="10052"/>
                  </a:lnTo>
                  <a:lnTo>
                    <a:pt x="4293" y="10052"/>
                  </a:lnTo>
                  <a:lnTo>
                    <a:pt x="315" y="50"/>
                  </a:lnTo>
                  <a:cubicBezTo>
                    <a:pt x="214" y="25"/>
                    <a:pt x="101" y="13"/>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3"/>
            <p:cNvSpPr/>
            <p:nvPr/>
          </p:nvSpPr>
          <p:spPr>
            <a:xfrm rot="10800000" flipH="1">
              <a:off x="7695495" y="-383979"/>
              <a:ext cx="376692" cy="881798"/>
            </a:xfrm>
            <a:custGeom>
              <a:avLst/>
              <a:gdLst/>
              <a:ahLst/>
              <a:cxnLst/>
              <a:rect l="l" t="t" r="r" b="b"/>
              <a:pathLst>
                <a:path w="4230" h="9902" extrusionOk="0">
                  <a:moveTo>
                    <a:pt x="1" y="1"/>
                  </a:moveTo>
                  <a:lnTo>
                    <a:pt x="3941" y="9902"/>
                  </a:lnTo>
                  <a:lnTo>
                    <a:pt x="4230" y="9902"/>
                  </a:lnTo>
                  <a:lnTo>
                    <a:pt x="327" y="101"/>
                  </a:lnTo>
                  <a:cubicBezTo>
                    <a:pt x="227" y="64"/>
                    <a:pt x="114" y="26"/>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3"/>
            <p:cNvSpPr/>
            <p:nvPr/>
          </p:nvSpPr>
          <p:spPr>
            <a:xfrm rot="10800000" flipH="1">
              <a:off x="7772614" y="-296797"/>
              <a:ext cx="305183" cy="767811"/>
            </a:xfrm>
            <a:custGeom>
              <a:avLst/>
              <a:gdLst/>
              <a:ahLst/>
              <a:cxnLst/>
              <a:rect l="l" t="t" r="r" b="b"/>
              <a:pathLst>
                <a:path w="3427" h="8622" extrusionOk="0">
                  <a:moveTo>
                    <a:pt x="1" y="1"/>
                  </a:moveTo>
                  <a:lnTo>
                    <a:pt x="3427" y="8622"/>
                  </a:lnTo>
                  <a:lnTo>
                    <a:pt x="3427" y="7882"/>
                  </a:lnTo>
                  <a:lnTo>
                    <a:pt x="365" y="177"/>
                  </a:lnTo>
                  <a:cubicBezTo>
                    <a:pt x="239" y="114"/>
                    <a:pt x="126" y="5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3"/>
            <p:cNvSpPr/>
            <p:nvPr/>
          </p:nvSpPr>
          <p:spPr>
            <a:xfrm rot="10800000" flipH="1">
              <a:off x="7857569" y="-130357"/>
              <a:ext cx="220227" cy="553283"/>
            </a:xfrm>
            <a:custGeom>
              <a:avLst/>
              <a:gdLst/>
              <a:ahLst/>
              <a:cxnLst/>
              <a:rect l="l" t="t" r="r" b="b"/>
              <a:pathLst>
                <a:path w="2473" h="6213" extrusionOk="0">
                  <a:moveTo>
                    <a:pt x="1" y="1"/>
                  </a:moveTo>
                  <a:lnTo>
                    <a:pt x="2473" y="6212"/>
                  </a:lnTo>
                  <a:lnTo>
                    <a:pt x="2473" y="5472"/>
                  </a:lnTo>
                  <a:lnTo>
                    <a:pt x="415" y="314"/>
                  </a:lnTo>
                  <a:cubicBezTo>
                    <a:pt x="289" y="201"/>
                    <a:pt x="151" y="10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3"/>
            <p:cNvSpPr/>
            <p:nvPr/>
          </p:nvSpPr>
          <p:spPr>
            <a:xfrm rot="10800000" flipH="1">
              <a:off x="7962650" y="39556"/>
              <a:ext cx="114076" cy="287283"/>
            </a:xfrm>
            <a:custGeom>
              <a:avLst/>
              <a:gdLst/>
              <a:ahLst/>
              <a:cxnLst/>
              <a:rect l="l" t="t" r="r" b="b"/>
              <a:pathLst>
                <a:path w="1281" h="3226" extrusionOk="0">
                  <a:moveTo>
                    <a:pt x="0" y="1"/>
                  </a:moveTo>
                  <a:lnTo>
                    <a:pt x="1280" y="3226"/>
                  </a:lnTo>
                  <a:cubicBezTo>
                    <a:pt x="1192" y="2009"/>
                    <a:pt x="728" y="89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400"/>
              <a:buFont typeface="Exo Thin"/>
              <a:buNone/>
              <a:defRPr sz="3400">
                <a:solidFill>
                  <a:schemeClr val="lt1"/>
                </a:solidFill>
                <a:latin typeface="Exo Thin"/>
                <a:ea typeface="Exo Thin"/>
                <a:cs typeface="Exo Thin"/>
                <a:sym typeface="Exo Thin"/>
              </a:defRPr>
            </a:lvl1pPr>
            <a:lvl2pPr lvl="1">
              <a:spcBef>
                <a:spcPts val="0"/>
              </a:spcBef>
              <a:spcAft>
                <a:spcPts val="0"/>
              </a:spcAft>
              <a:buClr>
                <a:schemeClr val="lt1"/>
              </a:buClr>
              <a:buSzPts val="3400"/>
              <a:buFont typeface="Exo Thin"/>
              <a:buNone/>
              <a:defRPr sz="3400">
                <a:solidFill>
                  <a:schemeClr val="lt1"/>
                </a:solidFill>
                <a:latin typeface="Exo Thin"/>
                <a:ea typeface="Exo Thin"/>
                <a:cs typeface="Exo Thin"/>
                <a:sym typeface="Exo Thin"/>
              </a:defRPr>
            </a:lvl2pPr>
            <a:lvl3pPr lvl="2">
              <a:spcBef>
                <a:spcPts val="0"/>
              </a:spcBef>
              <a:spcAft>
                <a:spcPts val="0"/>
              </a:spcAft>
              <a:buClr>
                <a:schemeClr val="lt1"/>
              </a:buClr>
              <a:buSzPts val="3400"/>
              <a:buFont typeface="Exo Thin"/>
              <a:buNone/>
              <a:defRPr sz="3400">
                <a:solidFill>
                  <a:schemeClr val="lt1"/>
                </a:solidFill>
                <a:latin typeface="Exo Thin"/>
                <a:ea typeface="Exo Thin"/>
                <a:cs typeface="Exo Thin"/>
                <a:sym typeface="Exo Thin"/>
              </a:defRPr>
            </a:lvl3pPr>
            <a:lvl4pPr lvl="3">
              <a:spcBef>
                <a:spcPts val="0"/>
              </a:spcBef>
              <a:spcAft>
                <a:spcPts val="0"/>
              </a:spcAft>
              <a:buClr>
                <a:schemeClr val="lt1"/>
              </a:buClr>
              <a:buSzPts val="3400"/>
              <a:buFont typeface="Exo Thin"/>
              <a:buNone/>
              <a:defRPr sz="3400">
                <a:solidFill>
                  <a:schemeClr val="lt1"/>
                </a:solidFill>
                <a:latin typeface="Exo Thin"/>
                <a:ea typeface="Exo Thin"/>
                <a:cs typeface="Exo Thin"/>
                <a:sym typeface="Exo Thin"/>
              </a:defRPr>
            </a:lvl4pPr>
            <a:lvl5pPr lvl="4">
              <a:spcBef>
                <a:spcPts val="0"/>
              </a:spcBef>
              <a:spcAft>
                <a:spcPts val="0"/>
              </a:spcAft>
              <a:buClr>
                <a:schemeClr val="lt1"/>
              </a:buClr>
              <a:buSzPts val="3400"/>
              <a:buFont typeface="Exo Thin"/>
              <a:buNone/>
              <a:defRPr sz="3400">
                <a:solidFill>
                  <a:schemeClr val="lt1"/>
                </a:solidFill>
                <a:latin typeface="Exo Thin"/>
                <a:ea typeface="Exo Thin"/>
                <a:cs typeface="Exo Thin"/>
                <a:sym typeface="Exo Thin"/>
              </a:defRPr>
            </a:lvl5pPr>
            <a:lvl6pPr lvl="5">
              <a:spcBef>
                <a:spcPts val="0"/>
              </a:spcBef>
              <a:spcAft>
                <a:spcPts val="0"/>
              </a:spcAft>
              <a:buClr>
                <a:schemeClr val="lt1"/>
              </a:buClr>
              <a:buSzPts val="3400"/>
              <a:buFont typeface="Exo Thin"/>
              <a:buNone/>
              <a:defRPr sz="3400">
                <a:solidFill>
                  <a:schemeClr val="lt1"/>
                </a:solidFill>
                <a:latin typeface="Exo Thin"/>
                <a:ea typeface="Exo Thin"/>
                <a:cs typeface="Exo Thin"/>
                <a:sym typeface="Exo Thin"/>
              </a:defRPr>
            </a:lvl6pPr>
            <a:lvl7pPr lvl="6">
              <a:spcBef>
                <a:spcPts val="0"/>
              </a:spcBef>
              <a:spcAft>
                <a:spcPts val="0"/>
              </a:spcAft>
              <a:buClr>
                <a:schemeClr val="lt1"/>
              </a:buClr>
              <a:buSzPts val="3400"/>
              <a:buFont typeface="Exo Thin"/>
              <a:buNone/>
              <a:defRPr sz="3400">
                <a:solidFill>
                  <a:schemeClr val="lt1"/>
                </a:solidFill>
                <a:latin typeface="Exo Thin"/>
                <a:ea typeface="Exo Thin"/>
                <a:cs typeface="Exo Thin"/>
                <a:sym typeface="Exo Thin"/>
              </a:defRPr>
            </a:lvl7pPr>
            <a:lvl8pPr lvl="7">
              <a:spcBef>
                <a:spcPts val="0"/>
              </a:spcBef>
              <a:spcAft>
                <a:spcPts val="0"/>
              </a:spcAft>
              <a:buClr>
                <a:schemeClr val="lt1"/>
              </a:buClr>
              <a:buSzPts val="3400"/>
              <a:buFont typeface="Exo Thin"/>
              <a:buNone/>
              <a:defRPr sz="3400">
                <a:solidFill>
                  <a:schemeClr val="lt1"/>
                </a:solidFill>
                <a:latin typeface="Exo Thin"/>
                <a:ea typeface="Exo Thin"/>
                <a:cs typeface="Exo Thin"/>
                <a:sym typeface="Exo Thin"/>
              </a:defRPr>
            </a:lvl8pPr>
            <a:lvl9pPr lvl="8">
              <a:spcBef>
                <a:spcPts val="0"/>
              </a:spcBef>
              <a:spcAft>
                <a:spcPts val="0"/>
              </a:spcAft>
              <a:buClr>
                <a:schemeClr val="lt1"/>
              </a:buClr>
              <a:buSzPts val="3400"/>
              <a:buFont typeface="Exo Thin"/>
              <a:buNone/>
              <a:defRPr sz="3400">
                <a:solidFill>
                  <a:schemeClr val="lt1"/>
                </a:solidFill>
                <a:latin typeface="Exo Thin"/>
                <a:ea typeface="Exo Thin"/>
                <a:cs typeface="Exo Thin"/>
                <a:sym typeface="Exo Thin"/>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1pPr>
            <a:lvl2pPr marL="914400" lvl="1"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marL="1371600" lvl="2"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marL="1828800" lvl="3"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marL="2286000" lvl="4"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marL="2743200" lvl="5"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marL="3200400" lvl="6"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marL="3657600" lvl="7"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marL="4114800" lvl="8" indent="-317500">
              <a:lnSpc>
                <a:spcPct val="100000"/>
              </a:lnSpc>
              <a:spcBef>
                <a:spcPts val="1600"/>
              </a:spcBef>
              <a:spcAft>
                <a:spcPts val="1600"/>
              </a:spcAft>
              <a:buClr>
                <a:schemeClr val="dk2"/>
              </a:buClr>
              <a:buSzPts val="1400"/>
              <a:buFont typeface="Poppins"/>
              <a:buChar char="■"/>
              <a:defRPr>
                <a:solidFill>
                  <a:schemeClr val="dk2"/>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2" r:id="rId2"/>
    <p:sldLayoutId id="2147483659" r:id="rId3"/>
    <p:sldLayoutId id="2147483661" r:id="rId4"/>
    <p:sldLayoutId id="2147483662" r:id="rId5"/>
    <p:sldLayoutId id="2147483663" r:id="rId6"/>
    <p:sldLayoutId id="2147483664" r:id="rId7"/>
    <p:sldLayoutId id="2147483666" r:id="rId8"/>
    <p:sldLayoutId id="2147483669" r:id="rId9"/>
    <p:sldLayoutId id="2147483670" r:id="rId10"/>
    <p:sldLayoutId id="2147483671" r:id="rId11"/>
    <p:sldLayoutId id="2147483672" r:id="rId12"/>
    <p:sldLayoutId id="2147483674" r:id="rId13"/>
    <p:sldLayoutId id="2147483675" r:id="rId14"/>
    <p:sldLayoutId id="2147483677" r:id="rId15"/>
    <p:sldLayoutId id="2147483678" r:id="rId16"/>
    <p:sldLayoutId id="2147483680" r:id="rId17"/>
    <p:sldLayoutId id="2147483681" r:id="rId18"/>
    <p:sldLayoutId id="2147483682" r:id="rId19"/>
    <p:sldLayoutId id="2147483684" r:id="rId20"/>
    <p:sldLayoutId id="2147483688" r:id="rId21"/>
    <p:sldLayoutId id="2147483693" r:id="rId22"/>
  </p:sldLayoutIdLst>
  <mc:AlternateContent xmlns:mc="http://schemas.openxmlformats.org/markup-compatibility/2006" xmlns:p14="http://schemas.microsoft.com/office/powerpoint/2010/main">
    <mc:Choice Requires="p14">
      <p:transition spd="slow">
        <p:fade thruBlk="1"/>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ideo" Target="file:///D:\kieuthu\bai%2044\thidu%207.wmv" TargetMode="Externa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ôi trường sống của sinh vậ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3003823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022" y="0"/>
            <a:ext cx="9067800" cy="523220"/>
          </a:xfrm>
          <a:prstGeom prst="rect">
            <a:avLst/>
          </a:prstGeom>
        </p:spPr>
        <p:txBody>
          <a:bodyPr wrap="square">
            <a:spAutoFit/>
          </a:bodyPr>
          <a:lstStyle/>
          <a:p>
            <a:r>
              <a:rPr lang="vi-VN" sz="2800" b="1">
                <a:solidFill>
                  <a:srgbClr val="FF0000"/>
                </a:solidFill>
                <a:latin typeface="+mj-lt"/>
              </a:rPr>
              <a:t>Ảnh hưởng của các nhân tố sinh thái lên đời sống sinh vật</a:t>
            </a:r>
            <a:endParaRPr lang="en-US" b="1"/>
          </a:p>
        </p:txBody>
      </p:sp>
      <p:pic>
        <p:nvPicPr>
          <p:cNvPr id="9" name="Picture 4" descr="ot%20dep">
            <a:extLst>
              <a:ext uri="{FF2B5EF4-FFF2-40B4-BE49-F238E27FC236}">
                <a16:creationId xmlns:a16="http://schemas.microsoft.com/office/drawing/2014/main" id="{756389C0-042F-4456-8965-F85CCE57C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41851"/>
            <a:ext cx="4139688" cy="3556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1371600" y="4287722"/>
            <a:ext cx="2514600" cy="523220"/>
          </a:xfrm>
          <a:prstGeom prst="rect">
            <a:avLst/>
          </a:prstGeom>
        </p:spPr>
        <p:txBody>
          <a:bodyPr wrap="square">
            <a:spAutoFit/>
          </a:bodyPr>
          <a:lstStyle/>
          <a:p>
            <a:r>
              <a:rPr lang="vi-VN" sz="2800" b="1">
                <a:solidFill>
                  <a:srgbClr val="4707FD"/>
                </a:solidFill>
                <a:latin typeface="+mj-lt"/>
              </a:rPr>
              <a:t>Cây ưa sáng</a:t>
            </a:r>
            <a:endParaRPr lang="en-US" b="1">
              <a:solidFill>
                <a:srgbClr val="4707FD"/>
              </a:solidFill>
            </a:endParaRPr>
          </a:p>
        </p:txBody>
      </p:sp>
      <p:pic>
        <p:nvPicPr>
          <p:cNvPr id="17" name="Picture 5" descr="phong lan"/>
          <p:cNvPicPr>
            <a:picLocks noChangeAspect="1"/>
          </p:cNvPicPr>
          <p:nvPr/>
        </p:nvPicPr>
        <p:blipFill>
          <a:blip r:embed="rId3"/>
          <a:stretch>
            <a:fillRect/>
          </a:stretch>
        </p:blipFill>
        <p:spPr>
          <a:xfrm>
            <a:off x="4396957" y="653593"/>
            <a:ext cx="4625690" cy="3544864"/>
          </a:xfrm>
          <a:prstGeom prst="rect">
            <a:avLst/>
          </a:prstGeom>
          <a:noFill/>
          <a:ln w="9525" cap="flat" cmpd="sng">
            <a:solidFill>
              <a:srgbClr val="FF3300"/>
            </a:solidFill>
            <a:prstDash val="solid"/>
            <a:miter/>
            <a:headEnd type="none" w="med" len="med"/>
            <a:tailEnd type="none" w="med" len="med"/>
          </a:ln>
        </p:spPr>
      </p:pic>
      <p:sp>
        <p:nvSpPr>
          <p:cNvPr id="21" name="Text Box 25"/>
          <p:cNvSpPr txBox="1"/>
          <p:nvPr/>
        </p:nvSpPr>
        <p:spPr>
          <a:xfrm>
            <a:off x="4396957" y="3936093"/>
            <a:ext cx="1581541" cy="307777"/>
          </a:xfrm>
          <a:prstGeom prst="rect">
            <a:avLst/>
          </a:prstGeom>
          <a:solidFill>
            <a:schemeClr val="bg1"/>
          </a:solidFill>
          <a:ln w="9525">
            <a:noFill/>
          </a:ln>
        </p:spPr>
        <p:txBody>
          <a:bodyPr wrap="square">
            <a:spAutoFit/>
          </a:bodyPr>
          <a:lstStyle/>
          <a:p>
            <a:pPr algn="ctr"/>
            <a:r>
              <a:rPr b="1">
                <a:solidFill>
                  <a:schemeClr val="tx2"/>
                </a:solidFill>
                <a:latin typeface="Arial" panose="020B0604020202020204" pitchFamily="34" charset="0"/>
              </a:rPr>
              <a:t>Cây</a:t>
            </a:r>
            <a:r>
              <a:rPr lang="vi-VN" b="1">
                <a:solidFill>
                  <a:schemeClr val="tx2"/>
                </a:solidFill>
                <a:latin typeface="Arial" panose="020B0604020202020204" pitchFamily="34" charset="0"/>
              </a:rPr>
              <a:t> phong lan</a:t>
            </a:r>
            <a:endParaRPr b="1" dirty="0">
              <a:solidFill>
                <a:schemeClr val="tx2"/>
              </a:solidFill>
              <a:latin typeface="Arial" panose="020B0604020202020204" pitchFamily="34" charset="0"/>
            </a:endParaRPr>
          </a:p>
        </p:txBody>
      </p:sp>
      <p:sp>
        <p:nvSpPr>
          <p:cNvPr id="22" name="Text Box 25"/>
          <p:cNvSpPr txBox="1"/>
          <p:nvPr/>
        </p:nvSpPr>
        <p:spPr>
          <a:xfrm>
            <a:off x="199931" y="3936093"/>
            <a:ext cx="1019269" cy="307777"/>
          </a:xfrm>
          <a:prstGeom prst="rect">
            <a:avLst/>
          </a:prstGeom>
          <a:solidFill>
            <a:schemeClr val="bg1"/>
          </a:solidFill>
          <a:ln w="9525">
            <a:noFill/>
          </a:ln>
        </p:spPr>
        <p:txBody>
          <a:bodyPr wrap="square">
            <a:spAutoFit/>
          </a:bodyPr>
          <a:lstStyle/>
          <a:p>
            <a:pPr algn="ctr"/>
            <a:r>
              <a:rPr b="1">
                <a:solidFill>
                  <a:schemeClr val="tx2"/>
                </a:solidFill>
                <a:latin typeface="Arial" panose="020B0604020202020204" pitchFamily="34" charset="0"/>
              </a:rPr>
              <a:t>Cây</a:t>
            </a:r>
            <a:r>
              <a:rPr lang="vi-VN" b="1">
                <a:solidFill>
                  <a:schemeClr val="tx2"/>
                </a:solidFill>
                <a:latin typeface="Arial" panose="020B0604020202020204" pitchFamily="34" charset="0"/>
              </a:rPr>
              <a:t> ớt</a:t>
            </a:r>
            <a:endParaRPr b="1" dirty="0">
              <a:solidFill>
                <a:schemeClr val="tx2"/>
              </a:solidFill>
              <a:latin typeface="Arial" panose="020B0604020202020204" pitchFamily="34" charset="0"/>
            </a:endParaRPr>
          </a:p>
        </p:txBody>
      </p:sp>
      <p:sp>
        <p:nvSpPr>
          <p:cNvPr id="23" name="Rectangle 22"/>
          <p:cNvSpPr/>
          <p:nvPr/>
        </p:nvSpPr>
        <p:spPr>
          <a:xfrm>
            <a:off x="5638800" y="4287722"/>
            <a:ext cx="2514600" cy="523220"/>
          </a:xfrm>
          <a:prstGeom prst="rect">
            <a:avLst/>
          </a:prstGeom>
        </p:spPr>
        <p:txBody>
          <a:bodyPr wrap="square">
            <a:spAutoFit/>
          </a:bodyPr>
          <a:lstStyle/>
          <a:p>
            <a:r>
              <a:rPr lang="vi-VN" sz="2800" b="1">
                <a:solidFill>
                  <a:srgbClr val="4707FD"/>
                </a:solidFill>
                <a:latin typeface="+mj-lt"/>
              </a:rPr>
              <a:t>Cây ưa bóng</a:t>
            </a:r>
            <a:endParaRPr lang="en-US" b="1">
              <a:solidFill>
                <a:srgbClr val="4707FD"/>
              </a:solidFill>
            </a:endParaRPr>
          </a:p>
        </p:txBody>
      </p:sp>
    </p:spTree>
    <p:extLst>
      <p:ext uri="{BB962C8B-B14F-4D97-AF65-F5344CB8AC3E}">
        <p14:creationId xmlns:p14="http://schemas.microsoft.com/office/powerpoint/2010/main" val="3873273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4" descr="imagesCAG2KA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98" y="595574"/>
            <a:ext cx="3962402" cy="2327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img03475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8" y="2952750"/>
            <a:ext cx="3962402" cy="195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Loai%20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595574"/>
            <a:ext cx="4114800" cy="426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47802" y="42742"/>
            <a:ext cx="3886200" cy="523220"/>
          </a:xfrm>
          <a:prstGeom prst="rect">
            <a:avLst/>
          </a:prstGeom>
        </p:spPr>
        <p:txBody>
          <a:bodyPr wrap="square">
            <a:spAutoFit/>
          </a:bodyPr>
          <a:lstStyle/>
          <a:p>
            <a:r>
              <a:rPr lang="vi-VN" sz="2800" b="1">
                <a:solidFill>
                  <a:srgbClr val="4707FD"/>
                </a:solidFill>
                <a:latin typeface="+mj-lt"/>
              </a:rPr>
              <a:t>ĐV hoạt động ban ngày</a:t>
            </a:r>
            <a:endParaRPr lang="en-US" b="1">
              <a:solidFill>
                <a:srgbClr val="4707FD"/>
              </a:solidFill>
            </a:endParaRPr>
          </a:p>
        </p:txBody>
      </p:sp>
      <p:sp>
        <p:nvSpPr>
          <p:cNvPr id="7" name="Rectangle 6"/>
          <p:cNvSpPr/>
          <p:nvPr/>
        </p:nvSpPr>
        <p:spPr>
          <a:xfrm>
            <a:off x="4648200" y="6528"/>
            <a:ext cx="3886200" cy="523220"/>
          </a:xfrm>
          <a:prstGeom prst="rect">
            <a:avLst/>
          </a:prstGeom>
        </p:spPr>
        <p:txBody>
          <a:bodyPr wrap="square">
            <a:spAutoFit/>
          </a:bodyPr>
          <a:lstStyle/>
          <a:p>
            <a:r>
              <a:rPr lang="vi-VN" sz="2800" b="1">
                <a:solidFill>
                  <a:srgbClr val="4707FD"/>
                </a:solidFill>
                <a:latin typeface="+mj-lt"/>
              </a:rPr>
              <a:t>ĐV hoạt động ban đêm</a:t>
            </a:r>
            <a:endParaRPr lang="en-US" b="1">
              <a:solidFill>
                <a:srgbClr val="4707FD"/>
              </a:solidFill>
            </a:endParaRPr>
          </a:p>
        </p:txBody>
      </p:sp>
    </p:spTree>
    <p:extLst>
      <p:ext uri="{BB962C8B-B14F-4D97-AF65-F5344CB8AC3E}">
        <p14:creationId xmlns:p14="http://schemas.microsoft.com/office/powerpoint/2010/main" val="292449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strips(down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edge">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DMIN\Desktop\anh\sutu-sanmo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393" y="394909"/>
            <a:ext cx="3792208" cy="2253041"/>
          </a:xfrm>
          <a:prstGeom prst="rect">
            <a:avLst/>
          </a:prstGeom>
          <a:ln w="9525">
            <a:solidFill>
              <a:srgbClr val="000000"/>
            </a:solidFill>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6393" y="2734190"/>
            <a:ext cx="3839738" cy="2183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thidu 7.wmv">
            <a:hlinkClick r:id="" action="ppaction://media"/>
          </p:cNvPr>
          <p:cNvPicPr>
            <a:picLocks noRot="1" noChangeAspect="1" noChangeArrowheads="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4588598" y="394909"/>
            <a:ext cx="3869602" cy="2253041"/>
          </a:xfrm>
          <a:prstGeom prst="rect">
            <a:avLst/>
          </a:prstGeom>
          <a:noFill/>
          <a:ln w="38100" cmpd="dbl">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8598" y="2821501"/>
            <a:ext cx="3886200" cy="2095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4698" y="-40252"/>
            <a:ext cx="9067800" cy="523220"/>
          </a:xfrm>
          <a:prstGeom prst="rect">
            <a:avLst/>
          </a:prstGeom>
        </p:spPr>
        <p:txBody>
          <a:bodyPr wrap="square">
            <a:spAutoFit/>
          </a:bodyPr>
          <a:lstStyle/>
          <a:p>
            <a:r>
              <a:rPr lang="vi-VN" sz="2800" b="1">
                <a:solidFill>
                  <a:srgbClr val="FF0000"/>
                </a:solidFill>
                <a:latin typeface="+mj-lt"/>
              </a:rPr>
              <a:t>Ảnh hưởng của các nhân tố sinh thái lên đời sống sinh vật</a:t>
            </a:r>
            <a:endParaRPr lang="en-US" b="1"/>
          </a:p>
        </p:txBody>
      </p:sp>
    </p:spTree>
    <p:extLst>
      <p:ext uri="{BB962C8B-B14F-4D97-AF65-F5344CB8AC3E}">
        <p14:creationId xmlns:p14="http://schemas.microsoft.com/office/powerpoint/2010/main" val="210397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8"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trong rung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3960" y="631951"/>
            <a:ext cx="3463011" cy="2057400"/>
          </a:xfrm>
          <a:prstGeom prst="rect">
            <a:avLst/>
          </a:prstGeom>
          <a:noFill/>
          <a:ln w="9525">
            <a:solidFill>
              <a:srgbClr val="FF33CC"/>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descr="d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3959" y="2778747"/>
            <a:ext cx="3463011" cy="2150023"/>
          </a:xfrm>
          <a:prstGeom prst="rect">
            <a:avLst/>
          </a:prstGeom>
          <a:noFill/>
          <a:ln w="9525">
            <a:solidFill>
              <a:srgbClr val="FF33CC"/>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pha rung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631951"/>
            <a:ext cx="3543445" cy="1870106"/>
          </a:xfrm>
          <a:prstGeom prst="rect">
            <a:avLst/>
          </a:prstGeom>
          <a:noFill/>
          <a:ln w="9525">
            <a:solidFill>
              <a:srgbClr val="FF33CC"/>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4" descr="ra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422" y="2718970"/>
            <a:ext cx="3573623" cy="2209800"/>
          </a:xfrm>
          <a:prstGeom prst="rect">
            <a:avLst/>
          </a:prstGeom>
          <a:noFill/>
          <a:ln w="9525">
            <a:solidFill>
              <a:srgbClr val="FF33CC"/>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938543" y="-8870"/>
            <a:ext cx="7277100" cy="523220"/>
          </a:xfrm>
          <a:prstGeom prst="rect">
            <a:avLst/>
          </a:prstGeom>
        </p:spPr>
        <p:txBody>
          <a:bodyPr wrap="square">
            <a:spAutoFit/>
          </a:bodyPr>
          <a:lstStyle/>
          <a:p>
            <a:r>
              <a:rPr lang="vi-VN" sz="2800" b="1">
                <a:solidFill>
                  <a:srgbClr val="FF0000"/>
                </a:solidFill>
                <a:latin typeface="+mj-lt"/>
              </a:rPr>
              <a:t>Tác động của con người đến môi trường</a:t>
            </a:r>
            <a:endParaRPr lang="en-US" b="1"/>
          </a:p>
        </p:txBody>
      </p:sp>
    </p:spTree>
    <p:extLst>
      <p:ext uri="{BB962C8B-B14F-4D97-AF65-F5344CB8AC3E}">
        <p14:creationId xmlns:p14="http://schemas.microsoft.com/office/powerpoint/2010/main" val="2680580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819150"/>
            <a:ext cx="8382000" cy="2246769"/>
          </a:xfrm>
          <a:prstGeom prst="rect">
            <a:avLst/>
          </a:prstGeom>
        </p:spPr>
        <p:txBody>
          <a:bodyPr wrap="square">
            <a:spAutoFit/>
          </a:bodyPr>
          <a:lstStyle/>
          <a:p>
            <a:pPr algn="just"/>
            <a:r>
              <a:rPr lang="vi-VN" sz="2800">
                <a:solidFill>
                  <a:srgbClr val="FF0000"/>
                </a:solidFill>
                <a:latin typeface="+mj-lt"/>
                <a:ea typeface="Calibri" panose="020F0502020204030204" pitchFamily="34" charset="0"/>
                <a:cs typeface="Times New Roman" panose="02020603050405020304" pitchFamily="18" charset="0"/>
              </a:rPr>
              <a:t>      ?1. Các nhân tố sinh thái có ảnh hưởng như thế nào đến đời sống sinh vật?</a:t>
            </a:r>
            <a:endParaRPr lang="en-US" sz="2800">
              <a:solidFill>
                <a:srgbClr val="FF0000"/>
              </a:solidFill>
              <a:latin typeface="+mj-lt"/>
              <a:ea typeface="Times New Roman" panose="02020603050405020304" pitchFamily="18" charset="0"/>
              <a:cs typeface="Times New Roman" panose="02020603050405020304" pitchFamily="18" charset="0"/>
            </a:endParaRPr>
          </a:p>
          <a:p>
            <a:pPr algn="just"/>
            <a:r>
              <a:rPr lang="vi-VN" sz="2800">
                <a:solidFill>
                  <a:srgbClr val="FF0000"/>
                </a:solidFill>
                <a:latin typeface="+mj-lt"/>
                <a:ea typeface="Calibri" panose="020F0502020204030204" pitchFamily="34" charset="0"/>
                <a:cs typeface="Times New Roman" panose="02020603050405020304" pitchFamily="18" charset="0"/>
              </a:rPr>
              <a:t>      ?2. Tại sao nói trong nhóm nhân tố hữu sinh thì con người là nhân tố có ảnh hưởng lớn nhất tới đời sống của nhiều loài sinh vật?</a:t>
            </a:r>
            <a:endParaRPr lang="en-US" sz="2800">
              <a:solidFill>
                <a:srgbClr val="FF0000"/>
              </a:solidFill>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2280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204432"/>
            <a:ext cx="5181600" cy="3743797"/>
          </a:xfrm>
          <a:prstGeom prst="rect">
            <a:avLst/>
          </a:prstGeom>
        </p:spPr>
      </p:pic>
      <p:sp>
        <p:nvSpPr>
          <p:cNvPr id="4" name="Rectangle 3"/>
          <p:cNvSpPr/>
          <p:nvPr/>
        </p:nvSpPr>
        <p:spPr>
          <a:xfrm>
            <a:off x="152400" y="216572"/>
            <a:ext cx="3657600" cy="4524315"/>
          </a:xfrm>
          <a:prstGeom prst="rect">
            <a:avLst/>
          </a:prstGeom>
        </p:spPr>
        <p:txBody>
          <a:bodyPr wrap="square">
            <a:spAutoFit/>
          </a:bodyPr>
          <a:lstStyle/>
          <a:p>
            <a:pPr algn="just"/>
            <a:r>
              <a:rPr lang="vi-VN" sz="24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Quan sát H41.3 SGK/T172 và cho biết cá rô phi ở Việt Nam có thể</a:t>
            </a:r>
            <a:r>
              <a:rPr lang="en-US" sz="24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a:p>
            <a:pPr algn="just"/>
            <a:r>
              <a:rPr lang="vi-VN" sz="24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Sống và phát triển trong khoảng nhiệt độ nào?</a:t>
            </a:r>
            <a:endParaRPr lang="en-US" sz="240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a:p>
            <a:pPr algn="just"/>
            <a:r>
              <a:rPr lang="vi-VN" sz="24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Sinh trưởng và phát triển thuận lợi ở khoảng nhiệt độ nào?</a:t>
            </a:r>
            <a:endParaRPr lang="en-US" sz="240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a:p>
            <a:pPr algn="just"/>
            <a:r>
              <a:rPr lang="vi-VN" sz="24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 Sinh trưởng và phát triển thuận lợi nhất ở nhiệt độ nào?</a:t>
            </a:r>
            <a:endParaRPr lang="en-US" sz="240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a:p>
            <a:pPr algn="just"/>
            <a:r>
              <a:rPr lang="vi-VN" sz="24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?4. Giới hạn sinh thái là gì?</a:t>
            </a:r>
            <a:endParaRPr lang="en-US" sz="240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9791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1626810"/>
            <a:ext cx="5867400" cy="3307140"/>
          </a:xfrm>
          <a:prstGeom prst="rect">
            <a:avLst/>
          </a:prstGeom>
        </p:spPr>
      </p:pic>
      <p:sp>
        <p:nvSpPr>
          <p:cNvPr id="4" name="Rectangle 3"/>
          <p:cNvSpPr/>
          <p:nvPr/>
        </p:nvSpPr>
        <p:spPr>
          <a:xfrm>
            <a:off x="228600" y="57150"/>
            <a:ext cx="8382000" cy="1631216"/>
          </a:xfrm>
          <a:prstGeom prst="rect">
            <a:avLst/>
          </a:prstGeom>
          <a:solidFill>
            <a:schemeClr val="tx1"/>
          </a:solidFill>
        </p:spPr>
        <p:txBody>
          <a:bodyPr wrap="square">
            <a:spAutoFit/>
          </a:bodyPr>
          <a:lstStyle/>
          <a:p>
            <a:pPr algn="just"/>
            <a:r>
              <a:rPr lang="vi-VN" sz="2400">
                <a:solidFill>
                  <a:srgbClr val="FF0000"/>
                </a:solidFill>
                <a:latin typeface="+mj-lt"/>
                <a:ea typeface="Times New Roman" panose="02020603050405020304" pitchFamily="18" charset="0"/>
                <a:cs typeface="Times New Roman" panose="02020603050405020304" pitchFamily="18" charset="0"/>
              </a:rPr>
              <a:t>?1. Ở một địa phương người ta có ý định nhập nội ba loài cá A,B,C về nuôi. Nhiệt độ trung bình tại đây dao động từ 15</a:t>
            </a:r>
            <a:r>
              <a:rPr lang="vi-VN" sz="2400" baseline="30000">
                <a:solidFill>
                  <a:srgbClr val="FF0000"/>
                </a:solidFill>
                <a:latin typeface="+mj-lt"/>
              </a:rPr>
              <a:t>0</a:t>
            </a:r>
            <a:r>
              <a:rPr lang="vi-VN" sz="2400">
                <a:solidFill>
                  <a:srgbClr val="FF0000"/>
                </a:solidFill>
                <a:latin typeface="+mj-lt"/>
              </a:rPr>
              <a:t>C</a:t>
            </a:r>
            <a:r>
              <a:rPr lang="vi-VN" sz="2400">
                <a:solidFill>
                  <a:srgbClr val="FF0000"/>
                </a:solidFill>
                <a:latin typeface="+mj-lt"/>
                <a:ea typeface="Times New Roman" panose="02020603050405020304" pitchFamily="18" charset="0"/>
                <a:cs typeface="Times New Roman" panose="02020603050405020304" pitchFamily="18" charset="0"/>
              </a:rPr>
              <a:t> đến 30</a:t>
            </a:r>
            <a:r>
              <a:rPr lang="vi-VN" sz="2400" baseline="30000">
                <a:solidFill>
                  <a:srgbClr val="FF0000"/>
                </a:solidFill>
                <a:latin typeface="+mj-lt"/>
              </a:rPr>
              <a:t>0</a:t>
            </a:r>
            <a:r>
              <a:rPr lang="vi-VN" sz="2400">
                <a:solidFill>
                  <a:srgbClr val="FF0000"/>
                </a:solidFill>
                <a:latin typeface="+mj-lt"/>
              </a:rPr>
              <a:t>C</a:t>
            </a:r>
            <a:r>
              <a:rPr lang="vi-VN" sz="2400">
                <a:solidFill>
                  <a:srgbClr val="FF0000"/>
                </a:solidFill>
                <a:latin typeface="+mj-lt"/>
                <a:ea typeface="Times New Roman" panose="02020603050405020304" pitchFamily="18" charset="0"/>
                <a:cs typeface="Times New Roman" panose="02020603050405020304" pitchFamily="18" charset="0"/>
              </a:rPr>
              <a:t>. Dựa vào H41.4, hãy cho biết nên nhập loài cá nào để nuôi tại đây và giải thích.</a:t>
            </a:r>
          </a:p>
        </p:txBody>
      </p:sp>
      <p:sp>
        <p:nvSpPr>
          <p:cNvPr id="5" name="Rectangle 4"/>
          <p:cNvSpPr/>
          <p:nvPr/>
        </p:nvSpPr>
        <p:spPr>
          <a:xfrm>
            <a:off x="152400" y="2038350"/>
            <a:ext cx="3005750" cy="1938992"/>
          </a:xfrm>
          <a:prstGeom prst="rect">
            <a:avLst/>
          </a:prstGeom>
          <a:solidFill>
            <a:schemeClr val="tx1"/>
          </a:solidFill>
        </p:spPr>
        <p:txBody>
          <a:bodyPr wrap="square">
            <a:spAutoFit/>
          </a:bodyPr>
          <a:lstStyle/>
          <a:p>
            <a:pPr algn="just"/>
            <a:r>
              <a:rPr lang="vi-VN" sz="2400">
                <a:solidFill>
                  <a:srgbClr val="FF0000"/>
                </a:solidFill>
                <a:latin typeface="+mj-lt"/>
                <a:ea typeface="Times New Roman" panose="02020603050405020304" pitchFamily="18" charset="0"/>
                <a:cs typeface="Times New Roman" panose="02020603050405020304" pitchFamily="18" charset="0"/>
              </a:rPr>
              <a:t>?2. Tại sao một số loài cây được trồng dưới tán rừng thì cho năng suất cao hơn khi trồng ở nơi trống trải?</a:t>
            </a:r>
          </a:p>
        </p:txBody>
      </p:sp>
    </p:spTree>
    <p:extLst>
      <p:ext uri="{BB962C8B-B14F-4D97-AF65-F5344CB8AC3E}">
        <p14:creationId xmlns:p14="http://schemas.microsoft.com/office/powerpoint/2010/main" val="13289218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371600" y="1929378"/>
            <a:ext cx="457200" cy="457200"/>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09600" y="590550"/>
            <a:ext cx="7772400" cy="2677656"/>
          </a:xfrm>
          <a:prstGeom prst="rect">
            <a:avLst/>
          </a:prstGeom>
        </p:spPr>
        <p:txBody>
          <a:bodyPr wrap="square">
            <a:spAutoFit/>
          </a:bodyPr>
          <a:lstStyle/>
          <a:p>
            <a:pPr algn="just">
              <a:spcBef>
                <a:spcPts val="300"/>
              </a:spcBef>
            </a:pPr>
            <a:r>
              <a:rPr lang="en-US" sz="2800" b="1">
                <a:latin typeface="Times New Roman" panose="02020603050405020304" pitchFamily="18" charset="0"/>
                <a:ea typeface="Times New Roman" panose="02020603050405020304" pitchFamily="18" charset="0"/>
                <a:cs typeface="Times New Roman" panose="02020603050405020304" pitchFamily="18" charset="0"/>
              </a:rPr>
              <a:t>Câu </a:t>
            </a:r>
            <a:r>
              <a:rPr lang="vi-VN" sz="2800" b="1">
                <a:latin typeface="Times New Roman" panose="02020603050405020304" pitchFamily="18" charset="0"/>
                <a:ea typeface="Times New Roman" panose="02020603050405020304" pitchFamily="18" charset="0"/>
                <a:cs typeface="Times New Roman" panose="02020603050405020304" pitchFamily="18" charset="0"/>
              </a:rPr>
              <a:t>1</a:t>
            </a: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vi-VN" sz="2800">
                <a:latin typeface="Times New Roman" panose="02020603050405020304" pitchFamily="18" charset="0"/>
                <a:ea typeface="Times New Roman" panose="02020603050405020304" pitchFamily="18" charset="0"/>
                <a:cs typeface="Times New Roman" panose="02020603050405020304" pitchFamily="18" charset="0"/>
              </a:rPr>
              <a:t>Môi trường sống của sinh vật có mấy loại chủ yếu?</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a:p>
            <a:r>
              <a:rPr lang="vi-VN" sz="2800">
                <a:latin typeface="Times New Roman" panose="02020603050405020304" pitchFamily="18" charset="0"/>
                <a:ea typeface="Times New Roman" panose="02020603050405020304" pitchFamily="18" charset="0"/>
                <a:cs typeface="Times New Roman" panose="02020603050405020304" pitchFamily="18" charset="0"/>
              </a:rPr>
              <a:t>         </a:t>
            </a:r>
            <a:r>
              <a:rPr lang="en-US" sz="2800">
                <a:latin typeface="Times New Roman" panose="02020603050405020304" pitchFamily="18" charset="0"/>
                <a:ea typeface="Times New Roman" panose="02020603050405020304" pitchFamily="18" charset="0"/>
                <a:cs typeface="Times New Roman" panose="02020603050405020304" pitchFamily="18" charset="0"/>
              </a:rPr>
              <a:t>A. </a:t>
            </a:r>
            <a:r>
              <a:rPr lang="vi-VN" sz="2800">
                <a:latin typeface="Times New Roman" panose="02020603050405020304" pitchFamily="18" charset="0"/>
                <a:ea typeface="Times New Roman" panose="02020603050405020304" pitchFamily="18" charset="0"/>
                <a:cs typeface="Times New Roman" panose="02020603050405020304" pitchFamily="18" charset="0"/>
              </a:rPr>
              <a:t>5</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a:p>
            <a:r>
              <a:rPr lang="vi-VN"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a:latin typeface="Times New Roman" panose="02020603050405020304" pitchFamily="18" charset="0"/>
                <a:ea typeface="Times New Roman" panose="02020603050405020304" pitchFamily="18" charset="0"/>
                <a:cs typeface="Times New Roman" panose="02020603050405020304" pitchFamily="18" charset="0"/>
              </a:rPr>
              <a:t>B. </a:t>
            </a:r>
            <a:r>
              <a:rPr lang="vi-VN" sz="2800">
                <a:latin typeface="Times New Roman" panose="02020603050405020304" pitchFamily="18" charset="0"/>
                <a:ea typeface="Times New Roman" panose="02020603050405020304" pitchFamily="18" charset="0"/>
                <a:cs typeface="Times New Roman" panose="02020603050405020304" pitchFamily="18" charset="0"/>
              </a:rPr>
              <a:t>4</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sz="2800">
                <a:latin typeface="Times New Roman" panose="02020603050405020304" pitchFamily="18" charset="0"/>
                <a:ea typeface="Times New Roman" panose="02020603050405020304" pitchFamily="18" charset="0"/>
                <a:cs typeface="Times New Roman" panose="02020603050405020304" pitchFamily="18" charset="0"/>
              </a:rPr>
              <a:t>         </a:t>
            </a:r>
            <a:r>
              <a:rPr lang="en-US" sz="2800">
                <a:latin typeface="Times New Roman" panose="02020603050405020304" pitchFamily="18" charset="0"/>
                <a:ea typeface="Times New Roman" panose="02020603050405020304" pitchFamily="18" charset="0"/>
                <a:cs typeface="Times New Roman" panose="02020603050405020304" pitchFamily="18" charset="0"/>
              </a:rPr>
              <a:t>C. </a:t>
            </a:r>
            <a:r>
              <a:rPr lang="vi-VN" sz="2800">
                <a:latin typeface="Times New Roman" panose="02020603050405020304" pitchFamily="18" charset="0"/>
                <a:ea typeface="Times New Roman" panose="02020603050405020304" pitchFamily="18" charset="0"/>
                <a:cs typeface="Times New Roman" panose="02020603050405020304" pitchFamily="18" charset="0"/>
              </a:rPr>
              <a:t>3</a:t>
            </a:r>
          </a:p>
          <a:p>
            <a:pPr algn="just"/>
            <a:r>
              <a:rPr lang="vi-VN" sz="2800">
                <a:latin typeface="Times New Roman" panose="02020603050405020304" pitchFamily="18" charset="0"/>
                <a:ea typeface="Times New Roman" panose="02020603050405020304" pitchFamily="18" charset="0"/>
                <a:cs typeface="Times New Roman" panose="02020603050405020304" pitchFamily="18" charset="0"/>
              </a:rPr>
              <a:t>         </a:t>
            </a:r>
            <a:r>
              <a:rPr lang="en-US" sz="2800">
                <a:latin typeface="Times New Roman" panose="02020603050405020304" pitchFamily="18" charset="0"/>
                <a:ea typeface="Times New Roman" panose="02020603050405020304" pitchFamily="18" charset="0"/>
                <a:cs typeface="Times New Roman" panose="02020603050405020304" pitchFamily="18" charset="0"/>
              </a:rPr>
              <a:t>D. </a:t>
            </a:r>
            <a:r>
              <a:rPr lang="vi-VN" sz="2800">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6421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81000" y="971550"/>
            <a:ext cx="457200" cy="457200"/>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17968" y="438150"/>
            <a:ext cx="8153400" cy="3108543"/>
          </a:xfrm>
          <a:prstGeom prst="rect">
            <a:avLst/>
          </a:prstGeom>
        </p:spPr>
        <p:txBody>
          <a:bodyPr wrap="square">
            <a:spAutoFit/>
          </a:bodyPr>
          <a:lstStyle/>
          <a:p>
            <a:pPr algn="just">
              <a:spcBef>
                <a:spcPts val="300"/>
              </a:spcBef>
            </a:pPr>
            <a:r>
              <a:rPr lang="en-US" sz="2800" b="1">
                <a:latin typeface="Times New Roman" panose="02020603050405020304" pitchFamily="18" charset="0"/>
                <a:ea typeface="Times New Roman" panose="02020603050405020304" pitchFamily="18" charset="0"/>
                <a:cs typeface="Times New Roman" panose="02020603050405020304" pitchFamily="18" charset="0"/>
              </a:rPr>
              <a:t>Câu</a:t>
            </a: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a:latin typeface="Times New Roman" panose="02020603050405020304" pitchFamily="18" charset="0"/>
                <a:ea typeface="Times New Roman" panose="02020603050405020304" pitchFamily="18" charset="0"/>
                <a:cs typeface="Times New Roman" panose="02020603050405020304" pitchFamily="18" charset="0"/>
              </a:rPr>
              <a:t>2</a:t>
            </a:r>
            <a:r>
              <a:rPr lang="en-US" sz="2800">
                <a:latin typeface="Times New Roman" panose="02020603050405020304" pitchFamily="18" charset="0"/>
                <a:ea typeface="Times New Roman" panose="02020603050405020304" pitchFamily="18" charset="0"/>
                <a:cs typeface="Times New Roman" panose="02020603050405020304" pitchFamily="18" charset="0"/>
              </a:rPr>
              <a:t>: Nhân tố sinh thái là </a:t>
            </a:r>
          </a:p>
          <a:p>
            <a:pPr algn="just"/>
            <a:r>
              <a:rPr lang="vi-VN" sz="2800">
                <a:latin typeface="Times New Roman" panose="02020603050405020304" pitchFamily="18" charset="0"/>
                <a:ea typeface="Times New Roman" panose="02020603050405020304" pitchFamily="18" charset="0"/>
                <a:cs typeface="Times New Roman" panose="02020603050405020304" pitchFamily="18" charset="0"/>
              </a:rPr>
              <a:t>A</a:t>
            </a: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vi-VN" sz="2800">
                <a:latin typeface="Times New Roman" panose="02020603050405020304" pitchFamily="18" charset="0"/>
                <a:ea typeface="Calibri" panose="020F0502020204030204" pitchFamily="34" charset="0"/>
                <a:cs typeface="Times New Roman" panose="02020603050405020304" pitchFamily="18" charset="0"/>
              </a:rPr>
              <a:t>các nhân tố trong môi trường ảnh hưởng đến sự tồn tại và phát triển của sinh vật.</a:t>
            </a:r>
          </a:p>
          <a:p>
            <a:pPr algn="just"/>
            <a:r>
              <a:rPr lang="vi-VN" sz="2800">
                <a:latin typeface="Times New Roman" panose="02020603050405020304" pitchFamily="18" charset="0"/>
                <a:ea typeface="Times New Roman" panose="02020603050405020304" pitchFamily="18" charset="0"/>
                <a:cs typeface="Times New Roman" panose="02020603050405020304" pitchFamily="18" charset="0"/>
              </a:rPr>
              <a:t>B</a:t>
            </a: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vi-VN" sz="2800">
                <a:latin typeface="Times New Roman" panose="02020603050405020304" pitchFamily="18" charset="0"/>
                <a:ea typeface="Times New Roman" panose="02020603050405020304" pitchFamily="18" charset="0"/>
                <a:cs typeface="Times New Roman" panose="02020603050405020304" pitchFamily="18" charset="0"/>
              </a:rPr>
              <a:t>c</a:t>
            </a:r>
            <a:r>
              <a:rPr lang="en-US" sz="2800">
                <a:latin typeface="Times New Roman" panose="02020603050405020304" pitchFamily="18" charset="0"/>
                <a:ea typeface="Times New Roman" panose="02020603050405020304" pitchFamily="18" charset="0"/>
                <a:cs typeface="Times New Roman" panose="02020603050405020304" pitchFamily="18" charset="0"/>
              </a:rPr>
              <a:t>ác </a:t>
            </a:r>
            <a:r>
              <a:rPr lang="vi-VN" sz="2800">
                <a:latin typeface="Times New Roman" panose="02020603050405020304" pitchFamily="18" charset="0"/>
                <a:ea typeface="Times New Roman" panose="02020603050405020304" pitchFamily="18" charset="0"/>
                <a:cs typeface="Times New Roman" panose="02020603050405020304" pitchFamily="18" charset="0"/>
              </a:rPr>
              <a:t>nhân tố</a:t>
            </a:r>
            <a:r>
              <a:rPr lang="en-US" sz="2800">
                <a:latin typeface="Times New Roman" panose="02020603050405020304" pitchFamily="18" charset="0"/>
                <a:ea typeface="Times New Roman" panose="02020603050405020304" pitchFamily="18" charset="0"/>
                <a:cs typeface="Times New Roman" panose="02020603050405020304" pitchFamily="18" charset="0"/>
              </a:rPr>
              <a:t> của môi trường ảnh hưởng gián tiếp lên cơ thể sinh vật.</a:t>
            </a:r>
          </a:p>
          <a:p>
            <a:r>
              <a:rPr lang="vi-VN" sz="2800">
                <a:latin typeface="Times New Roman" panose="02020603050405020304" pitchFamily="18" charset="0"/>
                <a:ea typeface="Times New Roman" panose="02020603050405020304" pitchFamily="18" charset="0"/>
                <a:cs typeface="Times New Roman" panose="02020603050405020304" pitchFamily="18" charset="0"/>
              </a:rPr>
              <a:t>C</a:t>
            </a: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vi-VN" sz="2800">
                <a:latin typeface="Times New Roman" panose="02020603050405020304" pitchFamily="18" charset="0"/>
                <a:ea typeface="Times New Roman" panose="02020603050405020304" pitchFamily="18" charset="0"/>
                <a:cs typeface="Times New Roman" panose="02020603050405020304" pitchFamily="18" charset="0"/>
              </a:rPr>
              <a:t>c</a:t>
            </a:r>
            <a:r>
              <a:rPr lang="en-US" sz="2800">
                <a:latin typeface="Times New Roman" panose="02020603050405020304" pitchFamily="18" charset="0"/>
                <a:ea typeface="Times New Roman" panose="02020603050405020304" pitchFamily="18" charset="0"/>
                <a:cs typeface="Times New Roman" panose="02020603050405020304" pitchFamily="18" charset="0"/>
              </a:rPr>
              <a:t>ác </a:t>
            </a:r>
            <a:r>
              <a:rPr lang="vi-VN" sz="2800">
                <a:latin typeface="Times New Roman" panose="02020603050405020304" pitchFamily="18" charset="0"/>
                <a:ea typeface="Times New Roman" panose="02020603050405020304" pitchFamily="18" charset="0"/>
                <a:cs typeface="Times New Roman" panose="02020603050405020304" pitchFamily="18" charset="0"/>
              </a:rPr>
              <a:t>nhân tố </a:t>
            </a:r>
            <a:r>
              <a:rPr lang="en-US" sz="2800">
                <a:latin typeface="Times New Roman" panose="02020603050405020304" pitchFamily="18" charset="0"/>
                <a:ea typeface="Times New Roman" panose="02020603050405020304" pitchFamily="18" charset="0"/>
                <a:cs typeface="Times New Roman" panose="02020603050405020304" pitchFamily="18" charset="0"/>
              </a:rPr>
              <a:t>vô sinh của môi trường.</a:t>
            </a:r>
          </a:p>
          <a:p>
            <a:r>
              <a:rPr lang="vi-VN" sz="2800">
                <a:latin typeface="Times New Roman" panose="02020603050405020304" pitchFamily="18" charset="0"/>
                <a:ea typeface="Times New Roman" panose="02020603050405020304" pitchFamily="18" charset="0"/>
                <a:cs typeface="Times New Roman" panose="02020603050405020304" pitchFamily="18" charset="0"/>
              </a:rPr>
              <a:t>D</a:t>
            </a: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vi-VN" sz="2800">
                <a:latin typeface="Times New Roman" panose="02020603050405020304" pitchFamily="18" charset="0"/>
                <a:ea typeface="Times New Roman" panose="02020603050405020304" pitchFamily="18" charset="0"/>
                <a:cs typeface="Times New Roman" panose="02020603050405020304" pitchFamily="18" charset="0"/>
              </a:rPr>
              <a:t>c</a:t>
            </a:r>
            <a:r>
              <a:rPr lang="en-US" sz="2800">
                <a:latin typeface="Times New Roman" panose="02020603050405020304" pitchFamily="18" charset="0"/>
                <a:ea typeface="Times New Roman" panose="02020603050405020304" pitchFamily="18" charset="0"/>
                <a:cs typeface="Times New Roman" panose="02020603050405020304" pitchFamily="18" charset="0"/>
              </a:rPr>
              <a:t>ác </a:t>
            </a:r>
            <a:r>
              <a:rPr lang="vi-VN" sz="2800">
                <a:latin typeface="Times New Roman" panose="02020603050405020304" pitchFamily="18" charset="0"/>
                <a:ea typeface="Times New Roman" panose="02020603050405020304" pitchFamily="18" charset="0"/>
                <a:cs typeface="Times New Roman" panose="02020603050405020304" pitchFamily="18" charset="0"/>
              </a:rPr>
              <a:t>nhân tố hữu</a:t>
            </a:r>
            <a:r>
              <a:rPr lang="en-US" sz="2800">
                <a:latin typeface="Times New Roman" panose="02020603050405020304" pitchFamily="18" charset="0"/>
                <a:ea typeface="Times New Roman" panose="02020603050405020304" pitchFamily="18" charset="0"/>
                <a:cs typeface="Times New Roman" panose="02020603050405020304" pitchFamily="18" charset="0"/>
              </a:rPr>
              <a:t> sinh của môi trường.</a:t>
            </a:r>
          </a:p>
        </p:txBody>
      </p:sp>
    </p:spTree>
    <p:extLst>
      <p:ext uri="{BB962C8B-B14F-4D97-AF65-F5344CB8AC3E}">
        <p14:creationId xmlns:p14="http://schemas.microsoft.com/office/powerpoint/2010/main" val="162953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57200" y="1750665"/>
            <a:ext cx="457200" cy="457200"/>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85869" y="438150"/>
            <a:ext cx="8153400" cy="3539430"/>
          </a:xfrm>
          <a:prstGeom prst="rect">
            <a:avLst/>
          </a:prstGeom>
        </p:spPr>
        <p:txBody>
          <a:bodyPr wrap="square">
            <a:spAutoFit/>
          </a:bodyPr>
          <a:lstStyle/>
          <a:p>
            <a:pPr algn="just">
              <a:spcBef>
                <a:spcPts val="300"/>
              </a:spcBef>
            </a:pPr>
            <a:r>
              <a:rPr lang="en-US" sz="2800" b="1">
                <a:latin typeface="Times New Roman" panose="02020603050405020304" pitchFamily="18" charset="0"/>
                <a:ea typeface="Times New Roman" panose="02020603050405020304" pitchFamily="18" charset="0"/>
                <a:cs typeface="Times New Roman" panose="02020603050405020304" pitchFamily="18" charset="0"/>
              </a:rPr>
              <a:t>Câu </a:t>
            </a:r>
            <a:r>
              <a:rPr lang="vi-VN" sz="2800" b="1">
                <a:latin typeface="Times New Roman" panose="02020603050405020304" pitchFamily="18" charset="0"/>
                <a:ea typeface="Times New Roman" panose="02020603050405020304" pitchFamily="18" charset="0"/>
                <a:cs typeface="Times New Roman" panose="02020603050405020304" pitchFamily="18" charset="0"/>
              </a:rPr>
              <a:t>3</a:t>
            </a:r>
            <a:r>
              <a:rPr lang="en-US" sz="2800">
                <a:latin typeface="Times New Roman" panose="02020603050405020304" pitchFamily="18" charset="0"/>
                <a:ea typeface="Times New Roman" panose="02020603050405020304" pitchFamily="18" charset="0"/>
                <a:cs typeface="Times New Roman" panose="02020603050405020304" pitchFamily="18" charset="0"/>
              </a:rPr>
              <a:t>: Các nhân tố sinh thái nào sau đây là nhân tố sinh thái vô sinh? </a:t>
            </a:r>
          </a:p>
          <a:p>
            <a:r>
              <a:rPr lang="en-US" sz="2800">
                <a:latin typeface="Times New Roman" panose="02020603050405020304" pitchFamily="18" charset="0"/>
                <a:ea typeface="Times New Roman" panose="02020603050405020304" pitchFamily="18" charset="0"/>
                <a:cs typeface="Times New Roman" panose="02020603050405020304" pitchFamily="18" charset="0"/>
              </a:rPr>
              <a:t>A. Ánh sáng, nhiệt độ, độ ẩm, thực vật.</a:t>
            </a:r>
          </a:p>
          <a:p>
            <a:r>
              <a:rPr lang="vi-VN" sz="2800">
                <a:latin typeface="Times New Roman" panose="02020603050405020304" pitchFamily="18" charset="0"/>
                <a:ea typeface="Times New Roman" panose="02020603050405020304" pitchFamily="18" charset="0"/>
                <a:cs typeface="Times New Roman" panose="02020603050405020304" pitchFamily="18" charset="0"/>
              </a:rPr>
              <a:t>B</a:t>
            </a:r>
            <a:r>
              <a:rPr lang="en-US" sz="2800">
                <a:latin typeface="Times New Roman" panose="02020603050405020304" pitchFamily="18" charset="0"/>
                <a:ea typeface="Times New Roman" panose="02020603050405020304" pitchFamily="18" charset="0"/>
                <a:cs typeface="Times New Roman" panose="02020603050405020304" pitchFamily="18" charset="0"/>
              </a:rPr>
              <a:t>. Khí hậu, thổ nhưỡng, nước, địa hình.</a:t>
            </a:r>
          </a:p>
          <a:p>
            <a:r>
              <a:rPr lang="vi-VN" sz="2800">
                <a:latin typeface="Times New Roman" panose="02020603050405020304" pitchFamily="18" charset="0"/>
                <a:ea typeface="Times New Roman" panose="02020603050405020304" pitchFamily="18" charset="0"/>
                <a:cs typeface="Times New Roman" panose="02020603050405020304" pitchFamily="18" charset="0"/>
              </a:rPr>
              <a:t>C</a:t>
            </a:r>
            <a:r>
              <a:rPr lang="en-US" sz="2800">
                <a:latin typeface="Times New Roman" panose="02020603050405020304" pitchFamily="18" charset="0"/>
                <a:ea typeface="Times New Roman" panose="02020603050405020304" pitchFamily="18" charset="0"/>
                <a:cs typeface="Times New Roman" panose="02020603050405020304" pitchFamily="18" charset="0"/>
              </a:rPr>
              <a:t>. Nước biển, sông, hồ, ao, cá, ánh sáng, nhiệt độ, độ dốc.</a:t>
            </a:r>
          </a:p>
          <a:p>
            <a:r>
              <a:rPr lang="en-US" sz="2800">
                <a:latin typeface="Times New Roman" panose="02020603050405020304" pitchFamily="18" charset="0"/>
                <a:ea typeface="Times New Roman" panose="02020603050405020304" pitchFamily="18" charset="0"/>
                <a:cs typeface="Times New Roman" panose="02020603050405020304" pitchFamily="18" charset="0"/>
              </a:rPr>
              <a:t>D. Các thành phần cơ giới và tính chất lí, hoá của đất; nhiệt độ, độ ẩm, động vật.</a:t>
            </a:r>
          </a:p>
        </p:txBody>
      </p:sp>
    </p:spTree>
    <p:extLst>
      <p:ext uri="{BB962C8B-B14F-4D97-AF65-F5344CB8AC3E}">
        <p14:creationId xmlns:p14="http://schemas.microsoft.com/office/powerpoint/2010/main" val="101265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17"/>
        <p:cNvGrpSpPr/>
        <p:nvPr/>
      </p:nvGrpSpPr>
      <p:grpSpPr>
        <a:xfrm>
          <a:off x="0" y="0"/>
          <a:ext cx="0" cy="0"/>
          <a:chOff x="0" y="0"/>
          <a:chExt cx="0" cy="0"/>
        </a:xfrm>
      </p:grpSpPr>
      <p:sp>
        <p:nvSpPr>
          <p:cNvPr id="1719" name="Google Shape;1719;p47"/>
          <p:cNvSpPr txBox="1">
            <a:spLocks noGrp="1"/>
          </p:cNvSpPr>
          <p:nvPr>
            <p:ph type="ctrTitle"/>
          </p:nvPr>
        </p:nvSpPr>
        <p:spPr>
          <a:xfrm>
            <a:off x="99076" y="926699"/>
            <a:ext cx="4191000" cy="19824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600"/>
              </a:spcAft>
              <a:buNone/>
            </a:pPr>
            <a:r>
              <a:rPr lang="en-US" sz="3200">
                <a:latin typeface="Times New Roman" panose="02020603050405020304" pitchFamily="18" charset="0"/>
                <a:cs typeface="Times New Roman" panose="02020603050405020304" pitchFamily="18" charset="0"/>
              </a:rPr>
              <a:t>BÀI </a:t>
            </a:r>
            <a:r>
              <a:rPr lang="vi-VN" sz="3200">
                <a:latin typeface="Times New Roman" panose="02020603050405020304" pitchFamily="18" charset="0"/>
                <a:cs typeface="Times New Roman" panose="02020603050405020304" pitchFamily="18" charset="0"/>
              </a:rPr>
              <a:t>41</a:t>
            </a:r>
            <a:r>
              <a:rPr lang="en-US" sz="3200">
                <a:latin typeface="Times New Roman" panose="02020603050405020304" pitchFamily="18" charset="0"/>
                <a:cs typeface="Times New Roman" panose="02020603050405020304" pitchFamily="18" charset="0"/>
              </a:rPr>
              <a:t>:</a:t>
            </a:r>
            <a:r>
              <a:rPr lang="vi-VN" sz="3200">
                <a:latin typeface="Times New Roman" panose="02020603050405020304" pitchFamily="18" charset="0"/>
                <a:cs typeface="Times New Roman" panose="02020603050405020304" pitchFamily="18" charset="0"/>
              </a:rPr>
              <a:t> MÔI TRƯỜNG VÀ CÁC NHÂN TỐ SINH THÁI</a:t>
            </a:r>
            <a:endParaRPr>
              <a:latin typeface="Times New Roman" panose="02020603050405020304" pitchFamily="18" charset="0"/>
              <a:cs typeface="Times New Roman" panose="02020603050405020304" pitchFamily="18" charset="0"/>
            </a:endParaRPr>
          </a:p>
        </p:txBody>
      </p:sp>
      <p:pic>
        <p:nvPicPr>
          <p:cNvPr id="1720" name="Google Shape;1720;p47"/>
          <p:cNvPicPr preferRelativeResize="0"/>
          <p:nvPr/>
        </p:nvPicPr>
        <p:blipFill rotWithShape="1">
          <a:blip r:embed="rId3">
            <a:alphaModFix/>
          </a:blip>
          <a:srcRect l="18836" t="10735" r="7525" b="18261"/>
          <a:stretch/>
        </p:blipFill>
        <p:spPr>
          <a:xfrm>
            <a:off x="6234300" y="1222875"/>
            <a:ext cx="3198900" cy="3084600"/>
          </a:xfrm>
          <a:prstGeom prst="round2DiagRect">
            <a:avLst>
              <a:gd name="adj1" fmla="val 0"/>
              <a:gd name="adj2" fmla="val 50000"/>
            </a:avLst>
          </a:prstGeom>
          <a:noFill/>
          <a:ln>
            <a:noFill/>
          </a:ln>
        </p:spPr>
      </p:pic>
      <p:sp>
        <p:nvSpPr>
          <p:cNvPr id="1721" name="Google Shape;1721;p47"/>
          <p:cNvSpPr/>
          <p:nvPr/>
        </p:nvSpPr>
        <p:spPr>
          <a:xfrm>
            <a:off x="2194576" y="4260080"/>
            <a:ext cx="818819" cy="819390"/>
          </a:xfrm>
          <a:custGeom>
            <a:avLst/>
            <a:gdLst/>
            <a:ahLst/>
            <a:cxnLst/>
            <a:rect l="l" t="t" r="r" b="b"/>
            <a:pathLst>
              <a:path w="18636" h="18649" extrusionOk="0">
                <a:moveTo>
                  <a:pt x="1" y="1"/>
                </a:moveTo>
                <a:lnTo>
                  <a:pt x="1" y="7957"/>
                </a:lnTo>
                <a:cubicBezTo>
                  <a:pt x="1" y="13855"/>
                  <a:pt x="4782" y="18648"/>
                  <a:pt x="10693" y="18648"/>
                </a:cubicBezTo>
                <a:lnTo>
                  <a:pt x="18636" y="18648"/>
                </a:lnTo>
                <a:lnTo>
                  <a:pt x="18636" y="10215"/>
                </a:lnTo>
                <a:cubicBezTo>
                  <a:pt x="18636" y="4581"/>
                  <a:pt x="14068" y="1"/>
                  <a:pt x="84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47"/>
          <p:cNvSpPr/>
          <p:nvPr/>
        </p:nvSpPr>
        <p:spPr>
          <a:xfrm>
            <a:off x="7573029" y="365087"/>
            <a:ext cx="419759" cy="419839"/>
          </a:xfrm>
          <a:custGeom>
            <a:avLst/>
            <a:gdLst/>
            <a:ahLst/>
            <a:cxnLst/>
            <a:rect l="l" t="t" r="r" b="b"/>
            <a:pathLst>
              <a:path w="5246" h="5247" extrusionOk="0">
                <a:moveTo>
                  <a:pt x="0" y="1"/>
                </a:moveTo>
                <a:lnTo>
                  <a:pt x="0" y="2372"/>
                </a:lnTo>
                <a:cubicBezTo>
                  <a:pt x="0" y="3966"/>
                  <a:pt x="1280" y="5246"/>
                  <a:pt x="2874" y="5246"/>
                </a:cubicBezTo>
                <a:lnTo>
                  <a:pt x="5246" y="5246"/>
                </a:lnTo>
                <a:lnTo>
                  <a:pt x="5246" y="3012"/>
                </a:lnTo>
                <a:cubicBezTo>
                  <a:pt x="5246" y="1356"/>
                  <a:pt x="3890" y="1"/>
                  <a:pt x="22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47"/>
          <p:cNvSpPr/>
          <p:nvPr/>
        </p:nvSpPr>
        <p:spPr>
          <a:xfrm>
            <a:off x="4685152" y="4715650"/>
            <a:ext cx="970877" cy="970820"/>
          </a:xfrm>
          <a:custGeom>
            <a:avLst/>
            <a:gdLst/>
            <a:ahLst/>
            <a:cxnLst/>
            <a:rect l="l" t="t" r="r" b="b"/>
            <a:pathLst>
              <a:path w="17018" h="17017" extrusionOk="0">
                <a:moveTo>
                  <a:pt x="9325" y="0"/>
                </a:moveTo>
                <a:cubicBezTo>
                  <a:pt x="4180" y="0"/>
                  <a:pt x="1" y="4179"/>
                  <a:pt x="1" y="9324"/>
                </a:cubicBezTo>
                <a:lnTo>
                  <a:pt x="1" y="17016"/>
                </a:lnTo>
                <a:lnTo>
                  <a:pt x="7254" y="17016"/>
                </a:lnTo>
                <a:cubicBezTo>
                  <a:pt x="12650" y="17016"/>
                  <a:pt x="17017" y="12649"/>
                  <a:pt x="17017" y="7253"/>
                </a:cubicBezTo>
                <a:lnTo>
                  <a:pt x="170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47"/>
          <p:cNvSpPr/>
          <p:nvPr/>
        </p:nvSpPr>
        <p:spPr>
          <a:xfrm>
            <a:off x="4854451" y="1662851"/>
            <a:ext cx="510096" cy="510096"/>
          </a:xfrm>
          <a:custGeom>
            <a:avLst/>
            <a:gdLst/>
            <a:ahLst/>
            <a:cxnLst/>
            <a:rect l="l" t="t" r="r" b="b"/>
            <a:pathLst>
              <a:path w="7606" h="7606" extrusionOk="0">
                <a:moveTo>
                  <a:pt x="0" y="1"/>
                </a:moveTo>
                <a:lnTo>
                  <a:pt x="0" y="3251"/>
                </a:lnTo>
                <a:cubicBezTo>
                  <a:pt x="0" y="5660"/>
                  <a:pt x="1946" y="7605"/>
                  <a:pt x="4367" y="7605"/>
                </a:cubicBezTo>
                <a:lnTo>
                  <a:pt x="7605" y="7605"/>
                </a:lnTo>
                <a:lnTo>
                  <a:pt x="7605" y="4167"/>
                </a:lnTo>
                <a:cubicBezTo>
                  <a:pt x="7605" y="1871"/>
                  <a:pt x="5735" y="1"/>
                  <a:pt x="3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5" name="Google Shape;1725;p47"/>
          <p:cNvGrpSpPr/>
          <p:nvPr/>
        </p:nvGrpSpPr>
        <p:grpSpPr>
          <a:xfrm>
            <a:off x="7055374" y="4260084"/>
            <a:ext cx="1455073" cy="1491160"/>
            <a:chOff x="7055374" y="3809659"/>
            <a:chExt cx="1455073" cy="1491160"/>
          </a:xfrm>
        </p:grpSpPr>
        <p:sp>
          <p:nvSpPr>
            <p:cNvPr id="1726" name="Google Shape;1726;p47"/>
            <p:cNvSpPr/>
            <p:nvPr/>
          </p:nvSpPr>
          <p:spPr>
            <a:xfrm>
              <a:off x="7055374" y="4384967"/>
              <a:ext cx="35287" cy="915852"/>
            </a:xfrm>
            <a:custGeom>
              <a:avLst/>
              <a:gdLst/>
              <a:ahLst/>
              <a:cxnLst/>
              <a:rect l="l" t="t" r="r" b="b"/>
              <a:pathLst>
                <a:path w="441" h="11446" extrusionOk="0">
                  <a:moveTo>
                    <a:pt x="440" y="1"/>
                  </a:moveTo>
                  <a:cubicBezTo>
                    <a:pt x="252" y="553"/>
                    <a:pt x="101" y="1118"/>
                    <a:pt x="1" y="1708"/>
                  </a:cubicBezTo>
                  <a:lnTo>
                    <a:pt x="1" y="11445"/>
                  </a:lnTo>
                  <a:lnTo>
                    <a:pt x="440" y="11445"/>
                  </a:lnTo>
                  <a:lnTo>
                    <a:pt x="4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47"/>
            <p:cNvSpPr/>
            <p:nvPr/>
          </p:nvSpPr>
          <p:spPr>
            <a:xfrm>
              <a:off x="7144751" y="4202293"/>
              <a:ext cx="34246" cy="1098526"/>
            </a:xfrm>
            <a:custGeom>
              <a:avLst/>
              <a:gdLst/>
              <a:ahLst/>
              <a:cxnLst/>
              <a:rect l="l" t="t" r="r" b="b"/>
              <a:pathLst>
                <a:path w="428" h="13729" extrusionOk="0">
                  <a:moveTo>
                    <a:pt x="427" y="0"/>
                  </a:moveTo>
                  <a:cubicBezTo>
                    <a:pt x="277" y="238"/>
                    <a:pt x="126" y="489"/>
                    <a:pt x="1" y="740"/>
                  </a:cubicBezTo>
                  <a:lnTo>
                    <a:pt x="1" y="13728"/>
                  </a:lnTo>
                  <a:lnTo>
                    <a:pt x="427" y="13728"/>
                  </a:lnTo>
                  <a:lnTo>
                    <a:pt x="4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47"/>
            <p:cNvSpPr/>
            <p:nvPr/>
          </p:nvSpPr>
          <p:spPr>
            <a:xfrm>
              <a:off x="7233087" y="4087791"/>
              <a:ext cx="35287" cy="1213027"/>
            </a:xfrm>
            <a:custGeom>
              <a:avLst/>
              <a:gdLst/>
              <a:ahLst/>
              <a:cxnLst/>
              <a:rect l="l" t="t" r="r" b="b"/>
              <a:pathLst>
                <a:path w="441" h="15160" extrusionOk="0">
                  <a:moveTo>
                    <a:pt x="440" y="1"/>
                  </a:moveTo>
                  <a:cubicBezTo>
                    <a:pt x="290" y="164"/>
                    <a:pt x="139" y="327"/>
                    <a:pt x="1" y="502"/>
                  </a:cubicBezTo>
                  <a:lnTo>
                    <a:pt x="1" y="15159"/>
                  </a:lnTo>
                  <a:lnTo>
                    <a:pt x="440" y="15159"/>
                  </a:lnTo>
                  <a:lnTo>
                    <a:pt x="4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47"/>
            <p:cNvSpPr/>
            <p:nvPr/>
          </p:nvSpPr>
          <p:spPr>
            <a:xfrm>
              <a:off x="7321504" y="4003456"/>
              <a:ext cx="35207" cy="1297363"/>
            </a:xfrm>
            <a:custGeom>
              <a:avLst/>
              <a:gdLst/>
              <a:ahLst/>
              <a:cxnLst/>
              <a:rect l="l" t="t" r="r" b="b"/>
              <a:pathLst>
                <a:path w="440" h="16214" extrusionOk="0">
                  <a:moveTo>
                    <a:pt x="439" y="0"/>
                  </a:moveTo>
                  <a:cubicBezTo>
                    <a:pt x="289" y="126"/>
                    <a:pt x="151" y="251"/>
                    <a:pt x="0" y="377"/>
                  </a:cubicBezTo>
                  <a:lnTo>
                    <a:pt x="0" y="16213"/>
                  </a:lnTo>
                  <a:lnTo>
                    <a:pt x="439" y="16213"/>
                  </a:lnTo>
                  <a:lnTo>
                    <a:pt x="4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47"/>
            <p:cNvSpPr/>
            <p:nvPr/>
          </p:nvSpPr>
          <p:spPr>
            <a:xfrm>
              <a:off x="7410881" y="3939204"/>
              <a:ext cx="35207" cy="1361615"/>
            </a:xfrm>
            <a:custGeom>
              <a:avLst/>
              <a:gdLst/>
              <a:ahLst/>
              <a:cxnLst/>
              <a:rect l="l" t="t" r="r" b="b"/>
              <a:pathLst>
                <a:path w="440" h="17017" extrusionOk="0">
                  <a:moveTo>
                    <a:pt x="439" y="0"/>
                  </a:moveTo>
                  <a:cubicBezTo>
                    <a:pt x="289" y="101"/>
                    <a:pt x="138" y="189"/>
                    <a:pt x="0" y="289"/>
                  </a:cubicBezTo>
                  <a:lnTo>
                    <a:pt x="0" y="17016"/>
                  </a:lnTo>
                  <a:lnTo>
                    <a:pt x="439" y="17016"/>
                  </a:lnTo>
                  <a:lnTo>
                    <a:pt x="4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47"/>
            <p:cNvSpPr/>
            <p:nvPr/>
          </p:nvSpPr>
          <p:spPr>
            <a:xfrm>
              <a:off x="7499217" y="3890955"/>
              <a:ext cx="35207" cy="1409864"/>
            </a:xfrm>
            <a:custGeom>
              <a:avLst/>
              <a:gdLst/>
              <a:ahLst/>
              <a:cxnLst/>
              <a:rect l="l" t="t" r="r" b="b"/>
              <a:pathLst>
                <a:path w="440" h="17620" extrusionOk="0">
                  <a:moveTo>
                    <a:pt x="440" y="1"/>
                  </a:moveTo>
                  <a:cubicBezTo>
                    <a:pt x="289" y="76"/>
                    <a:pt x="151" y="139"/>
                    <a:pt x="0" y="214"/>
                  </a:cubicBezTo>
                  <a:lnTo>
                    <a:pt x="0" y="17619"/>
                  </a:lnTo>
                  <a:lnTo>
                    <a:pt x="440" y="17619"/>
                  </a:lnTo>
                  <a:lnTo>
                    <a:pt x="4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47"/>
            <p:cNvSpPr/>
            <p:nvPr/>
          </p:nvSpPr>
          <p:spPr>
            <a:xfrm>
              <a:off x="7588594" y="3854868"/>
              <a:ext cx="34166" cy="1445951"/>
            </a:xfrm>
            <a:custGeom>
              <a:avLst/>
              <a:gdLst/>
              <a:ahLst/>
              <a:cxnLst/>
              <a:rect l="l" t="t" r="r" b="b"/>
              <a:pathLst>
                <a:path w="427" h="18071" extrusionOk="0">
                  <a:moveTo>
                    <a:pt x="427" y="0"/>
                  </a:moveTo>
                  <a:cubicBezTo>
                    <a:pt x="289" y="50"/>
                    <a:pt x="138" y="101"/>
                    <a:pt x="0" y="163"/>
                  </a:cubicBezTo>
                  <a:lnTo>
                    <a:pt x="0" y="18070"/>
                  </a:lnTo>
                  <a:lnTo>
                    <a:pt x="427" y="18070"/>
                  </a:lnTo>
                  <a:lnTo>
                    <a:pt x="4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47"/>
            <p:cNvSpPr/>
            <p:nvPr/>
          </p:nvSpPr>
          <p:spPr>
            <a:xfrm>
              <a:off x="7676931" y="3830783"/>
              <a:ext cx="35207" cy="1470036"/>
            </a:xfrm>
            <a:custGeom>
              <a:avLst/>
              <a:gdLst/>
              <a:ahLst/>
              <a:cxnLst/>
              <a:rect l="l" t="t" r="r" b="b"/>
              <a:pathLst>
                <a:path w="440" h="18372" extrusionOk="0">
                  <a:moveTo>
                    <a:pt x="440" y="0"/>
                  </a:moveTo>
                  <a:cubicBezTo>
                    <a:pt x="289" y="25"/>
                    <a:pt x="151" y="63"/>
                    <a:pt x="1" y="100"/>
                  </a:cubicBezTo>
                  <a:lnTo>
                    <a:pt x="1" y="18371"/>
                  </a:lnTo>
                  <a:lnTo>
                    <a:pt x="440" y="18371"/>
                  </a:lnTo>
                  <a:lnTo>
                    <a:pt x="4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47"/>
            <p:cNvSpPr/>
            <p:nvPr/>
          </p:nvSpPr>
          <p:spPr>
            <a:xfrm>
              <a:off x="7765267" y="3815660"/>
              <a:ext cx="35287" cy="1483158"/>
            </a:xfrm>
            <a:custGeom>
              <a:avLst/>
              <a:gdLst/>
              <a:ahLst/>
              <a:cxnLst/>
              <a:rect l="l" t="t" r="r" b="b"/>
              <a:pathLst>
                <a:path w="441" h="18536" extrusionOk="0">
                  <a:moveTo>
                    <a:pt x="440" y="1"/>
                  </a:moveTo>
                  <a:cubicBezTo>
                    <a:pt x="302" y="13"/>
                    <a:pt x="151" y="38"/>
                    <a:pt x="1" y="51"/>
                  </a:cubicBezTo>
                  <a:lnTo>
                    <a:pt x="1" y="18535"/>
                  </a:lnTo>
                  <a:cubicBezTo>
                    <a:pt x="151" y="18535"/>
                    <a:pt x="302" y="18523"/>
                    <a:pt x="440" y="18510"/>
                  </a:cubicBezTo>
                  <a:lnTo>
                    <a:pt x="4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47"/>
            <p:cNvSpPr/>
            <p:nvPr/>
          </p:nvSpPr>
          <p:spPr>
            <a:xfrm>
              <a:off x="7854644" y="3809659"/>
              <a:ext cx="35207" cy="1479077"/>
            </a:xfrm>
            <a:custGeom>
              <a:avLst/>
              <a:gdLst/>
              <a:ahLst/>
              <a:cxnLst/>
              <a:rect l="l" t="t" r="r" b="b"/>
              <a:pathLst>
                <a:path w="440" h="18485" extrusionOk="0">
                  <a:moveTo>
                    <a:pt x="440" y="0"/>
                  </a:moveTo>
                  <a:cubicBezTo>
                    <a:pt x="289" y="0"/>
                    <a:pt x="139" y="13"/>
                    <a:pt x="1" y="13"/>
                  </a:cubicBezTo>
                  <a:lnTo>
                    <a:pt x="1" y="18485"/>
                  </a:lnTo>
                  <a:cubicBezTo>
                    <a:pt x="151" y="18460"/>
                    <a:pt x="289" y="18435"/>
                    <a:pt x="440" y="18410"/>
                  </a:cubicBezTo>
                  <a:lnTo>
                    <a:pt x="4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47"/>
            <p:cNvSpPr/>
            <p:nvPr/>
          </p:nvSpPr>
          <p:spPr>
            <a:xfrm>
              <a:off x="7943061" y="3809659"/>
              <a:ext cx="35207" cy="1458994"/>
            </a:xfrm>
            <a:custGeom>
              <a:avLst/>
              <a:gdLst/>
              <a:ahLst/>
              <a:cxnLst/>
              <a:rect l="l" t="t" r="r" b="b"/>
              <a:pathLst>
                <a:path w="440" h="18234" extrusionOk="0">
                  <a:moveTo>
                    <a:pt x="0" y="0"/>
                  </a:moveTo>
                  <a:lnTo>
                    <a:pt x="0" y="18234"/>
                  </a:lnTo>
                  <a:cubicBezTo>
                    <a:pt x="151" y="18196"/>
                    <a:pt x="301" y="18146"/>
                    <a:pt x="439" y="18096"/>
                  </a:cubicBezTo>
                  <a:lnTo>
                    <a:pt x="4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47"/>
            <p:cNvSpPr/>
            <p:nvPr/>
          </p:nvSpPr>
          <p:spPr>
            <a:xfrm>
              <a:off x="8032357" y="3809659"/>
              <a:ext cx="34246" cy="1427868"/>
            </a:xfrm>
            <a:custGeom>
              <a:avLst/>
              <a:gdLst/>
              <a:ahLst/>
              <a:cxnLst/>
              <a:rect l="l" t="t" r="r" b="b"/>
              <a:pathLst>
                <a:path w="428" h="17845" extrusionOk="0">
                  <a:moveTo>
                    <a:pt x="1" y="0"/>
                  </a:moveTo>
                  <a:lnTo>
                    <a:pt x="1" y="17845"/>
                  </a:lnTo>
                  <a:cubicBezTo>
                    <a:pt x="139" y="17782"/>
                    <a:pt x="290" y="17719"/>
                    <a:pt x="428" y="17657"/>
                  </a:cubicBezTo>
                  <a:lnTo>
                    <a:pt x="42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47"/>
            <p:cNvSpPr/>
            <p:nvPr/>
          </p:nvSpPr>
          <p:spPr>
            <a:xfrm>
              <a:off x="8120774" y="3809659"/>
              <a:ext cx="35207" cy="1384740"/>
            </a:xfrm>
            <a:custGeom>
              <a:avLst/>
              <a:gdLst/>
              <a:ahLst/>
              <a:cxnLst/>
              <a:rect l="l" t="t" r="r" b="b"/>
              <a:pathLst>
                <a:path w="440" h="17306" extrusionOk="0">
                  <a:moveTo>
                    <a:pt x="0" y="0"/>
                  </a:moveTo>
                  <a:lnTo>
                    <a:pt x="0" y="17305"/>
                  </a:lnTo>
                  <a:cubicBezTo>
                    <a:pt x="151" y="17217"/>
                    <a:pt x="289" y="17130"/>
                    <a:pt x="439" y="17042"/>
                  </a:cubicBezTo>
                  <a:lnTo>
                    <a:pt x="4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47"/>
            <p:cNvSpPr/>
            <p:nvPr/>
          </p:nvSpPr>
          <p:spPr>
            <a:xfrm>
              <a:off x="8210151" y="3809659"/>
              <a:ext cx="34166" cy="1325448"/>
            </a:xfrm>
            <a:custGeom>
              <a:avLst/>
              <a:gdLst/>
              <a:ahLst/>
              <a:cxnLst/>
              <a:rect l="l" t="t" r="r" b="b"/>
              <a:pathLst>
                <a:path w="427" h="16565" extrusionOk="0">
                  <a:moveTo>
                    <a:pt x="0" y="0"/>
                  </a:moveTo>
                  <a:lnTo>
                    <a:pt x="0" y="16565"/>
                  </a:lnTo>
                  <a:cubicBezTo>
                    <a:pt x="138" y="16465"/>
                    <a:pt x="289" y="16339"/>
                    <a:pt x="427" y="16226"/>
                  </a:cubicBezTo>
                  <a:lnTo>
                    <a:pt x="4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47"/>
            <p:cNvSpPr/>
            <p:nvPr/>
          </p:nvSpPr>
          <p:spPr>
            <a:xfrm>
              <a:off x="8298487" y="3809659"/>
              <a:ext cx="35207" cy="1248154"/>
            </a:xfrm>
            <a:custGeom>
              <a:avLst/>
              <a:gdLst/>
              <a:ahLst/>
              <a:cxnLst/>
              <a:rect l="l" t="t" r="r" b="b"/>
              <a:pathLst>
                <a:path w="440" h="15599" extrusionOk="0">
                  <a:moveTo>
                    <a:pt x="0" y="0"/>
                  </a:moveTo>
                  <a:lnTo>
                    <a:pt x="0" y="15599"/>
                  </a:lnTo>
                  <a:cubicBezTo>
                    <a:pt x="151" y="15448"/>
                    <a:pt x="289" y="15297"/>
                    <a:pt x="440" y="15134"/>
                  </a:cubicBezTo>
                  <a:lnTo>
                    <a:pt x="4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47"/>
            <p:cNvSpPr/>
            <p:nvPr/>
          </p:nvSpPr>
          <p:spPr>
            <a:xfrm>
              <a:off x="8386824" y="3809659"/>
              <a:ext cx="35207" cy="1141734"/>
            </a:xfrm>
            <a:custGeom>
              <a:avLst/>
              <a:gdLst/>
              <a:ahLst/>
              <a:cxnLst/>
              <a:rect l="l" t="t" r="r" b="b"/>
              <a:pathLst>
                <a:path w="440" h="14269" extrusionOk="0">
                  <a:moveTo>
                    <a:pt x="1" y="0"/>
                  </a:moveTo>
                  <a:lnTo>
                    <a:pt x="1" y="14268"/>
                  </a:lnTo>
                  <a:cubicBezTo>
                    <a:pt x="164" y="14043"/>
                    <a:pt x="302" y="13817"/>
                    <a:pt x="440" y="13591"/>
                  </a:cubicBezTo>
                  <a:lnTo>
                    <a:pt x="4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47"/>
            <p:cNvSpPr/>
            <p:nvPr/>
          </p:nvSpPr>
          <p:spPr>
            <a:xfrm>
              <a:off x="8476201" y="3809659"/>
              <a:ext cx="34246" cy="978103"/>
            </a:xfrm>
            <a:custGeom>
              <a:avLst/>
              <a:gdLst/>
              <a:ahLst/>
              <a:cxnLst/>
              <a:rect l="l" t="t" r="r" b="b"/>
              <a:pathLst>
                <a:path w="428" h="12224" extrusionOk="0">
                  <a:moveTo>
                    <a:pt x="0" y="0"/>
                  </a:moveTo>
                  <a:lnTo>
                    <a:pt x="0" y="12223"/>
                  </a:lnTo>
                  <a:cubicBezTo>
                    <a:pt x="176" y="11784"/>
                    <a:pt x="314" y="11320"/>
                    <a:pt x="427" y="10855"/>
                  </a:cubicBezTo>
                  <a:lnTo>
                    <a:pt x="4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3" name="Google Shape;1743;p47"/>
          <p:cNvSpPr/>
          <p:nvPr/>
        </p:nvSpPr>
        <p:spPr>
          <a:xfrm flipH="1">
            <a:off x="4571996" y="3248416"/>
            <a:ext cx="510096" cy="509135"/>
          </a:xfrm>
          <a:custGeom>
            <a:avLst/>
            <a:gdLst/>
            <a:ahLst/>
            <a:cxnLst/>
            <a:rect l="l" t="t" r="r" b="b"/>
            <a:pathLst>
              <a:path w="6375" h="6363" extrusionOk="0">
                <a:moveTo>
                  <a:pt x="0" y="0"/>
                </a:moveTo>
                <a:lnTo>
                  <a:pt x="0" y="2874"/>
                </a:lnTo>
                <a:cubicBezTo>
                  <a:pt x="0" y="4806"/>
                  <a:pt x="1569" y="6362"/>
                  <a:pt x="3489" y="6362"/>
                </a:cubicBezTo>
                <a:lnTo>
                  <a:pt x="6375" y="6362"/>
                </a:lnTo>
                <a:lnTo>
                  <a:pt x="6375" y="3652"/>
                </a:lnTo>
                <a:cubicBezTo>
                  <a:pt x="6375" y="1631"/>
                  <a:pt x="4731" y="0"/>
                  <a:pt x="2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944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19"/>
                                        </p:tgtEl>
                                        <p:attrNameLst>
                                          <p:attrName>style.visibility</p:attrName>
                                        </p:attrNameLst>
                                      </p:cBhvr>
                                      <p:to>
                                        <p:strVal val="visible"/>
                                      </p:to>
                                    </p:set>
                                    <p:animEffect transition="in" filter="checkerboard(across)">
                                      <p:cBhvr>
                                        <p:cTn id="7" dur="500"/>
                                        <p:tgtEl>
                                          <p:spTgt spid="17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57200" y="666750"/>
            <a:ext cx="457200" cy="457200"/>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62481" y="209550"/>
            <a:ext cx="8458200" cy="4401205"/>
          </a:xfrm>
          <a:prstGeom prst="rect">
            <a:avLst/>
          </a:prstGeom>
        </p:spPr>
        <p:txBody>
          <a:bodyPr wrap="square">
            <a:spAutoFit/>
          </a:bodyPr>
          <a:lstStyle/>
          <a:p>
            <a:pPr algn="just">
              <a:spcBef>
                <a:spcPts val="300"/>
              </a:spcBef>
            </a:pPr>
            <a:r>
              <a:rPr lang="en-US" sz="2800" b="1">
                <a:latin typeface="Times New Roman" panose="02020603050405020304" pitchFamily="18" charset="0"/>
                <a:ea typeface="Times New Roman" panose="02020603050405020304" pitchFamily="18" charset="0"/>
                <a:cs typeface="Times New Roman" panose="02020603050405020304" pitchFamily="18" charset="0"/>
              </a:rPr>
              <a:t>Câu</a:t>
            </a:r>
            <a:r>
              <a:rPr lang="vi-VN" sz="2800" b="1">
                <a:latin typeface="Times New Roman" panose="02020603050405020304" pitchFamily="18" charset="0"/>
                <a:ea typeface="Times New Roman" panose="02020603050405020304" pitchFamily="18" charset="0"/>
                <a:cs typeface="Times New Roman" panose="02020603050405020304" pitchFamily="18" charset="0"/>
              </a:rPr>
              <a:t> 4</a:t>
            </a:r>
            <a:r>
              <a:rPr lang="en-US" sz="2800">
                <a:latin typeface="Times New Roman" panose="02020603050405020304" pitchFamily="18" charset="0"/>
                <a:ea typeface="Times New Roman" panose="02020603050405020304" pitchFamily="18" charset="0"/>
                <a:cs typeface="Times New Roman" panose="02020603050405020304" pitchFamily="18" charset="0"/>
              </a:rPr>
              <a:t>: Giới hạn sinh thái là gì?</a:t>
            </a:r>
          </a:p>
          <a:p>
            <a:r>
              <a:rPr lang="vi-VN" sz="2800">
                <a:latin typeface="Times New Roman" panose="02020603050405020304" pitchFamily="18" charset="0"/>
                <a:ea typeface="Times New Roman" panose="02020603050405020304" pitchFamily="18" charset="0"/>
                <a:cs typeface="Times New Roman" panose="02020603050405020304" pitchFamily="18" charset="0"/>
              </a:rPr>
              <a:t>A</a:t>
            </a: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vi-VN" sz="2800">
                <a:latin typeface="Times New Roman" panose="02020603050405020304" pitchFamily="18" charset="0"/>
                <a:ea typeface="Times New Roman" panose="02020603050405020304" pitchFamily="18" charset="0"/>
                <a:cs typeface="Times New Roman" panose="02020603050405020304" pitchFamily="18" charset="0"/>
              </a:rPr>
              <a:t>L</a:t>
            </a:r>
            <a:r>
              <a:rPr lang="vi-VN" sz="2800">
                <a:latin typeface="Times New Roman" panose="02020603050405020304" pitchFamily="18" charset="0"/>
                <a:ea typeface="Calibri" panose="020F0502020204030204" pitchFamily="34" charset="0"/>
                <a:cs typeface="Times New Roman" panose="02020603050405020304" pitchFamily="18" charset="0"/>
              </a:rPr>
              <a:t>à khoảng giá trị của một nhân tố sinh thái mà trong khoảng đó sinh vật có thể tồn tại và phát triển ổn định theo thời gian.</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a:p>
            <a:r>
              <a:rPr lang="vi-VN" sz="2800">
                <a:latin typeface="Times New Roman" panose="02020603050405020304" pitchFamily="18" charset="0"/>
                <a:ea typeface="Times New Roman" panose="02020603050405020304" pitchFamily="18" charset="0"/>
                <a:cs typeface="Times New Roman" panose="02020603050405020304" pitchFamily="18" charset="0"/>
              </a:rPr>
              <a:t>B</a:t>
            </a:r>
            <a:r>
              <a:rPr lang="en-US" sz="2800">
                <a:latin typeface="Times New Roman" panose="02020603050405020304" pitchFamily="18" charset="0"/>
                <a:ea typeface="Times New Roman" panose="02020603050405020304" pitchFamily="18" charset="0"/>
                <a:cs typeface="Times New Roman" panose="02020603050405020304" pitchFamily="18" charset="0"/>
              </a:rPr>
              <a:t>. Là khoảng thuận lợi của một nhân tố sinh thái đảm bảo cơ thể sinh vật sinh trưởng và phát triển tốt.</a:t>
            </a:r>
          </a:p>
          <a:p>
            <a:r>
              <a:rPr lang="vi-VN" sz="2800">
                <a:latin typeface="Times New Roman" panose="02020603050405020304" pitchFamily="18" charset="0"/>
                <a:ea typeface="Times New Roman" panose="02020603050405020304" pitchFamily="18" charset="0"/>
                <a:cs typeface="Times New Roman" panose="02020603050405020304" pitchFamily="18" charset="0"/>
              </a:rPr>
              <a:t>C</a:t>
            </a:r>
            <a:r>
              <a:rPr lang="en-US" sz="2800">
                <a:latin typeface="Times New Roman" panose="02020603050405020304" pitchFamily="18" charset="0"/>
                <a:ea typeface="Times New Roman" panose="02020603050405020304" pitchFamily="18" charset="0"/>
                <a:cs typeface="Times New Roman" panose="02020603050405020304" pitchFamily="18" charset="0"/>
              </a:rPr>
              <a:t>. Là giới hạn chịu đựng của cơ thể sinh vật đối với các nhân tố sinh thái khác nhau.</a:t>
            </a:r>
          </a:p>
          <a:p>
            <a:r>
              <a:rPr lang="en-US" sz="2800">
                <a:latin typeface="Times New Roman" panose="02020603050405020304" pitchFamily="18" charset="0"/>
                <a:ea typeface="Times New Roman" panose="02020603050405020304" pitchFamily="18" charset="0"/>
                <a:cs typeface="Times New Roman" panose="02020603050405020304" pitchFamily="18" charset="0"/>
              </a:rPr>
              <a:t>D. Là khoảng tác động có lợi nhất của nhân tố sinh thái đối với cơ thể sinh vật.</a:t>
            </a:r>
          </a:p>
        </p:txBody>
      </p:sp>
    </p:spTree>
    <p:extLst>
      <p:ext uri="{BB962C8B-B14F-4D97-AF65-F5344CB8AC3E}">
        <p14:creationId xmlns:p14="http://schemas.microsoft.com/office/powerpoint/2010/main" val="291574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04800" y="2724150"/>
            <a:ext cx="457200" cy="457200"/>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04800" y="514350"/>
            <a:ext cx="8229600" cy="3108543"/>
          </a:xfrm>
          <a:prstGeom prst="rect">
            <a:avLst/>
          </a:prstGeom>
        </p:spPr>
        <p:txBody>
          <a:bodyPr wrap="square">
            <a:spAutoFit/>
          </a:bodyPr>
          <a:lstStyle/>
          <a:p>
            <a:pPr algn="just">
              <a:spcBef>
                <a:spcPts val="300"/>
              </a:spcBef>
            </a:pPr>
            <a:r>
              <a:rPr lang="en-US" sz="2800" b="1">
                <a:latin typeface="Times New Roman" panose="02020603050405020304" pitchFamily="18" charset="0"/>
                <a:ea typeface="Times New Roman" panose="02020603050405020304" pitchFamily="18" charset="0"/>
                <a:cs typeface="Times New Roman" panose="02020603050405020304" pitchFamily="18" charset="0"/>
              </a:rPr>
              <a:t>Câu </a:t>
            </a:r>
            <a:r>
              <a:rPr lang="vi-VN" sz="2800" b="1">
                <a:latin typeface="Times New Roman" panose="02020603050405020304" pitchFamily="18" charset="0"/>
                <a:ea typeface="Times New Roman" panose="02020603050405020304" pitchFamily="18" charset="0"/>
                <a:cs typeface="Times New Roman" panose="02020603050405020304" pitchFamily="18" charset="0"/>
              </a:rPr>
              <a:t>5</a:t>
            </a:r>
            <a:r>
              <a:rPr lang="en-US" sz="2800">
                <a:latin typeface="Times New Roman" panose="02020603050405020304" pitchFamily="18" charset="0"/>
                <a:ea typeface="Times New Roman" panose="02020603050405020304" pitchFamily="18" charset="0"/>
                <a:cs typeface="Times New Roman" panose="02020603050405020304" pitchFamily="18" charset="0"/>
              </a:rPr>
              <a:t>: Những loài có giới hạn sinh thái rộng đối với nhiều nhân tố sinh thái, thì chúng có vùng phân bố như thế nào? </a:t>
            </a:r>
          </a:p>
          <a:p>
            <a:pPr>
              <a:tabLst>
                <a:tab pos="3261360" algn="l"/>
              </a:tabLst>
            </a:pPr>
            <a:r>
              <a:rPr lang="en-US" sz="2800">
                <a:latin typeface="Times New Roman" panose="02020603050405020304" pitchFamily="18" charset="0"/>
                <a:ea typeface="Times New Roman" panose="02020603050405020304" pitchFamily="18" charset="0"/>
                <a:cs typeface="Times New Roman" panose="02020603050405020304" pitchFamily="18" charset="0"/>
              </a:rPr>
              <a:t>A. Có vùng phân bố hẹp.	</a:t>
            </a:r>
          </a:p>
          <a:p>
            <a:pPr>
              <a:tabLst>
                <a:tab pos="3261360" algn="l"/>
              </a:tabLst>
            </a:pPr>
            <a:r>
              <a:rPr lang="en-US" sz="2800">
                <a:latin typeface="Times New Roman" panose="02020603050405020304" pitchFamily="18" charset="0"/>
                <a:ea typeface="Times New Roman" panose="02020603050405020304" pitchFamily="18" charset="0"/>
                <a:cs typeface="Times New Roman" panose="02020603050405020304" pitchFamily="18" charset="0"/>
              </a:rPr>
              <a:t>B. Có vùng phân bố hạn chế.</a:t>
            </a:r>
          </a:p>
          <a:p>
            <a:pPr>
              <a:tabLst>
                <a:tab pos="3261360" algn="l"/>
              </a:tabLst>
            </a:pPr>
            <a:r>
              <a:rPr lang="en-US" sz="2800">
                <a:latin typeface="Times New Roman" panose="02020603050405020304" pitchFamily="18" charset="0"/>
                <a:ea typeface="Times New Roman" panose="02020603050405020304" pitchFamily="18" charset="0"/>
                <a:cs typeface="Times New Roman" panose="02020603050405020304" pitchFamily="18" charset="0"/>
              </a:rPr>
              <a:t>C. Có vùng phân bố rộng.	</a:t>
            </a:r>
          </a:p>
          <a:p>
            <a:pPr>
              <a:tabLst>
                <a:tab pos="3261360" algn="l"/>
              </a:tabLst>
            </a:pPr>
            <a:r>
              <a:rPr lang="en-US" sz="2800">
                <a:latin typeface="Times New Roman" panose="02020603050405020304" pitchFamily="18" charset="0"/>
                <a:ea typeface="Times New Roman" panose="02020603050405020304" pitchFamily="18" charset="0"/>
                <a:cs typeface="Times New Roman" panose="02020603050405020304" pitchFamily="18" charset="0"/>
              </a:rPr>
              <a:t>D. Có vùng phân bố hẹp hoặc hạn chế.</a:t>
            </a:r>
          </a:p>
        </p:txBody>
      </p:sp>
    </p:spTree>
    <p:extLst>
      <p:ext uri="{BB962C8B-B14F-4D97-AF65-F5344CB8AC3E}">
        <p14:creationId xmlns:p14="http://schemas.microsoft.com/office/powerpoint/2010/main" val="61181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28600" y="1428750"/>
            <a:ext cx="457200" cy="457200"/>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28600" y="514350"/>
            <a:ext cx="8763000" cy="3539430"/>
          </a:xfrm>
          <a:prstGeom prst="rect">
            <a:avLst/>
          </a:prstGeom>
        </p:spPr>
        <p:txBody>
          <a:bodyPr wrap="square">
            <a:spAutoFit/>
          </a:bodyPr>
          <a:lstStyle/>
          <a:p>
            <a:pPr algn="just">
              <a:spcBef>
                <a:spcPts val="300"/>
              </a:spcBef>
            </a:pPr>
            <a:r>
              <a:rPr lang="en-US" sz="2800" b="1">
                <a:latin typeface="Times New Roman" panose="02020603050405020304" pitchFamily="18" charset="0"/>
                <a:ea typeface="Times New Roman" panose="02020603050405020304" pitchFamily="18" charset="0"/>
                <a:cs typeface="Times New Roman" panose="02020603050405020304" pitchFamily="18" charset="0"/>
              </a:rPr>
              <a:t>Câu </a:t>
            </a:r>
            <a:r>
              <a:rPr lang="vi-VN" sz="2800" b="1">
                <a:latin typeface="Times New Roman" panose="02020603050405020304" pitchFamily="18" charset="0"/>
                <a:ea typeface="Times New Roman" panose="02020603050405020304" pitchFamily="18" charset="0"/>
                <a:cs typeface="Times New Roman" panose="02020603050405020304" pitchFamily="18" charset="0"/>
              </a:rPr>
              <a:t>6</a:t>
            </a:r>
            <a:r>
              <a:rPr lang="en-US" sz="2800">
                <a:latin typeface="Times New Roman" panose="02020603050405020304" pitchFamily="18" charset="0"/>
                <a:ea typeface="Times New Roman" panose="02020603050405020304" pitchFamily="18" charset="0"/>
                <a:cs typeface="Times New Roman" panose="02020603050405020304" pitchFamily="18" charset="0"/>
              </a:rPr>
              <a:t>: Vì sao nhân tố con người được tách ra thành một nhóm nhân tố sinh thái riêng? </a:t>
            </a:r>
          </a:p>
          <a:p>
            <a:r>
              <a:rPr lang="vi-VN" sz="2800">
                <a:latin typeface="Times New Roman" panose="02020603050405020304" pitchFamily="18" charset="0"/>
                <a:ea typeface="Times New Roman" panose="02020603050405020304" pitchFamily="18" charset="0"/>
                <a:cs typeface="Times New Roman" panose="02020603050405020304" pitchFamily="18" charset="0"/>
              </a:rPr>
              <a:t>A</a:t>
            </a:r>
            <a:r>
              <a:rPr lang="en-US" sz="2800">
                <a:latin typeface="Times New Roman" panose="02020603050405020304" pitchFamily="18" charset="0"/>
                <a:ea typeface="Times New Roman" panose="02020603050405020304" pitchFamily="18" charset="0"/>
                <a:cs typeface="Times New Roman" panose="02020603050405020304" pitchFamily="18" charset="0"/>
              </a:rPr>
              <a:t>. Vì hoạt động của con người khác với các sinh vật khác, con người có trí tuệ nên vừa khai thác tài nguyên thiên nhiên lại vừa cải tạo thiên nhiên.</a:t>
            </a:r>
          </a:p>
          <a:p>
            <a:r>
              <a:rPr lang="vi-VN" sz="2800">
                <a:latin typeface="Times New Roman" panose="02020603050405020304" pitchFamily="18" charset="0"/>
                <a:ea typeface="Times New Roman" panose="02020603050405020304" pitchFamily="18" charset="0"/>
                <a:cs typeface="Times New Roman" panose="02020603050405020304" pitchFamily="18" charset="0"/>
              </a:rPr>
              <a:t>B</a:t>
            </a:r>
            <a:r>
              <a:rPr lang="en-US" sz="2800">
                <a:latin typeface="Times New Roman" panose="02020603050405020304" pitchFamily="18" charset="0"/>
                <a:ea typeface="Times New Roman" panose="02020603050405020304" pitchFamily="18" charset="0"/>
                <a:cs typeface="Times New Roman" panose="02020603050405020304" pitchFamily="18" charset="0"/>
              </a:rPr>
              <a:t>. Vì con người có tư duy, có lao động.</a:t>
            </a:r>
          </a:p>
          <a:p>
            <a:r>
              <a:rPr lang="vi-VN" sz="2800">
                <a:latin typeface="Times New Roman" panose="02020603050405020304" pitchFamily="18" charset="0"/>
                <a:ea typeface="Times New Roman" panose="02020603050405020304" pitchFamily="18" charset="0"/>
                <a:cs typeface="Times New Roman" panose="02020603050405020304" pitchFamily="18" charset="0"/>
              </a:rPr>
              <a:t>C</a:t>
            </a:r>
            <a:r>
              <a:rPr lang="en-US" sz="2800">
                <a:latin typeface="Times New Roman" panose="02020603050405020304" pitchFamily="18" charset="0"/>
                <a:ea typeface="Times New Roman" panose="02020603050405020304" pitchFamily="18" charset="0"/>
                <a:cs typeface="Times New Roman" panose="02020603050405020304" pitchFamily="18" charset="0"/>
              </a:rPr>
              <a:t>. Vì con người tiến hoá nhất so với các loài động vật khác.</a:t>
            </a:r>
          </a:p>
          <a:p>
            <a:r>
              <a:rPr lang="en-US" sz="2800">
                <a:latin typeface="Times New Roman" panose="02020603050405020304" pitchFamily="18" charset="0"/>
                <a:ea typeface="Times New Roman" panose="02020603050405020304" pitchFamily="18" charset="0"/>
                <a:cs typeface="Times New Roman" panose="02020603050405020304" pitchFamily="18" charset="0"/>
              </a:rPr>
              <a:t>D. Vì con người có khả năng làm chủ thiên nhiên.</a:t>
            </a:r>
          </a:p>
        </p:txBody>
      </p:sp>
    </p:spTree>
    <p:extLst>
      <p:ext uri="{BB962C8B-B14F-4D97-AF65-F5344CB8AC3E}">
        <p14:creationId xmlns:p14="http://schemas.microsoft.com/office/powerpoint/2010/main" val="267318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79149" y="2419350"/>
            <a:ext cx="457200" cy="457200"/>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14608" y="666750"/>
            <a:ext cx="8153400" cy="3108543"/>
          </a:xfrm>
          <a:prstGeom prst="rect">
            <a:avLst/>
          </a:prstGeom>
        </p:spPr>
        <p:txBody>
          <a:bodyPr wrap="square">
            <a:spAutoFit/>
          </a:bodyPr>
          <a:lstStyle/>
          <a:p>
            <a:pPr algn="just">
              <a:spcBef>
                <a:spcPts val="300"/>
              </a:spcBef>
            </a:pPr>
            <a:r>
              <a:rPr lang="en-US" sz="2800" b="1">
                <a:latin typeface="Times New Roman" panose="02020603050405020304" pitchFamily="18" charset="0"/>
                <a:ea typeface="Times New Roman" panose="02020603050405020304" pitchFamily="18" charset="0"/>
                <a:cs typeface="Times New Roman" panose="02020603050405020304" pitchFamily="18" charset="0"/>
              </a:rPr>
              <a:t>Câu </a:t>
            </a:r>
            <a:r>
              <a:rPr lang="vi-VN" sz="2800" b="1">
                <a:latin typeface="Times New Roman" panose="02020603050405020304" pitchFamily="18" charset="0"/>
                <a:ea typeface="Times New Roman" panose="02020603050405020304" pitchFamily="18" charset="0"/>
                <a:cs typeface="Times New Roman" panose="02020603050405020304" pitchFamily="18" charset="0"/>
              </a:rPr>
              <a:t>7</a:t>
            </a:r>
            <a:r>
              <a:rPr lang="en-US" sz="2800">
                <a:latin typeface="Times New Roman" panose="02020603050405020304" pitchFamily="18" charset="0"/>
                <a:ea typeface="Times New Roman" panose="02020603050405020304" pitchFamily="18" charset="0"/>
                <a:cs typeface="Times New Roman" panose="02020603050405020304" pitchFamily="18" charset="0"/>
              </a:rPr>
              <a:t>: Sinh vật sinh trưởng và phát triển thuận lợi nhất ở vị trí nào trong giới hạn sinh thái?</a:t>
            </a:r>
          </a:p>
          <a:p>
            <a:pPr>
              <a:tabLst>
                <a:tab pos="3261360" algn="l"/>
              </a:tabLst>
            </a:pPr>
            <a:r>
              <a:rPr lang="en-US" sz="2800">
                <a:latin typeface="Times New Roman" panose="02020603050405020304" pitchFamily="18" charset="0"/>
                <a:ea typeface="Times New Roman" panose="02020603050405020304" pitchFamily="18" charset="0"/>
                <a:cs typeface="Times New Roman" panose="02020603050405020304" pitchFamily="18" charset="0"/>
              </a:rPr>
              <a:t>A. Gần điểm gây chết dưới.	</a:t>
            </a:r>
          </a:p>
          <a:p>
            <a:pPr>
              <a:tabLst>
                <a:tab pos="3261360" algn="l"/>
              </a:tabLst>
            </a:pPr>
            <a:r>
              <a:rPr lang="en-US" sz="2800">
                <a:latin typeface="Times New Roman" panose="02020603050405020304" pitchFamily="18" charset="0"/>
                <a:ea typeface="Times New Roman" panose="02020603050405020304" pitchFamily="18" charset="0"/>
                <a:cs typeface="Times New Roman" panose="02020603050405020304" pitchFamily="18" charset="0"/>
              </a:rPr>
              <a:t>B. Gần điểm gây chết trên.</a:t>
            </a:r>
          </a:p>
          <a:p>
            <a:pPr>
              <a:tabLst>
                <a:tab pos="3261360" algn="l"/>
              </a:tabLst>
            </a:pPr>
            <a:r>
              <a:rPr lang="en-US" sz="2800">
                <a:latin typeface="Times New Roman" panose="02020603050405020304" pitchFamily="18" charset="0"/>
                <a:ea typeface="Times New Roman" panose="02020603050405020304" pitchFamily="18" charset="0"/>
                <a:cs typeface="Times New Roman" panose="02020603050405020304" pitchFamily="18" charset="0"/>
              </a:rPr>
              <a:t>C. Ở điểm cực thuận	</a:t>
            </a:r>
          </a:p>
          <a:p>
            <a:pPr>
              <a:tabLst>
                <a:tab pos="3261360" algn="l"/>
              </a:tabLst>
            </a:pPr>
            <a:r>
              <a:rPr lang="en-US" sz="2800">
                <a:latin typeface="Times New Roman" panose="02020603050405020304" pitchFamily="18" charset="0"/>
                <a:ea typeface="Times New Roman" panose="02020603050405020304" pitchFamily="18" charset="0"/>
                <a:cs typeface="Times New Roman" panose="02020603050405020304" pitchFamily="18" charset="0"/>
              </a:rPr>
              <a:t>D. Ở trung điểm của điểm gây chết dưới và điểm gây chết trên.</a:t>
            </a:r>
          </a:p>
        </p:txBody>
      </p:sp>
    </p:spTree>
    <p:extLst>
      <p:ext uri="{BB962C8B-B14F-4D97-AF65-F5344CB8AC3E}">
        <p14:creationId xmlns:p14="http://schemas.microsoft.com/office/powerpoint/2010/main" val="1343679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88202" y="2876550"/>
            <a:ext cx="457200" cy="457200"/>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10081" y="666750"/>
            <a:ext cx="8305800" cy="3108543"/>
          </a:xfrm>
          <a:prstGeom prst="rect">
            <a:avLst/>
          </a:prstGeom>
        </p:spPr>
        <p:txBody>
          <a:bodyPr wrap="square">
            <a:spAutoFit/>
          </a:bodyPr>
          <a:lstStyle/>
          <a:p>
            <a:pPr algn="just">
              <a:spcBef>
                <a:spcPts val="300"/>
              </a:spcBef>
            </a:pPr>
            <a:r>
              <a:rPr lang="en-US" sz="2800" b="1">
                <a:latin typeface="Times New Roman" panose="02020603050405020304" pitchFamily="18" charset="0"/>
                <a:ea typeface="Times New Roman" panose="02020603050405020304" pitchFamily="18" charset="0"/>
                <a:cs typeface="Times New Roman" panose="02020603050405020304" pitchFamily="18" charset="0"/>
              </a:rPr>
              <a:t>Câu </a:t>
            </a:r>
            <a:r>
              <a:rPr lang="vi-VN" sz="2800" b="1">
                <a:latin typeface="Times New Roman" panose="02020603050405020304" pitchFamily="18" charset="0"/>
                <a:ea typeface="Times New Roman" panose="02020603050405020304" pitchFamily="18" charset="0"/>
                <a:cs typeface="Times New Roman" panose="02020603050405020304" pitchFamily="18" charset="0"/>
              </a:rPr>
              <a:t>8</a:t>
            </a:r>
            <a:r>
              <a:rPr lang="en-US" sz="2800">
                <a:latin typeface="Times New Roman" panose="02020603050405020304" pitchFamily="18" charset="0"/>
                <a:ea typeface="Times New Roman" panose="02020603050405020304" pitchFamily="18" charset="0"/>
                <a:cs typeface="Times New Roman" panose="02020603050405020304" pitchFamily="18" charset="0"/>
              </a:rPr>
              <a:t>: Cơ thể sinh vật được coi là môi trường sống khi</a:t>
            </a:r>
          </a:p>
          <a:p>
            <a:r>
              <a:rPr lang="en-US" sz="2800">
                <a:latin typeface="Times New Roman" panose="02020603050405020304" pitchFamily="18" charset="0"/>
                <a:ea typeface="Times New Roman" panose="02020603050405020304" pitchFamily="18" charset="0"/>
                <a:cs typeface="Times New Roman" panose="02020603050405020304" pitchFamily="18" charset="0"/>
              </a:rPr>
              <a:t>A. </a:t>
            </a:r>
            <a:r>
              <a:rPr lang="vi-VN" sz="2800">
                <a:latin typeface="Times New Roman" panose="02020603050405020304" pitchFamily="18" charset="0"/>
                <a:ea typeface="Times New Roman" panose="02020603050405020304" pitchFamily="18" charset="0"/>
                <a:cs typeface="Times New Roman" panose="02020603050405020304" pitchFamily="18" charset="0"/>
              </a:rPr>
              <a:t>c</a:t>
            </a:r>
            <a:r>
              <a:rPr lang="en-US" sz="2800">
                <a:latin typeface="Times New Roman" panose="02020603050405020304" pitchFamily="18" charset="0"/>
                <a:ea typeface="Times New Roman" panose="02020603050405020304" pitchFamily="18" charset="0"/>
                <a:cs typeface="Times New Roman" panose="02020603050405020304" pitchFamily="18" charset="0"/>
              </a:rPr>
              <a:t>húng là nơi ở của các sinh vật khác.</a:t>
            </a:r>
          </a:p>
          <a:p>
            <a:r>
              <a:rPr lang="en-US" sz="2800">
                <a:latin typeface="Times New Roman" panose="02020603050405020304" pitchFamily="18" charset="0"/>
                <a:ea typeface="Times New Roman" panose="02020603050405020304" pitchFamily="18" charset="0"/>
                <a:cs typeface="Times New Roman" panose="02020603050405020304" pitchFamily="18" charset="0"/>
              </a:rPr>
              <a:t>B. </a:t>
            </a:r>
            <a:r>
              <a:rPr lang="vi-VN" sz="2800">
                <a:latin typeface="Times New Roman" panose="02020603050405020304" pitchFamily="18" charset="0"/>
                <a:ea typeface="Times New Roman" panose="02020603050405020304" pitchFamily="18" charset="0"/>
                <a:cs typeface="Times New Roman" panose="02020603050405020304" pitchFamily="18" charset="0"/>
              </a:rPr>
              <a:t>c</a:t>
            </a:r>
            <a:r>
              <a:rPr lang="en-US" sz="2800">
                <a:latin typeface="Times New Roman" panose="02020603050405020304" pitchFamily="18" charset="0"/>
                <a:ea typeface="Times New Roman" panose="02020603050405020304" pitchFamily="18" charset="0"/>
                <a:cs typeface="Times New Roman" panose="02020603050405020304" pitchFamily="18" charset="0"/>
              </a:rPr>
              <a:t>ác sinh vật khác có thể đến lấy chất dinh dưỡng từ cơ thể chúng.</a:t>
            </a:r>
          </a:p>
          <a:p>
            <a:r>
              <a:rPr lang="vi-VN" sz="2800">
                <a:latin typeface="Times New Roman" panose="02020603050405020304" pitchFamily="18" charset="0"/>
                <a:ea typeface="Times New Roman" panose="02020603050405020304" pitchFamily="18" charset="0"/>
                <a:cs typeface="Times New Roman" panose="02020603050405020304" pitchFamily="18" charset="0"/>
              </a:rPr>
              <a:t>C</a:t>
            </a: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vi-VN" sz="2800">
                <a:latin typeface="Times New Roman" panose="02020603050405020304" pitchFamily="18" charset="0"/>
                <a:ea typeface="Times New Roman" panose="02020603050405020304" pitchFamily="18" charset="0"/>
                <a:cs typeface="Times New Roman" panose="02020603050405020304" pitchFamily="18" charset="0"/>
              </a:rPr>
              <a:t>c</a:t>
            </a:r>
            <a:r>
              <a:rPr lang="en-US" sz="2800">
                <a:latin typeface="Times New Roman" panose="02020603050405020304" pitchFamily="18" charset="0"/>
                <a:ea typeface="Times New Roman" panose="02020603050405020304" pitchFamily="18" charset="0"/>
                <a:cs typeface="Times New Roman" panose="02020603050405020304" pitchFamily="18" charset="0"/>
              </a:rPr>
              <a:t>ơ thể chúng là nơi sinh sản của các sinh vật khác.</a:t>
            </a:r>
          </a:p>
          <a:p>
            <a:r>
              <a:rPr lang="vi-VN" sz="2800">
                <a:latin typeface="Times New Roman" panose="02020603050405020304" pitchFamily="18" charset="0"/>
                <a:ea typeface="Times New Roman" panose="02020603050405020304" pitchFamily="18" charset="0"/>
                <a:cs typeface="Times New Roman" panose="02020603050405020304" pitchFamily="18" charset="0"/>
              </a:rPr>
              <a:t>D</a:t>
            </a: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vi-VN" sz="2800">
                <a:latin typeface="Times New Roman" panose="02020603050405020304" pitchFamily="18" charset="0"/>
                <a:ea typeface="Times New Roman" panose="02020603050405020304" pitchFamily="18" charset="0"/>
                <a:cs typeface="Times New Roman" panose="02020603050405020304" pitchFamily="18" charset="0"/>
              </a:rPr>
              <a:t>c</a:t>
            </a:r>
            <a:r>
              <a:rPr lang="en-US" sz="2800">
                <a:latin typeface="Times New Roman" panose="02020603050405020304" pitchFamily="18" charset="0"/>
                <a:ea typeface="Times New Roman" panose="02020603050405020304" pitchFamily="18" charset="0"/>
                <a:cs typeface="Times New Roman" panose="02020603050405020304" pitchFamily="18" charset="0"/>
              </a:rPr>
              <a:t>ơ thể chúng là nơi ở, nơi lấy thức ăn, nước uống của các sinh vật khác.</a:t>
            </a:r>
          </a:p>
        </p:txBody>
      </p:sp>
    </p:spTree>
    <p:extLst>
      <p:ext uri="{BB962C8B-B14F-4D97-AF65-F5344CB8AC3E}">
        <p14:creationId xmlns:p14="http://schemas.microsoft.com/office/powerpoint/2010/main" val="311349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28600" y="57150"/>
            <a:ext cx="24384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400"/>
              <a:buFont typeface="Exo Thin"/>
              <a:buNone/>
              <a:defRPr sz="3400" b="0" i="0" u="none" strike="noStrike" cap="none">
                <a:solidFill>
                  <a:schemeClr val="lt1"/>
                </a:solidFill>
                <a:latin typeface="Exo Thin"/>
                <a:ea typeface="Exo Thin"/>
                <a:cs typeface="Exo Thin"/>
                <a:sym typeface="Exo Thin"/>
              </a:defRPr>
            </a:lvl1pPr>
            <a:lvl2pPr marR="0" lvl="1" algn="l" rtl="0">
              <a:lnSpc>
                <a:spcPct val="100000"/>
              </a:lnSpc>
              <a:spcBef>
                <a:spcPts val="0"/>
              </a:spcBef>
              <a:spcAft>
                <a:spcPts val="0"/>
              </a:spcAft>
              <a:buClr>
                <a:schemeClr val="lt1"/>
              </a:buClr>
              <a:buSzPts val="3400"/>
              <a:buFont typeface="Exo Thin"/>
              <a:buNone/>
              <a:defRPr sz="3400" b="0" i="0" u="none" strike="noStrike" cap="none">
                <a:solidFill>
                  <a:schemeClr val="lt1"/>
                </a:solidFill>
                <a:latin typeface="Exo Thin"/>
                <a:ea typeface="Exo Thin"/>
                <a:cs typeface="Exo Thin"/>
                <a:sym typeface="Exo Thin"/>
              </a:defRPr>
            </a:lvl2pPr>
            <a:lvl3pPr marR="0" lvl="2" algn="l" rtl="0">
              <a:lnSpc>
                <a:spcPct val="100000"/>
              </a:lnSpc>
              <a:spcBef>
                <a:spcPts val="0"/>
              </a:spcBef>
              <a:spcAft>
                <a:spcPts val="0"/>
              </a:spcAft>
              <a:buClr>
                <a:schemeClr val="lt1"/>
              </a:buClr>
              <a:buSzPts val="3400"/>
              <a:buFont typeface="Exo Thin"/>
              <a:buNone/>
              <a:defRPr sz="3400" b="0" i="0" u="none" strike="noStrike" cap="none">
                <a:solidFill>
                  <a:schemeClr val="lt1"/>
                </a:solidFill>
                <a:latin typeface="Exo Thin"/>
                <a:ea typeface="Exo Thin"/>
                <a:cs typeface="Exo Thin"/>
                <a:sym typeface="Exo Thin"/>
              </a:defRPr>
            </a:lvl3pPr>
            <a:lvl4pPr marR="0" lvl="3" algn="l" rtl="0">
              <a:lnSpc>
                <a:spcPct val="100000"/>
              </a:lnSpc>
              <a:spcBef>
                <a:spcPts val="0"/>
              </a:spcBef>
              <a:spcAft>
                <a:spcPts val="0"/>
              </a:spcAft>
              <a:buClr>
                <a:schemeClr val="lt1"/>
              </a:buClr>
              <a:buSzPts val="3400"/>
              <a:buFont typeface="Exo Thin"/>
              <a:buNone/>
              <a:defRPr sz="3400" b="0" i="0" u="none" strike="noStrike" cap="none">
                <a:solidFill>
                  <a:schemeClr val="lt1"/>
                </a:solidFill>
                <a:latin typeface="Exo Thin"/>
                <a:ea typeface="Exo Thin"/>
                <a:cs typeface="Exo Thin"/>
                <a:sym typeface="Exo Thin"/>
              </a:defRPr>
            </a:lvl4pPr>
            <a:lvl5pPr marR="0" lvl="4" algn="l" rtl="0">
              <a:lnSpc>
                <a:spcPct val="100000"/>
              </a:lnSpc>
              <a:spcBef>
                <a:spcPts val="0"/>
              </a:spcBef>
              <a:spcAft>
                <a:spcPts val="0"/>
              </a:spcAft>
              <a:buClr>
                <a:schemeClr val="lt1"/>
              </a:buClr>
              <a:buSzPts val="3400"/>
              <a:buFont typeface="Exo Thin"/>
              <a:buNone/>
              <a:defRPr sz="3400" b="0" i="0" u="none" strike="noStrike" cap="none">
                <a:solidFill>
                  <a:schemeClr val="lt1"/>
                </a:solidFill>
                <a:latin typeface="Exo Thin"/>
                <a:ea typeface="Exo Thin"/>
                <a:cs typeface="Exo Thin"/>
                <a:sym typeface="Exo Thin"/>
              </a:defRPr>
            </a:lvl5pPr>
            <a:lvl6pPr marR="0" lvl="5" algn="l" rtl="0">
              <a:lnSpc>
                <a:spcPct val="100000"/>
              </a:lnSpc>
              <a:spcBef>
                <a:spcPts val="0"/>
              </a:spcBef>
              <a:spcAft>
                <a:spcPts val="0"/>
              </a:spcAft>
              <a:buClr>
                <a:schemeClr val="lt1"/>
              </a:buClr>
              <a:buSzPts val="3400"/>
              <a:buFont typeface="Exo Thin"/>
              <a:buNone/>
              <a:defRPr sz="3400" b="0" i="0" u="none" strike="noStrike" cap="none">
                <a:solidFill>
                  <a:schemeClr val="lt1"/>
                </a:solidFill>
                <a:latin typeface="Exo Thin"/>
                <a:ea typeface="Exo Thin"/>
                <a:cs typeface="Exo Thin"/>
                <a:sym typeface="Exo Thin"/>
              </a:defRPr>
            </a:lvl6pPr>
            <a:lvl7pPr marR="0" lvl="6" algn="l" rtl="0">
              <a:lnSpc>
                <a:spcPct val="100000"/>
              </a:lnSpc>
              <a:spcBef>
                <a:spcPts val="0"/>
              </a:spcBef>
              <a:spcAft>
                <a:spcPts val="0"/>
              </a:spcAft>
              <a:buClr>
                <a:schemeClr val="lt1"/>
              </a:buClr>
              <a:buSzPts val="3400"/>
              <a:buFont typeface="Exo Thin"/>
              <a:buNone/>
              <a:defRPr sz="3400" b="0" i="0" u="none" strike="noStrike" cap="none">
                <a:solidFill>
                  <a:schemeClr val="lt1"/>
                </a:solidFill>
                <a:latin typeface="Exo Thin"/>
                <a:ea typeface="Exo Thin"/>
                <a:cs typeface="Exo Thin"/>
                <a:sym typeface="Exo Thin"/>
              </a:defRPr>
            </a:lvl7pPr>
            <a:lvl8pPr marR="0" lvl="7" algn="l" rtl="0">
              <a:lnSpc>
                <a:spcPct val="100000"/>
              </a:lnSpc>
              <a:spcBef>
                <a:spcPts val="0"/>
              </a:spcBef>
              <a:spcAft>
                <a:spcPts val="0"/>
              </a:spcAft>
              <a:buClr>
                <a:schemeClr val="lt1"/>
              </a:buClr>
              <a:buSzPts val="3400"/>
              <a:buFont typeface="Exo Thin"/>
              <a:buNone/>
              <a:defRPr sz="3400" b="0" i="0" u="none" strike="noStrike" cap="none">
                <a:solidFill>
                  <a:schemeClr val="lt1"/>
                </a:solidFill>
                <a:latin typeface="Exo Thin"/>
                <a:ea typeface="Exo Thin"/>
                <a:cs typeface="Exo Thin"/>
                <a:sym typeface="Exo Thin"/>
              </a:defRPr>
            </a:lvl8pPr>
            <a:lvl9pPr marR="0" lvl="8" algn="l" rtl="0">
              <a:lnSpc>
                <a:spcPct val="100000"/>
              </a:lnSpc>
              <a:spcBef>
                <a:spcPts val="0"/>
              </a:spcBef>
              <a:spcAft>
                <a:spcPts val="0"/>
              </a:spcAft>
              <a:buClr>
                <a:schemeClr val="lt1"/>
              </a:buClr>
              <a:buSzPts val="3400"/>
              <a:buFont typeface="Exo Thin"/>
              <a:buNone/>
              <a:defRPr sz="3400" b="0" i="0" u="none" strike="noStrike" cap="none">
                <a:solidFill>
                  <a:schemeClr val="lt1"/>
                </a:solidFill>
                <a:latin typeface="Exo Thin"/>
                <a:ea typeface="Exo Thin"/>
                <a:cs typeface="Exo Thin"/>
                <a:sym typeface="Exo Thin"/>
              </a:defRPr>
            </a:lvl9pPr>
          </a:lstStyle>
          <a:p>
            <a:r>
              <a:rPr lang="vi-VN" sz="2400"/>
              <a:t>Vận dụng</a:t>
            </a:r>
            <a:endParaRPr lang="en-US" sz="2400"/>
          </a:p>
        </p:txBody>
      </p:sp>
      <p:sp>
        <p:nvSpPr>
          <p:cNvPr id="2" name="Rectangle 1"/>
          <p:cNvSpPr/>
          <p:nvPr/>
        </p:nvSpPr>
        <p:spPr>
          <a:xfrm>
            <a:off x="280657" y="741705"/>
            <a:ext cx="8201685" cy="954107"/>
          </a:xfrm>
          <a:prstGeom prst="rect">
            <a:avLst/>
          </a:prstGeom>
        </p:spPr>
        <p:txBody>
          <a:bodyPr wrap="square">
            <a:spAutoFit/>
          </a:bodyPr>
          <a:lstStyle/>
          <a:p>
            <a:pPr>
              <a:defRPr/>
            </a:pPr>
            <a:r>
              <a:rPr lang="vi-VN" sz="2800" b="1">
                <a:solidFill>
                  <a:srgbClr val="FF0000"/>
                </a:solidFill>
                <a:latin typeface="Times New Roman" pitchFamily="18" charset="0"/>
                <a:cs typeface="Times New Roman" pitchFamily="18" charset="0"/>
              </a:rPr>
              <a:t>1, </a:t>
            </a:r>
            <a:r>
              <a:rPr lang="en-US" sz="2800" b="1">
                <a:solidFill>
                  <a:srgbClr val="FF0000"/>
                </a:solidFill>
                <a:latin typeface="Times New Roman" pitchFamily="18" charset="0"/>
                <a:cs typeface="Times New Roman" pitchFamily="18" charset="0"/>
              </a:rPr>
              <a:t>Theo em, các </a:t>
            </a:r>
            <a:r>
              <a:rPr lang="vi-VN" sz="2800" b="1">
                <a:solidFill>
                  <a:srgbClr val="FF0000"/>
                </a:solidFill>
                <a:latin typeface="Times New Roman" pitchFamily="18" charset="0"/>
                <a:cs typeface="Times New Roman" pitchFamily="18" charset="0"/>
              </a:rPr>
              <a:t>nhân tố sinh thái </a:t>
            </a:r>
            <a:r>
              <a:rPr lang="en-US" sz="2800" b="1">
                <a:solidFill>
                  <a:srgbClr val="FF0000"/>
                </a:solidFill>
                <a:latin typeface="Times New Roman" pitchFamily="18" charset="0"/>
                <a:cs typeface="Times New Roman" pitchFamily="18" charset="0"/>
              </a:rPr>
              <a:t>nào ảnh hưởng đến các hoạt động học tập trong lớp học? </a:t>
            </a:r>
          </a:p>
        </p:txBody>
      </p:sp>
      <p:sp>
        <p:nvSpPr>
          <p:cNvPr id="6" name="Rectangle 5"/>
          <p:cNvSpPr/>
          <p:nvPr/>
        </p:nvSpPr>
        <p:spPr>
          <a:xfrm>
            <a:off x="280657" y="1733550"/>
            <a:ext cx="8305800" cy="1815882"/>
          </a:xfrm>
          <a:prstGeom prst="rect">
            <a:avLst/>
          </a:prstGeom>
        </p:spPr>
        <p:txBody>
          <a:bodyPr wrap="square">
            <a:spAutoFit/>
          </a:bodyPr>
          <a:lstStyle/>
          <a:p>
            <a:pPr algn="just">
              <a:tabLst>
                <a:tab pos="540385" algn="l"/>
                <a:tab pos="948690" algn="l"/>
              </a:tabLst>
            </a:pPr>
            <a:r>
              <a:rPr lang="vi-VN" sz="2800" b="1" spc="-3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Khi ta đem một cây phong lan từ trong rừng rậm về trồng ở vườn nhà, những nhân tố sinh thái của môi trường tác động lên cây phong lan sẽ thay đổi. Em hãy cho biết những thay đổi của các nhân tố sinh thái đó.</a:t>
            </a:r>
            <a:endParaRPr lang="en-US" sz="2800" b="1">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02409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602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67000" y="361950"/>
            <a:ext cx="36576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FF0000"/>
                </a:solidFill>
              </a:rPr>
              <a:t>NỘI DUNG BÀI HỌC</a:t>
            </a:r>
          </a:p>
        </p:txBody>
      </p:sp>
      <p:graphicFrame>
        <p:nvGraphicFramePr>
          <p:cNvPr id="5" name="Diagram 4"/>
          <p:cNvGraphicFramePr/>
          <p:nvPr>
            <p:extLst>
              <p:ext uri="{D42A27DB-BD31-4B8C-83A1-F6EECF244321}">
                <p14:modId xmlns:p14="http://schemas.microsoft.com/office/powerpoint/2010/main" val="695139121"/>
              </p:ext>
            </p:extLst>
          </p:nvPr>
        </p:nvGraphicFramePr>
        <p:xfrm>
          <a:off x="1371600" y="1079500"/>
          <a:ext cx="6096000" cy="3244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3790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5"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body" idx="1"/>
          </p:nvPr>
        </p:nvSpPr>
        <p:spPr>
          <a:xfrm>
            <a:off x="152399" y="-95250"/>
            <a:ext cx="8001001" cy="4495800"/>
          </a:xfrm>
        </p:spPr>
        <p:txBody>
          <a:bodyPr/>
          <a:lstStyle/>
          <a:p>
            <a:pPr marL="152400" indent="0">
              <a:buNone/>
            </a:pPr>
            <a:r>
              <a:rPr lang="vi-VN" sz="2000" b="1">
                <a:solidFill>
                  <a:srgbClr val="FF0000"/>
                </a:solidFill>
                <a:latin typeface="Times New Roman" panose="02020603050405020304" pitchFamily="18" charset="0"/>
                <a:cs typeface="Times New Roman" panose="02020603050405020304" pitchFamily="18" charset="0"/>
              </a:rPr>
              <a:t>Hoạt động nhóm nghiên cứu thông tin, QS H41.1 SGK/ T170 trả lời các câu hỏi sau: </a:t>
            </a:r>
            <a:br>
              <a:rPr lang="vi-VN" sz="2000" b="1">
                <a:solidFill>
                  <a:srgbClr val="FF0000"/>
                </a:solidFill>
                <a:latin typeface="Times New Roman" panose="02020603050405020304" pitchFamily="18" charset="0"/>
                <a:cs typeface="Times New Roman" panose="02020603050405020304" pitchFamily="18" charset="0"/>
              </a:rPr>
            </a:br>
            <a:r>
              <a:rPr lang="vi-VN" sz="2000" b="1">
                <a:solidFill>
                  <a:srgbClr val="3608FC"/>
                </a:solidFill>
                <a:latin typeface="+mj-lt"/>
              </a:rPr>
              <a:t>1.  Kể tên các nhân tố tác động lên đời sống của cây xanh?</a:t>
            </a:r>
            <a:endParaRPr lang="en-US" sz="2000" b="1">
              <a:solidFill>
                <a:srgbClr val="3608FC"/>
              </a:solidFill>
              <a:latin typeface="+mj-lt"/>
            </a:endParaRPr>
          </a:p>
          <a:p>
            <a:pPr marL="152400" indent="0">
              <a:buNone/>
            </a:pPr>
            <a:r>
              <a:rPr lang="vi-VN" sz="2000" b="1">
                <a:solidFill>
                  <a:srgbClr val="3608FC"/>
                </a:solidFill>
                <a:latin typeface="+mj-lt"/>
              </a:rPr>
              <a:t>2. Môi trường sống của sinh vật là gì?</a:t>
            </a:r>
            <a:endParaRPr lang="en-US" sz="2000" b="1">
              <a:solidFill>
                <a:srgbClr val="3608FC"/>
              </a:solidFill>
              <a:latin typeface="+mj-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200150"/>
            <a:ext cx="7315200" cy="3908267"/>
          </a:xfrm>
          <a:prstGeom prst="rect">
            <a:avLst/>
          </a:prstGeom>
        </p:spPr>
      </p:pic>
    </p:spTree>
    <p:extLst>
      <p:ext uri="{BB962C8B-B14F-4D97-AF65-F5344CB8AC3E}">
        <p14:creationId xmlns:p14="http://schemas.microsoft.com/office/powerpoint/2010/main" val="1884074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514350"/>
            <a:ext cx="5278170" cy="4267199"/>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699346184"/>
              </p:ext>
            </p:extLst>
          </p:nvPr>
        </p:nvGraphicFramePr>
        <p:xfrm>
          <a:off x="35459" y="590550"/>
          <a:ext cx="3698341" cy="3124201"/>
        </p:xfrm>
        <a:graphic>
          <a:graphicData uri="http://schemas.openxmlformats.org/drawingml/2006/table">
            <a:tbl>
              <a:tblPr firstRow="1" firstCol="1" bandRow="1">
                <a:tableStyleId>{170EC2C4-3236-40D5-8692-46C56E4D6137}</a:tableStyleId>
              </a:tblPr>
              <a:tblGrid>
                <a:gridCol w="540718">
                  <a:extLst>
                    <a:ext uri="{9D8B030D-6E8A-4147-A177-3AD203B41FA5}">
                      <a16:colId xmlns:a16="http://schemas.microsoft.com/office/drawing/2014/main" val="3970313450"/>
                    </a:ext>
                  </a:extLst>
                </a:gridCol>
                <a:gridCol w="1435283">
                  <a:extLst>
                    <a:ext uri="{9D8B030D-6E8A-4147-A177-3AD203B41FA5}">
                      <a16:colId xmlns:a16="http://schemas.microsoft.com/office/drawing/2014/main" val="4059244054"/>
                    </a:ext>
                  </a:extLst>
                </a:gridCol>
                <a:gridCol w="1722340">
                  <a:extLst>
                    <a:ext uri="{9D8B030D-6E8A-4147-A177-3AD203B41FA5}">
                      <a16:colId xmlns:a16="http://schemas.microsoft.com/office/drawing/2014/main" val="545612826"/>
                    </a:ext>
                  </a:extLst>
                </a:gridCol>
              </a:tblGrid>
              <a:tr h="1116942">
                <a:tc>
                  <a:txBody>
                    <a:bodyPr/>
                    <a:lstStyle/>
                    <a:p>
                      <a:pPr algn="ctr">
                        <a:spcAft>
                          <a:spcPts val="0"/>
                        </a:spcAft>
                      </a:pPr>
                      <a:r>
                        <a:rPr lang="vi-VN" sz="2000" b="1">
                          <a:solidFill>
                            <a:srgbClr val="000000"/>
                          </a:solidFill>
                          <a:effectLst/>
                          <a:latin typeface="+mj-lt"/>
                        </a:rPr>
                        <a:t>Stt</a:t>
                      </a:r>
                      <a:endParaRPr lang="en-US" sz="2000" b="1">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vi-VN" sz="2000" b="1">
                          <a:solidFill>
                            <a:srgbClr val="000000"/>
                          </a:solidFill>
                          <a:effectLst/>
                          <a:latin typeface="+mj-lt"/>
                        </a:rPr>
                        <a:t>Tên sinh vật</a:t>
                      </a:r>
                      <a:endParaRPr lang="en-US" sz="2000" b="1">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vi-VN" sz="2000" b="1">
                          <a:solidFill>
                            <a:srgbClr val="000000"/>
                          </a:solidFill>
                          <a:effectLst/>
                          <a:latin typeface="+mj-lt"/>
                        </a:rPr>
                        <a:t>Môi trường sống</a:t>
                      </a:r>
                      <a:endParaRPr lang="en-US" sz="2000" b="1">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3435717"/>
                  </a:ext>
                </a:extLst>
              </a:tr>
              <a:tr h="802903">
                <a:tc>
                  <a:txBody>
                    <a:bodyPr/>
                    <a:lstStyle/>
                    <a:p>
                      <a:pPr algn="ctr">
                        <a:spcAft>
                          <a:spcPts val="0"/>
                        </a:spcAft>
                      </a:pPr>
                      <a:r>
                        <a:rPr lang="vi-VN" sz="2000" b="1">
                          <a:solidFill>
                            <a:srgbClr val="000000"/>
                          </a:solidFill>
                          <a:effectLst/>
                          <a:latin typeface="+mj-lt"/>
                        </a:rPr>
                        <a:t>1</a:t>
                      </a:r>
                      <a:endParaRPr lang="en-US" sz="2000" b="1">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vi-VN" sz="2000" b="1">
                          <a:solidFill>
                            <a:srgbClr val="000000"/>
                          </a:solidFill>
                          <a:effectLst/>
                          <a:latin typeface="+mj-lt"/>
                        </a:rPr>
                        <a:t>Giun đất, sâu đất</a:t>
                      </a:r>
                      <a:endParaRPr lang="en-US" sz="2000" b="1">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US" sz="2000" b="1">
                          <a:solidFill>
                            <a:srgbClr val="000000"/>
                          </a:solidFill>
                          <a:effectLst/>
                          <a:latin typeface="+mj-lt"/>
                        </a:rPr>
                        <a:t> </a:t>
                      </a:r>
                      <a:endParaRPr lang="en-US" sz="2000" b="1">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15240455"/>
                  </a:ext>
                </a:extLst>
              </a:tr>
              <a:tr h="401452">
                <a:tc>
                  <a:txBody>
                    <a:bodyPr/>
                    <a:lstStyle/>
                    <a:p>
                      <a:pPr algn="ctr">
                        <a:spcAft>
                          <a:spcPts val="0"/>
                        </a:spcAft>
                      </a:pPr>
                      <a:r>
                        <a:rPr lang="vi-VN" sz="2000" b="1">
                          <a:solidFill>
                            <a:srgbClr val="000000"/>
                          </a:solidFill>
                          <a:effectLst/>
                          <a:latin typeface="+mj-lt"/>
                        </a:rPr>
                        <a:t>2</a:t>
                      </a:r>
                      <a:endParaRPr lang="en-US" sz="2000" b="1">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vi-VN" sz="2000" b="1">
                          <a:solidFill>
                            <a:srgbClr val="000000"/>
                          </a:solidFill>
                          <a:effectLst/>
                          <a:latin typeface="+mj-lt"/>
                        </a:rPr>
                        <a:t>Vi khuẩn</a:t>
                      </a:r>
                      <a:endParaRPr lang="en-US" sz="2000" b="1">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US" sz="2000" b="1">
                          <a:solidFill>
                            <a:srgbClr val="000000"/>
                          </a:solidFill>
                          <a:effectLst/>
                          <a:latin typeface="+mj-lt"/>
                        </a:rPr>
                        <a:t> </a:t>
                      </a:r>
                      <a:endParaRPr lang="en-US" sz="2000" b="1">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76446365"/>
                  </a:ext>
                </a:extLst>
              </a:tr>
              <a:tr h="401452">
                <a:tc>
                  <a:txBody>
                    <a:bodyPr/>
                    <a:lstStyle/>
                    <a:p>
                      <a:pPr algn="ctr">
                        <a:spcAft>
                          <a:spcPts val="0"/>
                        </a:spcAft>
                      </a:pPr>
                      <a:r>
                        <a:rPr lang="vi-VN" sz="2000" b="1">
                          <a:solidFill>
                            <a:srgbClr val="000000"/>
                          </a:solidFill>
                          <a:effectLst/>
                          <a:latin typeface="+mj-lt"/>
                        </a:rPr>
                        <a:t>3</a:t>
                      </a:r>
                      <a:endParaRPr lang="en-US" sz="2000" b="1">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vi-VN" sz="2000" b="1">
                          <a:solidFill>
                            <a:srgbClr val="000000"/>
                          </a:solidFill>
                          <a:effectLst/>
                          <a:latin typeface="+mj-lt"/>
                        </a:rPr>
                        <a:t>Bò sữa</a:t>
                      </a:r>
                      <a:endParaRPr lang="en-US" sz="2000" b="1">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US" sz="2000" b="1">
                          <a:solidFill>
                            <a:srgbClr val="000000"/>
                          </a:solidFill>
                          <a:effectLst/>
                          <a:latin typeface="+mj-lt"/>
                        </a:rPr>
                        <a:t> </a:t>
                      </a:r>
                      <a:endParaRPr lang="en-US" sz="2000" b="1">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14373520"/>
                  </a:ext>
                </a:extLst>
              </a:tr>
              <a:tr h="401452">
                <a:tc>
                  <a:txBody>
                    <a:bodyPr/>
                    <a:lstStyle/>
                    <a:p>
                      <a:pPr algn="ctr">
                        <a:spcAft>
                          <a:spcPts val="0"/>
                        </a:spcAft>
                      </a:pPr>
                      <a:r>
                        <a:rPr lang="vi-VN" sz="2000" b="1">
                          <a:solidFill>
                            <a:srgbClr val="000000"/>
                          </a:solidFill>
                          <a:effectLst/>
                          <a:latin typeface="+mj-lt"/>
                        </a:rPr>
                        <a:t>4</a:t>
                      </a:r>
                      <a:endParaRPr lang="en-US" sz="2000" b="1">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vi-VN" sz="2000" b="1">
                          <a:solidFill>
                            <a:srgbClr val="000000"/>
                          </a:solidFill>
                          <a:effectLst/>
                          <a:latin typeface="+mj-lt"/>
                        </a:rPr>
                        <a:t>Cá</a:t>
                      </a:r>
                      <a:endParaRPr lang="en-US" sz="2000" b="1">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US" sz="2000" b="1">
                          <a:solidFill>
                            <a:srgbClr val="000000"/>
                          </a:solidFill>
                          <a:effectLst/>
                          <a:latin typeface="+mj-lt"/>
                        </a:rPr>
                        <a:t> </a:t>
                      </a:r>
                      <a:endParaRPr lang="en-US" sz="2000" b="1">
                        <a:solidFill>
                          <a:srgbClr val="000000"/>
                        </a:solidFill>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6513158"/>
                  </a:ext>
                </a:extLst>
              </a:tr>
            </a:tbl>
          </a:graphicData>
        </a:graphic>
      </p:graphicFrame>
      <p:sp>
        <p:nvSpPr>
          <p:cNvPr id="5" name="Rectangle 4"/>
          <p:cNvSpPr/>
          <p:nvPr/>
        </p:nvSpPr>
        <p:spPr>
          <a:xfrm>
            <a:off x="35459" y="52685"/>
            <a:ext cx="8346542" cy="461665"/>
          </a:xfrm>
          <a:prstGeom prst="rect">
            <a:avLst/>
          </a:prstGeom>
        </p:spPr>
        <p:txBody>
          <a:bodyPr wrap="square">
            <a:spAutoFit/>
          </a:bodyPr>
          <a:lstStyle/>
          <a:p>
            <a:r>
              <a:rPr lang="vi-VN" sz="2400" b="1">
                <a:solidFill>
                  <a:srgbClr val="FF0000"/>
                </a:solidFill>
                <a:latin typeface="Times New Roman" panose="02020603050405020304" pitchFamily="18" charset="0"/>
                <a:ea typeface="Calibri" panose="020F0502020204030204" pitchFamily="34" charset="0"/>
              </a:rPr>
              <a:t>Quan sát H41.2 SGK trao đổi nhóm để hoàn thành bảng sau:</a:t>
            </a:r>
            <a:endParaRPr lang="en-US" sz="2400" b="1">
              <a:solidFill>
                <a:srgbClr val="FF0000"/>
              </a:solidFill>
            </a:endParaRPr>
          </a:p>
        </p:txBody>
      </p:sp>
      <p:sp>
        <p:nvSpPr>
          <p:cNvPr id="6" name="Rectangle 5"/>
          <p:cNvSpPr/>
          <p:nvPr/>
        </p:nvSpPr>
        <p:spPr>
          <a:xfrm>
            <a:off x="2054004" y="1896005"/>
            <a:ext cx="2027223" cy="400110"/>
          </a:xfrm>
          <a:prstGeom prst="rect">
            <a:avLst/>
          </a:prstGeom>
        </p:spPr>
        <p:txBody>
          <a:bodyPr wrap="square">
            <a:spAutoFit/>
          </a:bodyPr>
          <a:lstStyle/>
          <a:p>
            <a:r>
              <a:rPr lang="vi-VN" sz="2000" b="1">
                <a:solidFill>
                  <a:srgbClr val="FF0000"/>
                </a:solidFill>
                <a:latin typeface="Times New Roman" panose="02020603050405020304" pitchFamily="18" charset="0"/>
                <a:ea typeface="Calibri" panose="020F0502020204030204" pitchFamily="34" charset="0"/>
              </a:rPr>
              <a:t>MT trong đất</a:t>
            </a:r>
            <a:endParaRPr lang="en-US" sz="2000" b="1">
              <a:solidFill>
                <a:srgbClr val="FF0000"/>
              </a:solidFill>
            </a:endParaRPr>
          </a:p>
        </p:txBody>
      </p:sp>
      <p:sp>
        <p:nvSpPr>
          <p:cNvPr id="7" name="Rectangle 6"/>
          <p:cNvSpPr/>
          <p:nvPr/>
        </p:nvSpPr>
        <p:spPr>
          <a:xfrm>
            <a:off x="1966299" y="2496170"/>
            <a:ext cx="2027223" cy="400110"/>
          </a:xfrm>
          <a:prstGeom prst="rect">
            <a:avLst/>
          </a:prstGeom>
        </p:spPr>
        <p:txBody>
          <a:bodyPr wrap="square">
            <a:spAutoFit/>
          </a:bodyPr>
          <a:lstStyle/>
          <a:p>
            <a:r>
              <a:rPr lang="vi-VN" sz="2000" b="1">
                <a:solidFill>
                  <a:srgbClr val="FF0000"/>
                </a:solidFill>
                <a:latin typeface="Times New Roman" panose="02020603050405020304" pitchFamily="18" charset="0"/>
                <a:ea typeface="Calibri" panose="020F0502020204030204" pitchFamily="34" charset="0"/>
              </a:rPr>
              <a:t>MT sinh vật</a:t>
            </a:r>
            <a:endParaRPr lang="en-US" sz="2000" b="1">
              <a:solidFill>
                <a:srgbClr val="FF0000"/>
              </a:solidFill>
            </a:endParaRPr>
          </a:p>
        </p:txBody>
      </p:sp>
      <p:sp>
        <p:nvSpPr>
          <p:cNvPr id="8" name="Rectangle 7"/>
          <p:cNvSpPr/>
          <p:nvPr/>
        </p:nvSpPr>
        <p:spPr>
          <a:xfrm>
            <a:off x="1966299" y="2896280"/>
            <a:ext cx="2027223" cy="400110"/>
          </a:xfrm>
          <a:prstGeom prst="rect">
            <a:avLst/>
          </a:prstGeom>
        </p:spPr>
        <p:txBody>
          <a:bodyPr wrap="square">
            <a:spAutoFit/>
          </a:bodyPr>
          <a:lstStyle/>
          <a:p>
            <a:r>
              <a:rPr lang="vi-VN" sz="2000" b="1">
                <a:solidFill>
                  <a:srgbClr val="FF0000"/>
                </a:solidFill>
                <a:latin typeface="Times New Roman" panose="02020603050405020304" pitchFamily="18" charset="0"/>
                <a:ea typeface="Calibri" panose="020F0502020204030204" pitchFamily="34" charset="0"/>
              </a:rPr>
              <a:t>MT trên cạn</a:t>
            </a:r>
            <a:endParaRPr lang="en-US" sz="2000" b="1">
              <a:solidFill>
                <a:srgbClr val="FF0000"/>
              </a:solidFill>
            </a:endParaRPr>
          </a:p>
        </p:txBody>
      </p:sp>
      <p:sp>
        <p:nvSpPr>
          <p:cNvPr id="9" name="Rectangle 8"/>
          <p:cNvSpPr/>
          <p:nvPr/>
        </p:nvSpPr>
        <p:spPr>
          <a:xfrm>
            <a:off x="2073620" y="3358532"/>
            <a:ext cx="2027223" cy="400110"/>
          </a:xfrm>
          <a:prstGeom prst="rect">
            <a:avLst/>
          </a:prstGeom>
        </p:spPr>
        <p:txBody>
          <a:bodyPr wrap="square">
            <a:spAutoFit/>
          </a:bodyPr>
          <a:lstStyle/>
          <a:p>
            <a:r>
              <a:rPr lang="vi-VN" sz="2000" b="1">
                <a:solidFill>
                  <a:srgbClr val="FF0000"/>
                </a:solidFill>
                <a:latin typeface="Times New Roman" panose="02020603050405020304" pitchFamily="18" charset="0"/>
                <a:ea typeface="Calibri" panose="020F0502020204030204" pitchFamily="34" charset="0"/>
              </a:rPr>
              <a:t>MT nước</a:t>
            </a:r>
            <a:endParaRPr lang="en-US" sz="2000" b="1">
              <a:solidFill>
                <a:srgbClr val="FF0000"/>
              </a:solidFill>
            </a:endParaRPr>
          </a:p>
        </p:txBody>
      </p:sp>
    </p:spTree>
    <p:extLst>
      <p:ext uri="{BB962C8B-B14F-4D97-AF65-F5344CB8AC3E}">
        <p14:creationId xmlns:p14="http://schemas.microsoft.com/office/powerpoint/2010/main" val="391420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209550"/>
            <a:ext cx="7391400" cy="3754874"/>
          </a:xfrm>
          <a:prstGeom prst="rect">
            <a:avLst/>
          </a:prstGeom>
        </p:spPr>
        <p:txBody>
          <a:bodyPr wrap="square">
            <a:spAutoFit/>
          </a:bodyPr>
          <a:lstStyle/>
          <a:p>
            <a:r>
              <a:rPr lang="vi-VN" sz="2800">
                <a:latin typeface="+mj-lt"/>
                <a:ea typeface="Arial" panose="020B0604020202020204" pitchFamily="34" charset="0"/>
              </a:rPr>
              <a:t>    </a:t>
            </a:r>
            <a:r>
              <a:rPr lang="vi-VN" sz="2800" b="1">
                <a:solidFill>
                  <a:srgbClr val="FF0000"/>
                </a:solidFill>
                <a:latin typeface="+mj-lt"/>
                <a:ea typeface="Arial" panose="020B0604020202020204" pitchFamily="34" charset="0"/>
              </a:rPr>
              <a:t>Hoạt động </a:t>
            </a:r>
            <a:r>
              <a:rPr lang="vi-VN" sz="2800" b="1">
                <a:solidFill>
                  <a:srgbClr val="FF0000"/>
                </a:solidFill>
                <a:latin typeface="+mj-lt"/>
                <a:ea typeface="Calibri" panose="020F0502020204030204" pitchFamily="34" charset="0"/>
              </a:rPr>
              <a:t>nhóm </a:t>
            </a:r>
            <a:r>
              <a:rPr lang="en-US"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nghiên cứu thông tin </a:t>
            </a:r>
            <a:r>
              <a:rPr lang="vi-VN"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 quan sát H41.1 SGK/T170 </a:t>
            </a:r>
            <a:r>
              <a:rPr lang="en-US"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trả lời các câu hỏi </a:t>
            </a:r>
            <a:r>
              <a:rPr lang="vi-VN"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p>
          <a:p>
            <a:r>
              <a:rPr lang="vi-VN" sz="2800">
                <a:latin typeface="+mj-lt"/>
              </a:rPr>
              <a:t>     ?1. Nhân tố sinh thái là gì?</a:t>
            </a:r>
            <a:endParaRPr lang="en-US" sz="2800">
              <a:latin typeface="+mj-lt"/>
            </a:endParaRPr>
          </a:p>
          <a:p>
            <a:r>
              <a:rPr lang="vi-VN" sz="2800">
                <a:latin typeface="+mj-lt"/>
              </a:rPr>
              <a:t>     ?2. Phân biệt nhân tố sinh thái vô sinh với nhân tố sinh thái hữu sinh?</a:t>
            </a:r>
            <a:endParaRPr lang="en-US" sz="2800">
              <a:latin typeface="+mj-lt"/>
            </a:endParaRPr>
          </a:p>
          <a:p>
            <a:r>
              <a:rPr lang="vi-VN" sz="2800">
                <a:latin typeface="+mj-lt"/>
              </a:rPr>
              <a:t>     ?3. Phân loại các nhân tố trong môi trường sống của cây xanh ở H41.1 vào nhóm nhân tố vô sinh và nhóm nhân tố hữu sinh.</a:t>
            </a:r>
            <a:endParaRPr lang="en-US" sz="2800">
              <a:latin typeface="+mj-lt"/>
            </a:endParaRPr>
          </a:p>
          <a:p>
            <a:endParaRPr lang="en-US"/>
          </a:p>
        </p:txBody>
      </p:sp>
    </p:spTree>
    <p:extLst>
      <p:ext uri="{BB962C8B-B14F-4D97-AF65-F5344CB8AC3E}">
        <p14:creationId xmlns:p14="http://schemas.microsoft.com/office/powerpoint/2010/main" val="1710059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72974" y="176920"/>
            <a:ext cx="7391400" cy="954107"/>
          </a:xfrm>
          <a:prstGeom prst="rect">
            <a:avLst/>
          </a:prstGeom>
        </p:spPr>
        <p:txBody>
          <a:bodyPr wrap="square">
            <a:spAutoFit/>
          </a:bodyPr>
          <a:lstStyle/>
          <a:p>
            <a:r>
              <a:rPr lang="vi-VN" sz="2800">
                <a:solidFill>
                  <a:srgbClr val="FF0000"/>
                </a:solidFill>
                <a:latin typeface="+mj-lt"/>
              </a:rPr>
              <a:t>?1. Nhân tố sinh thái là gì?</a:t>
            </a:r>
            <a:endParaRPr lang="en-US" sz="2800">
              <a:solidFill>
                <a:srgbClr val="FF0000"/>
              </a:solidFill>
              <a:latin typeface="+mj-lt"/>
            </a:endParaRPr>
          </a:p>
          <a:p>
            <a:r>
              <a:rPr lang="vi-VN" sz="2800">
                <a:latin typeface="+mj-lt"/>
              </a:rPr>
              <a:t>     </a:t>
            </a:r>
            <a:endParaRPr lang="en-US"/>
          </a:p>
        </p:txBody>
      </p:sp>
      <p:sp>
        <p:nvSpPr>
          <p:cNvPr id="4" name="Rectangle 3"/>
          <p:cNvSpPr/>
          <p:nvPr/>
        </p:nvSpPr>
        <p:spPr>
          <a:xfrm>
            <a:off x="457200" y="672646"/>
            <a:ext cx="7991947" cy="954107"/>
          </a:xfrm>
          <a:prstGeom prst="rect">
            <a:avLst/>
          </a:prstGeom>
        </p:spPr>
        <p:txBody>
          <a:bodyPr wrap="square">
            <a:spAutoFit/>
          </a:bodyPr>
          <a:lstStyle/>
          <a:p>
            <a:pPr algn="just"/>
            <a:r>
              <a:rPr lang="vi-VN" sz="2800">
                <a:latin typeface="Times New Roman" panose="02020603050405020304" pitchFamily="18" charset="0"/>
                <a:ea typeface="Calibri" panose="020F0502020204030204" pitchFamily="34" charset="0"/>
                <a:cs typeface="Times New Roman" panose="02020603050405020304" pitchFamily="18" charset="0"/>
              </a:rPr>
              <a:t>      Nhân tố sinh thái là các nhân tố trong môi trường ảnh hưởng đến sự tồn tại và phát triển của sinh vật.</a:t>
            </a:r>
            <a:endParaRPr lang="en-US" sz="2800">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672974" y="1581150"/>
            <a:ext cx="7391400" cy="1384995"/>
          </a:xfrm>
          <a:prstGeom prst="rect">
            <a:avLst/>
          </a:prstGeom>
        </p:spPr>
        <p:txBody>
          <a:bodyPr wrap="square">
            <a:spAutoFit/>
          </a:bodyPr>
          <a:lstStyle/>
          <a:p>
            <a:r>
              <a:rPr lang="vi-VN" sz="2800">
                <a:solidFill>
                  <a:srgbClr val="FF0000"/>
                </a:solidFill>
                <a:latin typeface="+mj-lt"/>
              </a:rPr>
              <a:t>?2. Phân biệt nhân tố sinh thái vô sinh với nhân tố sinh thái hữu sinh?</a:t>
            </a:r>
            <a:endParaRPr lang="en-US" sz="2800">
              <a:solidFill>
                <a:srgbClr val="FF0000"/>
              </a:solidFill>
              <a:latin typeface="+mj-lt"/>
            </a:endParaRPr>
          </a:p>
          <a:p>
            <a:r>
              <a:rPr lang="vi-VN" sz="2800">
                <a:latin typeface="+mj-lt"/>
              </a:rPr>
              <a:t>     </a:t>
            </a:r>
            <a:endParaRPr lang="en-US"/>
          </a:p>
        </p:txBody>
      </p:sp>
      <p:sp>
        <p:nvSpPr>
          <p:cNvPr id="6" name="Rectangle 5"/>
          <p:cNvSpPr/>
          <p:nvPr/>
        </p:nvSpPr>
        <p:spPr>
          <a:xfrm>
            <a:off x="687309" y="2508327"/>
            <a:ext cx="7848600" cy="1815882"/>
          </a:xfrm>
          <a:prstGeom prst="rect">
            <a:avLst/>
          </a:prstGeom>
        </p:spPr>
        <p:txBody>
          <a:bodyPr wrap="square">
            <a:spAutoFit/>
          </a:bodyPr>
          <a:lstStyle/>
          <a:p>
            <a:pPr algn="just"/>
            <a:r>
              <a:rPr lang="vi-VN" sz="2800">
                <a:latin typeface="Times New Roman" panose="02020603050405020304" pitchFamily="18" charset="0"/>
                <a:ea typeface="Calibri" panose="020F0502020204030204" pitchFamily="34" charset="0"/>
                <a:cs typeface="Times New Roman" panose="02020603050405020304" pitchFamily="18" charset="0"/>
              </a:rPr>
              <a:t>- Nhân tố sinh thái vô sinh: là các yếu tố không sống của môi trường.</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sz="2800">
                <a:latin typeface="Times New Roman" panose="02020603050405020304" pitchFamily="18" charset="0"/>
                <a:ea typeface="Calibri" panose="020F0502020204030204" pitchFamily="34" charset="0"/>
                <a:cs typeface="Times New Roman" panose="02020603050405020304" pitchFamily="18" charset="0"/>
              </a:rPr>
              <a:t>- Nhân tố sinh thái hữu sinh là các yếu tố sống của môi trường.</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91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33350"/>
            <a:ext cx="8534400" cy="1600438"/>
          </a:xfrm>
          <a:prstGeom prst="rect">
            <a:avLst/>
          </a:prstGeom>
        </p:spPr>
        <p:txBody>
          <a:bodyPr wrap="square">
            <a:spAutoFit/>
          </a:bodyPr>
          <a:lstStyle/>
          <a:p>
            <a:r>
              <a:rPr lang="vi-VN" sz="2800">
                <a:solidFill>
                  <a:srgbClr val="FF0000"/>
                </a:solidFill>
                <a:latin typeface="+mj-lt"/>
              </a:rPr>
              <a:t>?3. Phân loại các nhân tố trong môi trường sống của cây xanh ở H41.1 vào nhóm nhân tố vô sinh và nhóm nhân tố hữu sinh.</a:t>
            </a:r>
            <a:endParaRPr lang="en-US" sz="2800">
              <a:solidFill>
                <a:srgbClr val="FF0000"/>
              </a:solidFill>
              <a:latin typeface="+mj-lt"/>
            </a:endParaRPr>
          </a:p>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179" y="1472178"/>
            <a:ext cx="4789348" cy="3461772"/>
          </a:xfrm>
          <a:prstGeom prst="rect">
            <a:avLst/>
          </a:prstGeom>
        </p:spPr>
      </p:pic>
      <p:sp>
        <p:nvSpPr>
          <p:cNvPr id="5" name="Rectangle 4"/>
          <p:cNvSpPr/>
          <p:nvPr/>
        </p:nvSpPr>
        <p:spPr>
          <a:xfrm>
            <a:off x="4964317" y="1472178"/>
            <a:ext cx="4179683" cy="1384995"/>
          </a:xfrm>
          <a:prstGeom prst="rect">
            <a:avLst/>
          </a:prstGeom>
        </p:spPr>
        <p:txBody>
          <a:bodyPr wrap="square">
            <a:spAutoFit/>
          </a:bodyPr>
          <a:lstStyle/>
          <a:p>
            <a:pPr algn="just"/>
            <a:r>
              <a:rPr lang="vi-VN" sz="2800">
                <a:latin typeface="Times New Roman" panose="02020603050405020304" pitchFamily="18" charset="0"/>
                <a:ea typeface="Calibri" panose="020F0502020204030204" pitchFamily="34" charset="0"/>
                <a:cs typeface="Times New Roman" panose="02020603050405020304" pitchFamily="18" charset="0"/>
              </a:rPr>
              <a:t>- Nhân tố sinh thái vô sinh: ánh sáng, nhiệt độ, độ ẩm, CO</a:t>
            </a:r>
            <a:r>
              <a:rPr lang="vi-VN" sz="2800" baseline="-25000">
                <a:latin typeface="Times New Roman" panose="02020603050405020304" pitchFamily="18" charset="0"/>
                <a:ea typeface="Calibri" panose="020F0502020204030204" pitchFamily="34" charset="0"/>
                <a:cs typeface="Times New Roman" panose="02020603050405020304" pitchFamily="18" charset="0"/>
              </a:rPr>
              <a:t>2</a:t>
            </a:r>
            <a:r>
              <a:rPr lang="vi-VN" sz="2800">
                <a:latin typeface="Times New Roman" panose="02020603050405020304" pitchFamily="18" charset="0"/>
                <a:ea typeface="Calibri" panose="020F0502020204030204" pitchFamily="34" charset="0"/>
                <a:cs typeface="Times New Roman" panose="02020603050405020304" pitchFamily="18" charset="0"/>
              </a:rPr>
              <a:t>, O</a:t>
            </a:r>
            <a:r>
              <a:rPr lang="vi-VN" sz="2800" baseline="-25000">
                <a:latin typeface="Times New Roman" panose="02020603050405020304" pitchFamily="18" charset="0"/>
                <a:ea typeface="Calibri" panose="020F0502020204030204" pitchFamily="34" charset="0"/>
                <a:cs typeface="Times New Roman" panose="02020603050405020304" pitchFamily="18" charset="0"/>
              </a:rPr>
              <a:t>2</a:t>
            </a:r>
            <a:r>
              <a:rPr lang="vi-VN" sz="2800">
                <a:latin typeface="Times New Roman" panose="02020603050405020304" pitchFamily="18" charset="0"/>
                <a:ea typeface="Calibri" panose="020F0502020204030204" pitchFamily="34" charset="0"/>
                <a:cs typeface="Times New Roman" panose="02020603050405020304" pitchFamily="18" charset="0"/>
              </a:rPr>
              <a:t>, gió.</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5029200" y="2863774"/>
            <a:ext cx="4179683" cy="1384995"/>
          </a:xfrm>
          <a:prstGeom prst="rect">
            <a:avLst/>
          </a:prstGeom>
        </p:spPr>
        <p:txBody>
          <a:bodyPr wrap="square">
            <a:spAutoFit/>
          </a:bodyPr>
          <a:lstStyle/>
          <a:p>
            <a:pPr algn="just"/>
            <a:r>
              <a:rPr lang="vi-VN" sz="2800">
                <a:latin typeface="Times New Roman" panose="02020603050405020304" pitchFamily="18" charset="0"/>
                <a:ea typeface="Calibri" panose="020F0502020204030204" pitchFamily="34" charset="0"/>
                <a:cs typeface="Times New Roman" panose="02020603050405020304" pitchFamily="18" charset="0"/>
              </a:rPr>
              <a:t>- Nhân tố sinh thái hữu sinh: bò, cỏ, châu chấu, con người.</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955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6"/>
          <p:cNvPicPr>
            <a:picLocks noChangeAspect="1"/>
          </p:cNvPicPr>
          <p:nvPr/>
        </p:nvPicPr>
        <p:blipFill rotWithShape="1">
          <a:blip r:embed="rId2"/>
          <a:srcRect l="9925" t="7357" r="14072" b="-2"/>
          <a:stretch/>
        </p:blipFill>
        <p:spPr>
          <a:xfrm>
            <a:off x="533400" y="590550"/>
            <a:ext cx="8077200" cy="4051088"/>
          </a:xfrm>
          <a:prstGeom prst="rect">
            <a:avLst/>
          </a:prstGeom>
          <a:noFill/>
        </p:spPr>
      </p:pic>
      <p:sp>
        <p:nvSpPr>
          <p:cNvPr id="4" name="TextBox 3">
            <a:extLst>
              <a:ext uri="{FF2B5EF4-FFF2-40B4-BE49-F238E27FC236}">
                <a16:creationId xmlns:a16="http://schemas.microsoft.com/office/drawing/2014/main" id="{C214066F-94C5-431D-A7FA-11128C4DFA58}"/>
              </a:ext>
            </a:extLst>
          </p:cNvPr>
          <p:cNvSpPr txBox="1"/>
          <p:nvPr/>
        </p:nvSpPr>
        <p:spPr>
          <a:xfrm>
            <a:off x="914400" y="4599528"/>
            <a:ext cx="2940228" cy="400110"/>
          </a:xfrm>
          <a:prstGeom prst="rect">
            <a:avLst/>
          </a:prstGeom>
          <a:solidFill>
            <a:schemeClr val="bg1"/>
          </a:solidFill>
        </p:spPr>
        <p:txBody>
          <a:bodyPr wrap="none" rtlCol="0">
            <a:spAutoFit/>
          </a:bodyPr>
          <a:lstStyle/>
          <a:p>
            <a:r>
              <a:rPr lang="en-US" sz="2000" b="1" dirty="0">
                <a:solidFill>
                  <a:srgbClr val="002060"/>
                </a:solidFill>
                <a:latin typeface="Times New Roman" panose="02020603050405020304" pitchFamily="18" charset="0"/>
                <a:cs typeface="Times New Roman" panose="02020603050405020304" pitchFamily="18" charset="0"/>
              </a:rPr>
              <a:t>Cây lá lốt ngoài ánh sáng</a:t>
            </a:r>
            <a:endParaRPr lang="vi-VN" sz="2000" b="1" dirty="0">
              <a:solidFill>
                <a:srgbClr val="00206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214066F-94C5-431D-A7FA-11128C4DFA58}"/>
              </a:ext>
            </a:extLst>
          </p:cNvPr>
          <p:cNvSpPr txBox="1"/>
          <p:nvPr/>
        </p:nvSpPr>
        <p:spPr>
          <a:xfrm>
            <a:off x="5167029" y="4633562"/>
            <a:ext cx="3443571" cy="400110"/>
          </a:xfrm>
          <a:prstGeom prst="rect">
            <a:avLst/>
          </a:prstGeom>
          <a:solidFill>
            <a:schemeClr val="bg1"/>
          </a:solidFill>
        </p:spPr>
        <p:txBody>
          <a:bodyPr wrap="none" rtlCol="0">
            <a:spAutoFit/>
          </a:bodyPr>
          <a:lstStyle/>
          <a:p>
            <a:r>
              <a:rPr lang="en-US" sz="2000" b="1" dirty="0">
                <a:solidFill>
                  <a:srgbClr val="002060"/>
                </a:solidFill>
                <a:latin typeface="Times New Roman" panose="02020603050405020304" pitchFamily="18" charset="0"/>
                <a:cs typeface="Times New Roman" panose="02020603050405020304" pitchFamily="18" charset="0"/>
              </a:rPr>
              <a:t>Cây lá </a:t>
            </a:r>
            <a:r>
              <a:rPr lang="en-US" sz="2000" b="1">
                <a:solidFill>
                  <a:srgbClr val="002060"/>
                </a:solidFill>
                <a:latin typeface="Times New Roman" panose="02020603050405020304" pitchFamily="18" charset="0"/>
                <a:cs typeface="Times New Roman" panose="02020603050405020304" pitchFamily="18" charset="0"/>
              </a:rPr>
              <a:t>lốt </a:t>
            </a:r>
            <a:r>
              <a:rPr lang="vi-VN" sz="2000" b="1">
                <a:solidFill>
                  <a:srgbClr val="002060"/>
                </a:solidFill>
                <a:latin typeface="Times New Roman" panose="02020603050405020304" pitchFamily="18" charset="0"/>
                <a:cs typeface="Times New Roman" panose="02020603050405020304" pitchFamily="18" charset="0"/>
              </a:rPr>
              <a:t>dưới bóng cây khác</a:t>
            </a:r>
            <a:endParaRPr lang="vi-VN" sz="2000" b="1" dirty="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38100" y="94933"/>
            <a:ext cx="9067800" cy="523220"/>
          </a:xfrm>
          <a:prstGeom prst="rect">
            <a:avLst/>
          </a:prstGeom>
        </p:spPr>
        <p:txBody>
          <a:bodyPr wrap="square">
            <a:spAutoFit/>
          </a:bodyPr>
          <a:lstStyle/>
          <a:p>
            <a:r>
              <a:rPr lang="vi-VN" sz="2800" b="1">
                <a:solidFill>
                  <a:srgbClr val="FF0000"/>
                </a:solidFill>
                <a:latin typeface="+mj-lt"/>
              </a:rPr>
              <a:t>Ảnh hưởng của các nhân tố sinh thái lên đời sống sinh vật</a:t>
            </a:r>
            <a:endParaRPr lang="en-US" b="1"/>
          </a:p>
        </p:txBody>
      </p:sp>
    </p:spTree>
    <p:extLst>
      <p:ext uri="{BB962C8B-B14F-4D97-AF65-F5344CB8AC3E}">
        <p14:creationId xmlns:p14="http://schemas.microsoft.com/office/powerpoint/2010/main" val="351474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theme1.xml><?xml version="1.0" encoding="utf-8"?>
<a:theme xmlns:a="http://schemas.openxmlformats.org/drawingml/2006/main" name="Natural Science Lesson XL by Slidesgo">
  <a:themeElements>
    <a:clrScheme name="Simple Light">
      <a:dk1>
        <a:srgbClr val="FFFFFF"/>
      </a:dk1>
      <a:lt1>
        <a:srgbClr val="81C241"/>
      </a:lt1>
      <a:dk2>
        <a:srgbClr val="316943"/>
      </a:dk2>
      <a:lt2>
        <a:srgbClr val="FFFFFF"/>
      </a:lt2>
      <a:accent1>
        <a:srgbClr val="C0D852"/>
      </a:accent1>
      <a:accent2>
        <a:srgbClr val="C0D852"/>
      </a:accent2>
      <a:accent3>
        <a:srgbClr val="316943"/>
      </a:accent3>
      <a:accent4>
        <a:srgbClr val="457C57"/>
      </a:accent4>
      <a:accent5>
        <a:srgbClr val="479A4C"/>
      </a:accent5>
      <a:accent6>
        <a:srgbClr val="FCF4DD"/>
      </a:accent6>
      <a:hlink>
        <a:srgbClr val="3169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1176</TotalTime>
  <Words>1361</Words>
  <PresentationFormat>Trình chiếu Trên màn hình (16:9)</PresentationFormat>
  <Paragraphs>105</Paragraphs>
  <Slides>26</Slides>
  <Notes>1</Notes>
  <HiddenSlides>0</HiddenSlides>
  <MMClips>2</MMClips>
  <ScaleCrop>false</ScaleCrop>
  <HeadingPairs>
    <vt:vector size="6" baseType="variant">
      <vt:variant>
        <vt:lpstr>Phông được Dùng</vt:lpstr>
      </vt:variant>
      <vt:variant>
        <vt:i4>7</vt:i4>
      </vt:variant>
      <vt:variant>
        <vt:lpstr>Chủ đề</vt:lpstr>
      </vt:variant>
      <vt:variant>
        <vt:i4>1</vt:i4>
      </vt:variant>
      <vt:variant>
        <vt:lpstr>Tiêu đề Bản chiếu</vt:lpstr>
      </vt:variant>
      <vt:variant>
        <vt:i4>26</vt:i4>
      </vt:variant>
    </vt:vector>
  </HeadingPairs>
  <TitlesOfParts>
    <vt:vector size="34" baseType="lpstr">
      <vt:lpstr>Exo</vt:lpstr>
      <vt:lpstr>.VnTime</vt:lpstr>
      <vt:lpstr>Arial</vt:lpstr>
      <vt:lpstr>Exo Thin</vt:lpstr>
      <vt:lpstr>Roboto Condensed Light</vt:lpstr>
      <vt:lpstr>Poppins</vt:lpstr>
      <vt:lpstr>Times New Roman</vt:lpstr>
      <vt:lpstr>Natural Science Lesson XL by Slidesgo</vt:lpstr>
      <vt:lpstr>Bản trình bày PowerPoint</vt:lpstr>
      <vt:lpstr>BÀI 41: MÔI TRƯỜNG VÀ CÁC NHÂN TỐ SINH THÁI</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2023-05-27T00:56:21Z</dcterms:modified>
</cp:coreProperties>
</file>